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Franklin Gothic Book"/>
          <a:ea typeface="Franklin Gothic Book"/>
          <a:cs typeface="Franklin Gothic 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AD8"/>
          </a:solidFill>
        </a:fill>
      </a:tcStyle>
    </a:wholeTbl>
    <a:band2H>
      <a:tcTxStyle b="def" i="def"/>
      <a:tcStyle>
        <a:tcBdr/>
        <a:fill>
          <a:solidFill>
            <a:srgbClr val="EDEDED"/>
          </a:solidFill>
        </a:fill>
      </a:tcStyle>
    </a:band2H>
    <a:firstCol>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Franklin Gothic Book"/>
          <a:ea typeface="Franklin Gothic Book"/>
          <a:cs typeface="Franklin Gothic 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9D6D1"/>
          </a:solidFill>
        </a:fill>
      </a:tcStyle>
    </a:wholeTbl>
    <a:band2H>
      <a:tcTxStyle b="def" i="def"/>
      <a:tcStyle>
        <a:tcBdr/>
        <a:fill>
          <a:solidFill>
            <a:srgbClr val="EDECEA"/>
          </a:solidFill>
        </a:fill>
      </a:tcStyle>
    </a:band2H>
    <a:firstCol>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Franklin Gothic Book"/>
          <a:ea typeface="Franklin Gothic Book"/>
          <a:cs typeface="Franklin Gothic 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D8DC"/>
          </a:solidFill>
        </a:fill>
      </a:tcStyle>
    </a:wholeTbl>
    <a:band2H>
      <a:tcTxStyle b="def" i="def"/>
      <a:tcStyle>
        <a:tcBdr/>
        <a:fill>
          <a:solidFill>
            <a:srgbClr val="FAECEE"/>
          </a:solidFill>
        </a:fill>
      </a:tcStyle>
    </a:band2H>
    <a:firstCol>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Franklin Gothic Book"/>
          <a:ea typeface="Franklin Gothic Book"/>
          <a:cs typeface="Franklin Gothic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Franklin Gothic Book"/>
          <a:ea typeface="Franklin Gothic Book"/>
          <a:cs typeface="Franklin Gothic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Franklin Gothic Book"/>
          <a:ea typeface="Franklin Gothic Book"/>
          <a:cs typeface="Franklin Gothic Book"/>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Franklin Gothic Book"/>
          <a:ea typeface="Franklin Gothic Book"/>
          <a:cs typeface="Franklin Gothic Book"/>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Franklin Gothic Book"/>
          <a:ea typeface="Franklin Gothic Book"/>
          <a:cs typeface="Franklin Gothic 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Franklin Gothic Book"/>
          <a:ea typeface="Franklin Gothic Book"/>
          <a:cs typeface="Franklin Gothic 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Franklin Gothic Book"/>
          <a:ea typeface="Franklin Gothic Book"/>
          <a:cs typeface="Franklin Gothic 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Franklin Gothic Book"/>
          <a:ea typeface="Franklin Gothic Book"/>
          <a:cs typeface="Franklin Gothic Book"/>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Franklin Gothic Book"/>
          <a:ea typeface="Franklin Gothic Book"/>
          <a:cs typeface="Franklin Gothic 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8" name="Shape 128"/>
          <p:cNvSpPr/>
          <p:nvPr>
            <p:ph type="sldImg"/>
          </p:nvPr>
        </p:nvSpPr>
        <p:spPr>
          <a:xfrm>
            <a:off x="1143000" y="685800"/>
            <a:ext cx="4572000" cy="3429000"/>
          </a:xfrm>
          <a:prstGeom prst="rect">
            <a:avLst/>
          </a:prstGeom>
        </p:spPr>
        <p:txBody>
          <a:bodyPr/>
          <a:lstStyle/>
          <a:p>
            <a:pPr/>
          </a:p>
        </p:txBody>
      </p:sp>
      <p:sp>
        <p:nvSpPr>
          <p:cNvPr id="129" name="Shape 1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Shape 134"/>
          <p:cNvSpPr/>
          <p:nvPr>
            <p:ph type="sldImg"/>
          </p:nvPr>
        </p:nvSpPr>
        <p:spPr>
          <a:prstGeom prst="rect">
            <a:avLst/>
          </a:prstGeom>
        </p:spPr>
        <p:txBody>
          <a:bodyPr/>
          <a:lstStyle/>
          <a:p>
            <a:pPr/>
          </a:p>
        </p:txBody>
      </p:sp>
      <p:sp>
        <p:nvSpPr>
          <p:cNvPr id="135" name="Shape 135"/>
          <p:cNvSpPr/>
          <p:nvPr>
            <p:ph type="body" sz="quarter" idx="1"/>
          </p:nvPr>
        </p:nvSpPr>
        <p:spPr>
          <a:prstGeom prst="rect">
            <a:avLst/>
          </a:prstGeom>
        </p:spPr>
        <p:txBody>
          <a:bodyPr/>
          <a:lstStyle/>
          <a:p>
            <a:pPr/>
            <a:r>
              <a:t>PUT YOUR NAME IN THE NOTES ON THE SLIDE YOU WANT </a:t>
            </a:r>
            <a:r>
              <a:rPr>
                <a:latin typeface="Wingdings"/>
                <a:ea typeface="Wingdings"/>
                <a:cs typeface="Wingdings"/>
                <a:sym typeface="Wingdings"/>
              </a:rPr>
              <a:t>☺</a:t>
            </a:r>
            <a:r>
              <a:t> </a:t>
            </a:r>
          </a:p>
          <a:p>
            <a:pPr/>
            <a:r>
              <a:t>Haylea will address opening statements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Joseph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Jasi</a:t>
            </a:r>
          </a:p>
          <a:p>
            <a:pPr marL="171450" indent="-171450">
              <a:buSzPct val="100000"/>
              <a:buFont typeface="Arial"/>
              <a:buChar char="•"/>
            </a:pPr>
            <a:r>
              <a:t>Due to problems receiving the data from TCEQ, we started mapping the sewage spills a little late in the semester. If we got the data earlier, we could've spent more time fixing some of these issues. </a:t>
            </a:r>
          </a:p>
          <a:p>
            <a:pPr marL="171450" indent="-171450">
              <a:buSzPct val="100000"/>
              <a:buFont typeface="Arial"/>
              <a:buChar char="•"/>
            </a:pPr>
            <a:r>
              <a:t>There was ~11.2%, that were unusable due to no location information, or location information we weren't able to find. </a:t>
            </a:r>
          </a:p>
          <a:p>
            <a:pPr lvl="1" marL="457200" indent="-171450">
              <a:buSzPct val="100000"/>
              <a:buFont typeface="Arial"/>
              <a:buChar char="•"/>
            </a:pPr>
            <a:r>
              <a:t>For example, some locations had a WWTP named, recycling centers, whole roads or cities referenced that we were unable to put a latitude and longitude coordinate with. This would be remediated with the use of a GPS. </a:t>
            </a:r>
          </a:p>
          <a:p>
            <a:pPr marL="171450" indent="-171450">
              <a:buSzPct val="100000"/>
              <a:buFont typeface="Arial"/>
              <a:buChar char="•"/>
            </a:pPr>
            <a:r>
              <a:t>Data descriptions and where investigators put address, causes, or actions for the spill varied. Some would have everything separated, some would have everything in one cell. </a:t>
            </a:r>
          </a:p>
          <a:p>
            <a:pPr marL="171450" indent="-171450">
              <a:buSzPct val="100000"/>
              <a:buFont typeface="Arial"/>
              <a:buChar char="•"/>
            </a:pPr>
            <a:r>
              <a:t>Finally, this is an aesthetics issue with the data. Environmental investigators would format their entries differently. </a:t>
            </a:r>
          </a:p>
          <a:p>
            <a:pPr lvl="1" marL="457200" indent="-171450">
              <a:buSzPct val="100000"/>
              <a:buFont typeface="Arial"/>
              <a:buChar char="•"/>
            </a:pPr>
            <a:r>
              <a:t>Some would use complete sentences, some would be in all caps, and there were countless typos and spelling errors.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Alex</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hape 279"/>
          <p:cNvSpPr/>
          <p:nvPr>
            <p:ph type="sldImg"/>
          </p:nvPr>
        </p:nvSpPr>
        <p:spPr>
          <a:prstGeom prst="rect">
            <a:avLst/>
          </a:prstGeom>
        </p:spPr>
        <p:txBody>
          <a:bodyPr/>
          <a:lstStyle/>
          <a:p>
            <a:pPr/>
          </a:p>
        </p:txBody>
      </p:sp>
      <p:sp>
        <p:nvSpPr>
          <p:cNvPr id="280" name="Shape 280"/>
          <p:cNvSpPr/>
          <p:nvPr>
            <p:ph type="body" sz="quarter" idx="1"/>
          </p:nvPr>
        </p:nvSpPr>
        <p:spPr>
          <a:prstGeom prst="rect">
            <a:avLst/>
          </a:prstGeom>
        </p:spPr>
        <p:txBody>
          <a:bodyPr/>
          <a:lstStyle/>
          <a:p>
            <a:pPr/>
            <a:r>
              <a:t>Justin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Shape 296"/>
          <p:cNvSpPr/>
          <p:nvPr>
            <p:ph type="sldImg"/>
          </p:nvPr>
        </p:nvSpPr>
        <p:spPr>
          <a:prstGeom prst="rect">
            <a:avLst/>
          </a:prstGeom>
        </p:spPr>
        <p:txBody>
          <a:bodyPr/>
          <a:lstStyle/>
          <a:p>
            <a:pPr/>
          </a:p>
        </p:txBody>
      </p:sp>
      <p:sp>
        <p:nvSpPr>
          <p:cNvPr id="297" name="Shape 297"/>
          <p:cNvSpPr/>
          <p:nvPr>
            <p:ph type="body" sz="quarter" idx="1"/>
          </p:nvPr>
        </p:nvSpPr>
        <p:spPr>
          <a:prstGeom prst="rect">
            <a:avLst/>
          </a:prstGeom>
        </p:spPr>
        <p:txBody>
          <a:bodyPr/>
          <a:lstStyle/>
          <a:p>
            <a:pPr/>
            <a:r>
              <a:t>Jasi</a:t>
            </a:r>
          </a:p>
          <a:p>
            <a:pPr/>
            <a:r>
              <a:t>The improved and updated story map allows communities dependent upon the Edwards Aquifer to have direct access to pollution occurrences. </a:t>
            </a:r>
          </a:p>
          <a:p>
            <a:pPr/>
          </a:p>
          <a:p>
            <a:pPr/>
            <a:r>
              <a:t>This map is useful for remediation, regulations, and conservation practices by GEAA and other local regulatory entities within the community</a:t>
            </a:r>
          </a:p>
          <a:p>
            <a:pPr/>
          </a:p>
          <a:p>
            <a:pPr/>
            <a:r>
              <a:t>The standardized spill category ranking chart provides for the potential susceptibility of groundwater to contaminants in the pursuit to better understand impact on the aquifer. </a:t>
            </a:r>
          </a:p>
          <a:p>
            <a:pPr/>
          </a:p>
          <a:p>
            <a:pPr/>
            <a:r>
              <a:t>This project also provides a basis for potential pollution analysis in this study area, and utilization of the Drastic Method</a:t>
            </a:r>
          </a:p>
          <a:p>
            <a:pPr/>
          </a:p>
          <a:p>
            <a:pPr/>
            <a:r>
              <a:t>This project has the potential to evolve into a live, publicly available sewage spill webpage, updated live by community or surveyors.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Shape 311"/>
          <p:cNvSpPr/>
          <p:nvPr>
            <p:ph type="sldImg"/>
          </p:nvPr>
        </p:nvSpPr>
        <p:spPr>
          <a:prstGeom prst="rect">
            <a:avLst/>
          </a:prstGeom>
        </p:spPr>
        <p:txBody>
          <a:bodyPr/>
          <a:lstStyle/>
          <a:p>
            <a:pPr/>
          </a:p>
        </p:txBody>
      </p:sp>
      <p:sp>
        <p:nvSpPr>
          <p:cNvPr id="312" name="Shape 312"/>
          <p:cNvSpPr/>
          <p:nvPr>
            <p:ph type="body" sz="quarter" idx="1"/>
          </p:nvPr>
        </p:nvSpPr>
        <p:spPr>
          <a:prstGeom prst="rect">
            <a:avLst/>
          </a:prstGeom>
        </p:spPr>
        <p:txBody>
          <a:bodyPr/>
          <a:lstStyle/>
          <a:p>
            <a:pPr/>
            <a:r>
              <a:t>Alex</a:t>
            </a:r>
          </a:p>
          <a:p>
            <a:pPr/>
            <a:r>
              <a:t>This means that although there appears to be many spills within both regions, the impact on the Edwards Aquifer is not quite so detrimental. It is important to take note the effects these spills have on surface water features, but for the aquifer itself, there is not an immediate danger of it being highly polluted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Shape 325"/>
          <p:cNvSpPr/>
          <p:nvPr>
            <p:ph type="sldImg"/>
          </p:nvPr>
        </p:nvSpPr>
        <p:spPr>
          <a:prstGeom prst="rect">
            <a:avLst/>
          </a:prstGeom>
        </p:spPr>
        <p:txBody>
          <a:bodyPr/>
          <a:lstStyle/>
          <a:p>
            <a:pPr/>
          </a:p>
        </p:txBody>
      </p:sp>
      <p:sp>
        <p:nvSpPr>
          <p:cNvPr id="326" name="Shape 326"/>
          <p:cNvSpPr/>
          <p:nvPr>
            <p:ph type="body" sz="quarter" idx="1"/>
          </p:nvPr>
        </p:nvSpPr>
        <p:spPr>
          <a:prstGeom prst="rect">
            <a:avLst/>
          </a:prstGeom>
        </p:spPr>
        <p:txBody>
          <a:bodyPr/>
          <a:lstStyle/>
          <a:p>
            <a:pPr/>
            <a:r>
              <a:t>Justin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r>
              <a:t>Design Suggestions welcome. </a:t>
            </a:r>
          </a:p>
          <a:p>
            <a:pPr/>
            <a:r>
              <a:t>No name claim on this slide, you may each reintroduce yourself.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r>
              <a:t>Haylea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marL="383540" indent="-383540"/>
            <a:r>
              <a:t>Haylea</a:t>
            </a:r>
          </a:p>
          <a:p>
            <a:pPr marL="383540" indent="-383540"/>
            <a:r>
              <a:t>Review objectives of the project:</a:t>
            </a:r>
          </a:p>
          <a:p>
            <a:pPr marL="383540" indent="-383540"/>
            <a:r>
              <a:t>Update and recreate the sewage spill map from previous semesters.</a:t>
            </a:r>
          </a:p>
          <a:p>
            <a:pPr marL="383540" indent="-383540"/>
            <a:r>
              <a:t>Create a vulnerability analysis of the ERZ</a:t>
            </a:r>
          </a:p>
          <a:p>
            <a:pPr marL="383540" indent="-383540"/>
            <a:r>
              <a:t>And visualize the results of each of these through an interactive map that can be publicly distributed.</a:t>
            </a:r>
          </a:p>
          <a:p>
            <a:pPr marL="383540" indent="-383540"/>
          </a:p>
          <a:p>
            <a:pPr marL="383540" indent="-383540"/>
          </a:p>
          <a:p>
            <a:pPr marL="383540" indent="-383540"/>
            <a:r>
              <a:t>Our purpose has been to analyze wastewater spills over a 6 year period</a:t>
            </a:r>
          </a:p>
          <a:p>
            <a:pPr marL="383540" indent="-383540"/>
            <a:r>
              <a:t>We wanted to see when, where, and how damaging each spill was</a:t>
            </a:r>
          </a:p>
          <a:p>
            <a:pPr marL="383540" indent="-383540"/>
            <a:r>
              <a:t>We are able to accurately depict the extent of the spills, as well as how extensive the damage could potentially be using the DRASTIC method</a:t>
            </a:r>
          </a:p>
          <a:p>
            <a:pPr marL="383540" indent="-383540"/>
            <a:r>
              <a:t>Interactive map to help visualize results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r>
              <a:t>Alex- </a:t>
            </a:r>
            <a:r>
              <a:rPr b="1"/>
              <a:t>The Edwards Aquifer was also named to most vulnerable aquifer to pollution in Texas by TCEQ (GEAA 2014).</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t>Alex</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a:p>
        </p:txBody>
      </p:sp>
      <p:sp>
        <p:nvSpPr>
          <p:cNvPr id="215" name="Shape 215"/>
          <p:cNvSpPr/>
          <p:nvPr>
            <p:ph type="body" sz="quarter" idx="1"/>
          </p:nvPr>
        </p:nvSpPr>
        <p:spPr>
          <a:prstGeom prst="rect">
            <a:avLst/>
          </a:prstGeom>
        </p:spPr>
        <p:txBody>
          <a:bodyPr/>
          <a:lstStyle/>
          <a:p>
            <a:pPr/>
            <a:r>
              <a:t>Haylea. Talk about how the data was acquired.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p>
            <a:pPr algn="just"/>
            <a:r>
              <a:t>Jasi</a:t>
            </a:r>
          </a:p>
          <a:p>
            <a:pPr algn="just"/>
            <a:r>
              <a:t>The excel document received from TCEQ consisted of 3,094 spill incidents. There was major inconsistencies in data entry between employees, which we will detail for you in a few slides. Due to these inconsistencies, the data underwent several stages of sorting, cleaning, and batch geocoding before it could be projected:</a:t>
            </a:r>
          </a:p>
          <a:p>
            <a:pPr indent="457200"/>
            <a:r>
              <a:t>•Records were sorted by years and assigned to group members </a:t>
            </a:r>
          </a:p>
          <a:p>
            <a:pPr indent="457200"/>
            <a:r>
              <a:t>•Created a new address column and separated out addresses or relative locations </a:t>
            </a:r>
          </a:p>
          <a:p>
            <a:pPr indent="457200"/>
            <a:r>
              <a:t>•</a:t>
            </a:r>
            <a:r>
              <a:rPr i="1"/>
              <a:t>Doogal Batch Geocoder </a:t>
            </a:r>
            <a:r>
              <a:t>to acquire latitude and longitude </a:t>
            </a:r>
          </a:p>
          <a:p>
            <a:pPr indent="457200"/>
            <a:r>
              <a:t>•Created and filled in cause, remediation, and description fields. (mostly consisting of extra information that wasn't covered previously, like where the spill went – into a creek or soaked into the ground)</a:t>
            </a:r>
          </a:p>
          <a:p>
            <a:pPr indent="438150"/>
            <a:r>
              <a:t>•Displayed in ArcMap desktop app and ArcGIS Online’s Interactive Story Map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r>
              <a:t>Joseph- All you. You don’t have to keep the chart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2" name="Title Text"/>
          <p:cNvSpPr txBox="1"/>
          <p:nvPr>
            <p:ph type="title"/>
          </p:nvPr>
        </p:nvSpPr>
        <p:spPr>
          <a:xfrm>
            <a:off x="1915128" y="1788454"/>
            <a:ext cx="8361230" cy="2098227"/>
          </a:xfrm>
          <a:prstGeom prst="rect">
            <a:avLst/>
          </a:prstGeom>
        </p:spPr>
        <p:txBody>
          <a:bodyPr anchor="b"/>
          <a:lstStyle>
            <a:lvl1pPr algn="ctr">
              <a:defRPr cap="all" sz="7200"/>
            </a:lvl1pPr>
          </a:lstStyle>
          <a:p>
            <a:pPr/>
            <a:r>
              <a:t>Title Text</a:t>
            </a:r>
          </a:p>
        </p:txBody>
      </p:sp>
      <p:sp>
        <p:nvSpPr>
          <p:cNvPr id="13" name="Body Level One…"/>
          <p:cNvSpPr txBox="1"/>
          <p:nvPr>
            <p:ph type="body" sz="quarter" idx="1"/>
          </p:nvPr>
        </p:nvSpPr>
        <p:spPr>
          <a:xfrm>
            <a:off x="2679905" y="3956279"/>
            <a:ext cx="6831674" cy="1086238"/>
          </a:xfrm>
          <a:prstGeom prst="rect">
            <a:avLst/>
          </a:prstGeom>
        </p:spPr>
        <p:txBody>
          <a:bodyPr/>
          <a:lstStyle>
            <a:lvl1pPr marL="0" indent="0" algn="ctr">
              <a:lnSpc>
                <a:spcPct val="112000"/>
              </a:lnSpc>
              <a:spcBef>
                <a:spcPts val="0"/>
              </a:spcBef>
              <a:buSzTx/>
              <a:buFontTx/>
              <a:buNone/>
              <a:defRPr sz="2300"/>
            </a:lvl1pPr>
            <a:lvl2pPr marL="0" indent="457200" algn="ctr">
              <a:lnSpc>
                <a:spcPct val="112000"/>
              </a:lnSpc>
              <a:spcBef>
                <a:spcPts val="0"/>
              </a:spcBef>
              <a:buSzTx/>
              <a:buFontTx/>
              <a:buNone/>
              <a:defRPr sz="2300"/>
            </a:lvl2pPr>
            <a:lvl3pPr marL="0" indent="914400" algn="ctr">
              <a:lnSpc>
                <a:spcPct val="112000"/>
              </a:lnSpc>
              <a:spcBef>
                <a:spcPts val="0"/>
              </a:spcBef>
              <a:buSzTx/>
              <a:buFontTx/>
              <a:buNone/>
              <a:defRPr sz="2300"/>
            </a:lvl3pPr>
            <a:lvl4pPr marL="0" indent="1371600" algn="ctr">
              <a:lnSpc>
                <a:spcPct val="112000"/>
              </a:lnSpc>
              <a:spcBef>
                <a:spcPts val="0"/>
              </a:spcBef>
              <a:buSzTx/>
              <a:buFontTx/>
              <a:buNone/>
              <a:defRPr sz="2300"/>
            </a:lvl4pPr>
            <a:lvl5pPr marL="0" indent="1828800" algn="ctr">
              <a:lnSpc>
                <a:spcPct val="112000"/>
              </a:lnSpc>
              <a:spcBef>
                <a:spcPts val="0"/>
              </a:spcBef>
              <a:buSzTx/>
              <a:buFontTx/>
              <a:buNone/>
              <a:defRPr sz="2300"/>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xfrm>
            <a:off x="11153365" y="6523206"/>
            <a:ext cx="273610" cy="264974"/>
          </a:xfrm>
          <a:prstGeom prst="rect">
            <a:avLst/>
          </a:prstGeom>
        </p:spPr>
        <p:txBody>
          <a:bodyPr/>
          <a:lstStyle/>
          <a:p>
            <a:pPr/>
            <a:fld id="{86CB4B4D-7CA3-9044-876B-883B54F8677D}" type="slidenum"/>
          </a:p>
        </p:txBody>
      </p:sp>
      <p:grpSp>
        <p:nvGrpSpPr>
          <p:cNvPr id="17" name="Group 6"/>
          <p:cNvGrpSpPr/>
          <p:nvPr/>
        </p:nvGrpSpPr>
        <p:grpSpPr>
          <a:xfrm>
            <a:off x="752857" y="744468"/>
            <a:ext cx="10674118" cy="5349673"/>
            <a:chOff x="0" y="0"/>
            <a:chExt cx="10674116" cy="5349671"/>
          </a:xfrm>
        </p:grpSpPr>
        <p:sp>
          <p:nvSpPr>
            <p:cNvPr id="15" name="Freeform 6"/>
            <p:cNvSpPr/>
            <p:nvPr/>
          </p:nvSpPr>
          <p:spPr>
            <a:xfrm>
              <a:off x="7399104" y="941183"/>
              <a:ext cx="3275013" cy="4408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24" y="0"/>
                  </a:moveTo>
                  <a:lnTo>
                    <a:pt x="21600" y="0"/>
                  </a:lnTo>
                  <a:lnTo>
                    <a:pt x="21600" y="21600"/>
                  </a:lnTo>
                  <a:lnTo>
                    <a:pt x="0" y="21600"/>
                  </a:lnTo>
                  <a:lnTo>
                    <a:pt x="0" y="19712"/>
                  </a:lnTo>
                  <a:lnTo>
                    <a:pt x="18924" y="19714"/>
                  </a:lnTo>
                  <a:lnTo>
                    <a:pt x="18924" y="0"/>
                  </a:lnTo>
                  <a:close/>
                </a:path>
              </a:pathLst>
            </a:custGeom>
            <a:solidFill>
              <a:srgbClr val="191B0E"/>
            </a:solidFill>
            <a:ln w="12700" cap="flat">
              <a:noFill/>
              <a:miter lim="400000"/>
            </a:ln>
            <a:effectLst/>
          </p:spPr>
          <p:txBody>
            <a:bodyPr wrap="square" lIns="45719" tIns="45719" rIns="45719" bIns="45719" numCol="1" anchor="t">
              <a:noAutofit/>
            </a:bodyPr>
            <a:lstStyle/>
            <a:p>
              <a:pPr/>
            </a:p>
          </p:txBody>
        </p:sp>
        <p:sp>
          <p:nvSpPr>
            <p:cNvPr id="16" name="Freeform 6"/>
            <p:cNvSpPr/>
            <p:nvPr/>
          </p:nvSpPr>
          <p:spPr>
            <a:xfrm rot="10800000">
              <a:off x="0" y="0"/>
              <a:ext cx="3275668" cy="4408489"/>
            </a:xfrm>
            <a:custGeom>
              <a:avLst/>
              <a:gdLst/>
              <a:ahLst/>
              <a:cxnLst>
                <a:cxn ang="0">
                  <a:pos x="wd2" y="hd2"/>
                </a:cxn>
                <a:cxn ang="5400000">
                  <a:pos x="wd2" y="hd2"/>
                </a:cxn>
                <a:cxn ang="10800000">
                  <a:pos x="wd2" y="hd2"/>
                </a:cxn>
                <a:cxn ang="16200000">
                  <a:pos x="wd2" y="hd2"/>
                </a:cxn>
              </a:cxnLst>
              <a:rect l="0" t="0" r="r" b="b"/>
              <a:pathLst>
                <a:path w="21596" h="21600" fill="norm" stroke="1" extrusionOk="0">
                  <a:moveTo>
                    <a:pt x="18921" y="0"/>
                  </a:moveTo>
                  <a:lnTo>
                    <a:pt x="21596" y="0"/>
                  </a:lnTo>
                  <a:lnTo>
                    <a:pt x="21596" y="21600"/>
                  </a:lnTo>
                  <a:lnTo>
                    <a:pt x="5" y="21600"/>
                  </a:lnTo>
                  <a:cubicBezTo>
                    <a:pt x="-4" y="20948"/>
                    <a:pt x="9" y="20362"/>
                    <a:pt x="0" y="19710"/>
                  </a:cubicBezTo>
                  <a:lnTo>
                    <a:pt x="18921" y="19716"/>
                  </a:lnTo>
                  <a:lnTo>
                    <a:pt x="18921" y="0"/>
                  </a:lnTo>
                  <a:close/>
                </a:path>
              </a:pathLst>
            </a:custGeom>
            <a:solidFill>
              <a:srgbClr val="191B0E"/>
            </a:solidFill>
            <a:ln w="12700" cap="flat">
              <a:noFill/>
              <a:miter lim="4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99" name="Background ShapeRectangle 7"/>
          <p:cNvSpPr/>
          <p:nvPr/>
        </p:nvSpPr>
        <p:spPr>
          <a:xfrm>
            <a:off x="-1" y="375"/>
            <a:ext cx="5303522" cy="6857626"/>
          </a:xfrm>
          <a:prstGeom prst="rect">
            <a:avLst/>
          </a:prstGeom>
          <a:solidFill>
            <a:schemeClr val="accent1"/>
          </a:solidFill>
          <a:ln w="12700">
            <a:miter lim="400000"/>
          </a:ln>
        </p:spPr>
        <p:txBody>
          <a:bodyPr lIns="45719" rIns="45719"/>
          <a:lstStyle/>
          <a:p>
            <a:pPr/>
          </a:p>
        </p:txBody>
      </p:sp>
      <p:sp>
        <p:nvSpPr>
          <p:cNvPr id="100" name="Title Text"/>
          <p:cNvSpPr txBox="1"/>
          <p:nvPr>
            <p:ph type="title"/>
          </p:nvPr>
        </p:nvSpPr>
        <p:spPr>
          <a:xfrm>
            <a:off x="723900" y="685800"/>
            <a:ext cx="3855721" cy="2157884"/>
          </a:xfrm>
          <a:prstGeom prst="rect">
            <a:avLst/>
          </a:prstGeom>
        </p:spPr>
        <p:txBody>
          <a:bodyPr/>
          <a:lstStyle>
            <a:lvl1pPr>
              <a:lnSpc>
                <a:spcPct val="84000"/>
              </a:lnSpc>
              <a:defRPr sz="4800"/>
            </a:lvl1pPr>
          </a:lstStyle>
          <a:p>
            <a:pPr/>
            <a:r>
              <a:t>Title Text</a:t>
            </a:r>
          </a:p>
        </p:txBody>
      </p:sp>
      <p:sp>
        <p:nvSpPr>
          <p:cNvPr id="101" name="Picture Placeholder 2"/>
          <p:cNvSpPr/>
          <p:nvPr>
            <p:ph type="pic" idx="13"/>
          </p:nvPr>
        </p:nvSpPr>
        <p:spPr>
          <a:xfrm>
            <a:off x="5532120" y="0"/>
            <a:ext cx="6659881" cy="6858000"/>
          </a:xfrm>
          <a:prstGeom prst="rect">
            <a:avLst/>
          </a:prstGeom>
        </p:spPr>
        <p:txBody>
          <a:bodyPr lIns="91439" rIns="91439">
            <a:noAutofit/>
          </a:bodyPr>
          <a:lstStyle/>
          <a:p>
            <a:pPr/>
          </a:p>
        </p:txBody>
      </p:sp>
      <p:sp>
        <p:nvSpPr>
          <p:cNvPr id="102" name="Body Level One…"/>
          <p:cNvSpPr txBox="1"/>
          <p:nvPr>
            <p:ph type="body" sz="quarter" idx="1"/>
          </p:nvPr>
        </p:nvSpPr>
        <p:spPr>
          <a:xfrm>
            <a:off x="723900" y="2855967"/>
            <a:ext cx="3855721" cy="3011433"/>
          </a:xfrm>
          <a:prstGeom prst="rect">
            <a:avLst/>
          </a:prstGeom>
        </p:spPr>
        <p:txBody>
          <a:bodyPr/>
          <a:lstStyle>
            <a:lvl1pPr marL="0" indent="0">
              <a:lnSpc>
                <a:spcPct val="113000"/>
              </a:lnSpc>
              <a:spcBef>
                <a:spcPts val="1500"/>
              </a:spcBef>
              <a:buSzTx/>
              <a:buFontTx/>
              <a:buNone/>
              <a:defRPr sz="1600"/>
            </a:lvl1pPr>
            <a:lvl2pPr marL="0" indent="457200">
              <a:lnSpc>
                <a:spcPct val="113000"/>
              </a:lnSpc>
              <a:spcBef>
                <a:spcPts val="1500"/>
              </a:spcBef>
              <a:buSzTx/>
              <a:buFontTx/>
              <a:buNone/>
              <a:defRPr sz="1600"/>
            </a:lvl2pPr>
            <a:lvl3pPr marL="0" indent="914400">
              <a:lnSpc>
                <a:spcPct val="113000"/>
              </a:lnSpc>
              <a:spcBef>
                <a:spcPts val="1500"/>
              </a:spcBef>
              <a:buSzTx/>
              <a:buFontTx/>
              <a:buNone/>
              <a:defRPr sz="1600"/>
            </a:lvl3pPr>
            <a:lvl4pPr marL="0" indent="1371600">
              <a:lnSpc>
                <a:spcPct val="113000"/>
              </a:lnSpc>
              <a:spcBef>
                <a:spcPts val="1500"/>
              </a:spcBef>
              <a:buSzTx/>
              <a:buFontTx/>
              <a:buNone/>
              <a:defRPr sz="1600"/>
            </a:lvl4pPr>
            <a:lvl5pPr marL="0" indent="1828800">
              <a:lnSpc>
                <a:spcPct val="113000"/>
              </a:lnSpc>
              <a:spcBef>
                <a:spcPts val="15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xfrm>
            <a:off x="11205823" y="6523206"/>
            <a:ext cx="273609" cy="264974"/>
          </a:xfrm>
          <a:prstGeom prst="rect">
            <a:avLst/>
          </a:prstGeom>
        </p:spPr>
        <p:txBody>
          <a:bodyPr/>
          <a:lstStyle/>
          <a:p>
            <a:pPr/>
            <a:fld id="{86CB4B4D-7CA3-9044-876B-883B54F8677D}" type="slidenum"/>
          </a:p>
        </p:txBody>
      </p:sp>
      <p:sp>
        <p:nvSpPr>
          <p:cNvPr id="104" name="Divider BarRectangle 8"/>
          <p:cNvSpPr/>
          <p:nvPr/>
        </p:nvSpPr>
        <p:spPr>
          <a:xfrm>
            <a:off x="5303520" y="376"/>
            <a:ext cx="228601" cy="6858001"/>
          </a:xfrm>
          <a:prstGeom prst="rect">
            <a:avLst/>
          </a:prstGeom>
          <a:solidFill>
            <a:srgbClr val="191B0E"/>
          </a:solidFill>
          <a:ln w="12700">
            <a:miter lim="400000"/>
          </a:ln>
        </p:spPr>
        <p:txBody>
          <a:bodyPr lIns="45719" rIns="45719"/>
          <a:lstStyle/>
          <a:p>
            <a:pPr/>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11" name="Title Text"/>
          <p:cNvSpPr txBox="1"/>
          <p:nvPr>
            <p:ph type="title"/>
          </p:nvPr>
        </p:nvSpPr>
        <p:spPr>
          <a:xfrm>
            <a:off x="1371600" y="685800"/>
            <a:ext cx="9601200" cy="1485900"/>
          </a:xfrm>
          <a:prstGeom prst="rect">
            <a:avLst/>
          </a:prstGeom>
        </p:spPr>
        <p:txBody>
          <a:bodyPr/>
          <a:lstStyle/>
          <a:p>
            <a:pPr/>
            <a:r>
              <a:t>Title Text</a:t>
            </a:r>
          </a:p>
        </p:txBody>
      </p:sp>
      <p:sp>
        <p:nvSpPr>
          <p:cNvPr id="112" name="Body Level One…"/>
          <p:cNvSpPr txBox="1"/>
          <p:nvPr>
            <p:ph type="body" idx="1"/>
          </p:nvPr>
        </p:nvSpPr>
        <p:spPr>
          <a:xfrm>
            <a:off x="1371600" y="2295525"/>
            <a:ext cx="9601200" cy="357187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20" name="Title Text"/>
          <p:cNvSpPr txBox="1"/>
          <p:nvPr>
            <p:ph type="title"/>
          </p:nvPr>
        </p:nvSpPr>
        <p:spPr>
          <a:xfrm>
            <a:off x="9596560" y="624155"/>
            <a:ext cx="1565767" cy="5243245"/>
          </a:xfrm>
          <a:prstGeom prst="rect">
            <a:avLst/>
          </a:prstGeom>
        </p:spPr>
        <p:txBody>
          <a:bodyPr/>
          <a:lstStyle/>
          <a:p>
            <a:pPr/>
            <a:r>
              <a:t>Title Text</a:t>
            </a:r>
          </a:p>
        </p:txBody>
      </p:sp>
      <p:sp>
        <p:nvSpPr>
          <p:cNvPr id="121" name="Body Level One…"/>
          <p:cNvSpPr txBox="1"/>
          <p:nvPr>
            <p:ph type="body" idx="1"/>
          </p:nvPr>
        </p:nvSpPr>
        <p:spPr>
          <a:xfrm>
            <a:off x="1371600" y="624155"/>
            <a:ext cx="8179642" cy="524324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4" name="Title Text"/>
          <p:cNvSpPr txBox="1"/>
          <p:nvPr>
            <p:ph type="title"/>
          </p:nvPr>
        </p:nvSpPr>
        <p:spPr>
          <a:xfrm>
            <a:off x="1371600" y="685800"/>
            <a:ext cx="9601200" cy="1485900"/>
          </a:xfrm>
          <a:prstGeom prst="rect">
            <a:avLst/>
          </a:prstGeom>
        </p:spPr>
        <p:txBody>
          <a:bodyPr/>
          <a:lstStyle/>
          <a:p>
            <a:pPr/>
            <a:r>
              <a:t>Title Text</a:t>
            </a:r>
          </a:p>
        </p:txBody>
      </p:sp>
      <p:sp>
        <p:nvSpPr>
          <p:cNvPr id="25" name="Body Level One…"/>
          <p:cNvSpPr txBox="1"/>
          <p:nvPr>
            <p:ph type="body" idx="1"/>
          </p:nvPr>
        </p:nvSpPr>
        <p:spPr>
          <a:xfrm>
            <a:off x="1371600" y="2286000"/>
            <a:ext cx="9601200" cy="3581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0">
    <p:bg>
      <p:bgPr>
        <a:solidFill>
          <a:srgbClr val="191B0E"/>
        </a:solidFill>
      </p:bgPr>
    </p:bg>
    <p:spTree>
      <p:nvGrpSpPr>
        <p:cNvPr id="1" name=""/>
        <p:cNvGrpSpPr/>
        <p:nvPr/>
      </p:nvGrpSpPr>
      <p:grpSpPr>
        <a:xfrm>
          <a:off x="0" y="0"/>
          <a:ext cx="0" cy="0"/>
          <a:chOff x="0" y="0"/>
          <a:chExt cx="0" cy="0"/>
        </a:xfrm>
      </p:grpSpPr>
      <p:sp>
        <p:nvSpPr>
          <p:cNvPr id="33" name="Side barRectangle 8"/>
          <p:cNvSpPr/>
          <p:nvPr/>
        </p:nvSpPr>
        <p:spPr>
          <a:xfrm>
            <a:off x="478094" y="376"/>
            <a:ext cx="228601" cy="6858001"/>
          </a:xfrm>
          <a:prstGeom prst="rect">
            <a:avLst/>
          </a:prstGeom>
          <a:solidFill>
            <a:srgbClr val="EFEDE3"/>
          </a:solidFill>
          <a:ln w="12700">
            <a:miter lim="400000"/>
          </a:ln>
        </p:spPr>
        <p:txBody>
          <a:bodyPr lIns="45719" rIns="45719"/>
          <a:lstStyle/>
          <a:p>
            <a:pPr>
              <a:defRPr>
                <a:solidFill>
                  <a:srgbClr val="FFFFFF"/>
                </a:solidFill>
              </a:defRPr>
            </a:pPr>
          </a:p>
        </p:txBody>
      </p:sp>
      <p:sp>
        <p:nvSpPr>
          <p:cNvPr id="34" name="Title Text"/>
          <p:cNvSpPr txBox="1"/>
          <p:nvPr>
            <p:ph type="title"/>
          </p:nvPr>
        </p:nvSpPr>
        <p:spPr>
          <a:xfrm>
            <a:off x="1371600" y="685800"/>
            <a:ext cx="9601200" cy="1485900"/>
          </a:xfrm>
          <a:prstGeom prst="rect">
            <a:avLst/>
          </a:prstGeom>
        </p:spPr>
        <p:txBody>
          <a:bodyPr/>
          <a:lstStyle>
            <a:lvl1pPr>
              <a:defRPr>
                <a:solidFill>
                  <a:srgbClr val="EFEDE3"/>
                </a:solidFill>
              </a:defRPr>
            </a:lvl1pPr>
          </a:lstStyle>
          <a:p>
            <a:pPr/>
            <a:r>
              <a:t>Title Text</a:t>
            </a:r>
          </a:p>
        </p:txBody>
      </p:sp>
      <p:sp>
        <p:nvSpPr>
          <p:cNvPr id="35" name="Body Level One…"/>
          <p:cNvSpPr txBox="1"/>
          <p:nvPr>
            <p:ph type="body" idx="1"/>
          </p:nvPr>
        </p:nvSpPr>
        <p:spPr>
          <a:xfrm>
            <a:off x="1371600" y="2286000"/>
            <a:ext cx="9601200" cy="3581400"/>
          </a:xfrm>
          <a:prstGeom prst="rect">
            <a:avLst/>
          </a:prstGeom>
        </p:spPr>
        <p:txBody>
          <a:bodyPr/>
          <a:lstStyle>
            <a:lvl1pPr>
              <a:defRPr>
                <a:solidFill>
                  <a:srgbClr val="EFEDE3"/>
                </a:solidFill>
              </a:defRPr>
            </a:lvl1pPr>
            <a:lvl2pPr>
              <a:defRPr>
                <a:solidFill>
                  <a:srgbClr val="EFEDE3"/>
                </a:solidFill>
              </a:defRPr>
            </a:lvl2pPr>
            <a:lvl3pPr>
              <a:defRPr>
                <a:solidFill>
                  <a:srgbClr val="EFEDE3"/>
                </a:solidFill>
              </a:defRPr>
            </a:lvl3pPr>
            <a:lvl4pPr>
              <a:defRPr>
                <a:solidFill>
                  <a:srgbClr val="EFEDE3"/>
                </a:solidFill>
              </a:defRPr>
            </a:lvl4pPr>
            <a:lvl5pPr>
              <a:defRPr>
                <a:solidFill>
                  <a:srgbClr val="EFEDE3"/>
                </a:solidFill>
              </a:defRPr>
            </a:lvl5pPr>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prstGeom prst="rect">
            <a:avLst/>
          </a:prstGeom>
        </p:spPr>
        <p:txBody>
          <a:bodyPr/>
          <a:lstStyle>
            <a:lvl1pPr>
              <a:defRPr>
                <a:solidFill>
                  <a:srgbClr val="EFEDE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solidFill>
          <a:srgbClr val="191B0E"/>
        </a:solidFill>
      </p:bgPr>
    </p:bg>
    <p:spTree>
      <p:nvGrpSpPr>
        <p:cNvPr id="1" name=""/>
        <p:cNvGrpSpPr/>
        <p:nvPr/>
      </p:nvGrpSpPr>
      <p:grpSpPr>
        <a:xfrm>
          <a:off x="0" y="0"/>
          <a:ext cx="0" cy="0"/>
          <a:chOff x="0" y="0"/>
          <a:chExt cx="0" cy="0"/>
        </a:xfrm>
      </p:grpSpPr>
      <p:sp>
        <p:nvSpPr>
          <p:cNvPr id="43" name="Title Text"/>
          <p:cNvSpPr txBox="1"/>
          <p:nvPr>
            <p:ph type="title"/>
          </p:nvPr>
        </p:nvSpPr>
        <p:spPr>
          <a:xfrm>
            <a:off x="765025" y="1301360"/>
            <a:ext cx="9612972" cy="2852737"/>
          </a:xfrm>
          <a:prstGeom prst="rect">
            <a:avLst/>
          </a:prstGeom>
        </p:spPr>
        <p:txBody>
          <a:bodyPr anchor="b"/>
          <a:lstStyle>
            <a:lvl1pPr algn="r">
              <a:defRPr cap="all" sz="7200">
                <a:solidFill>
                  <a:srgbClr val="EFEDE3"/>
                </a:solidFill>
              </a:defRPr>
            </a:lvl1pPr>
          </a:lstStyle>
          <a:p>
            <a:pPr/>
            <a:r>
              <a:t>Title Text</a:t>
            </a:r>
          </a:p>
        </p:txBody>
      </p:sp>
      <p:sp>
        <p:nvSpPr>
          <p:cNvPr id="44" name="Body Level One…"/>
          <p:cNvSpPr txBox="1"/>
          <p:nvPr>
            <p:ph type="body" sz="quarter" idx="1"/>
          </p:nvPr>
        </p:nvSpPr>
        <p:spPr>
          <a:xfrm>
            <a:off x="765025" y="4216327"/>
            <a:ext cx="9612972" cy="1143325"/>
          </a:xfrm>
          <a:prstGeom prst="rect">
            <a:avLst/>
          </a:prstGeom>
        </p:spPr>
        <p:txBody>
          <a:bodyPr/>
          <a:lstStyle>
            <a:lvl1pPr marL="0" indent="0" algn="r">
              <a:lnSpc>
                <a:spcPct val="112000"/>
              </a:lnSpc>
              <a:spcBef>
                <a:spcPts val="0"/>
              </a:spcBef>
              <a:buSzTx/>
              <a:buFontTx/>
              <a:buNone/>
              <a:defRPr sz="2400">
                <a:solidFill>
                  <a:srgbClr val="EFEDE3"/>
                </a:solidFill>
              </a:defRPr>
            </a:lvl1pPr>
            <a:lvl2pPr marL="0" indent="457200" algn="r">
              <a:lnSpc>
                <a:spcPct val="112000"/>
              </a:lnSpc>
              <a:spcBef>
                <a:spcPts val="0"/>
              </a:spcBef>
              <a:buSzTx/>
              <a:buFontTx/>
              <a:buNone/>
              <a:defRPr sz="2400">
                <a:solidFill>
                  <a:srgbClr val="EFEDE3"/>
                </a:solidFill>
              </a:defRPr>
            </a:lvl2pPr>
            <a:lvl3pPr marL="0" indent="914400" algn="r">
              <a:lnSpc>
                <a:spcPct val="112000"/>
              </a:lnSpc>
              <a:spcBef>
                <a:spcPts val="0"/>
              </a:spcBef>
              <a:buSzTx/>
              <a:buFontTx/>
              <a:buNone/>
              <a:defRPr sz="2400">
                <a:solidFill>
                  <a:srgbClr val="EFEDE3"/>
                </a:solidFill>
              </a:defRPr>
            </a:lvl3pPr>
            <a:lvl4pPr marL="0" indent="1371600" algn="r">
              <a:lnSpc>
                <a:spcPct val="112000"/>
              </a:lnSpc>
              <a:spcBef>
                <a:spcPts val="0"/>
              </a:spcBef>
              <a:buSzTx/>
              <a:buFontTx/>
              <a:buNone/>
              <a:defRPr sz="2400">
                <a:solidFill>
                  <a:srgbClr val="EFEDE3"/>
                </a:solidFill>
              </a:defRPr>
            </a:lvl4pPr>
            <a:lvl5pPr marL="0" indent="1828800" algn="r">
              <a:lnSpc>
                <a:spcPct val="112000"/>
              </a:lnSpc>
              <a:spcBef>
                <a:spcPts val="0"/>
              </a:spcBef>
              <a:buSzTx/>
              <a:buFontTx/>
              <a:buNone/>
              <a:defRPr sz="2400">
                <a:solidFill>
                  <a:srgbClr val="EFEDE3"/>
                </a:solidFill>
              </a:defRPr>
            </a:lvl5p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xfrm>
            <a:off x="11153365" y="6523206"/>
            <a:ext cx="273610" cy="264974"/>
          </a:xfrm>
          <a:prstGeom prst="rect">
            <a:avLst/>
          </a:prstGeom>
        </p:spPr>
        <p:txBody>
          <a:bodyPr/>
          <a:lstStyle>
            <a:lvl1pPr>
              <a:defRPr>
                <a:solidFill>
                  <a:srgbClr val="EFEDE3"/>
                </a:solidFill>
              </a:defRPr>
            </a:lvl1pPr>
          </a:lstStyle>
          <a:p>
            <a:pPr/>
            <a:fld id="{86CB4B4D-7CA3-9044-876B-883B54F8677D}" type="slidenum"/>
          </a:p>
        </p:txBody>
      </p:sp>
      <p:sp>
        <p:nvSpPr>
          <p:cNvPr id="46" name="Crop MarkFreeform 6"/>
          <p:cNvSpPr/>
          <p:nvPr/>
        </p:nvSpPr>
        <p:spPr>
          <a:xfrm>
            <a:off x="8151962" y="1685651"/>
            <a:ext cx="3275013" cy="4408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24" y="0"/>
                </a:moveTo>
                <a:lnTo>
                  <a:pt x="21600" y="0"/>
                </a:lnTo>
                <a:lnTo>
                  <a:pt x="21600" y="21600"/>
                </a:lnTo>
                <a:lnTo>
                  <a:pt x="0" y="21600"/>
                </a:lnTo>
                <a:lnTo>
                  <a:pt x="0" y="19733"/>
                </a:lnTo>
                <a:lnTo>
                  <a:pt x="18924" y="19733"/>
                </a:lnTo>
                <a:lnTo>
                  <a:pt x="18924" y="0"/>
                </a:lnTo>
                <a:close/>
              </a:path>
            </a:pathLst>
          </a:custGeom>
          <a:solidFill>
            <a:srgbClr val="EFEDE3"/>
          </a:solidFill>
          <a:ln w="12700">
            <a:miter lim="400000"/>
          </a:ln>
        </p:spPr>
        <p:txBody>
          <a:bodyPr lIns="45719" rIns="45719"/>
          <a:lstStyle/>
          <a:p>
            <a:pPr>
              <a:defRPr>
                <a:solidFill>
                  <a:srgbClr val="FFFFFF"/>
                </a:solidFill>
              </a:defRPr>
            </a:pP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53" name="Title Text"/>
          <p:cNvSpPr txBox="1"/>
          <p:nvPr>
            <p:ph type="title"/>
          </p:nvPr>
        </p:nvSpPr>
        <p:spPr>
          <a:xfrm>
            <a:off x="1371600" y="685800"/>
            <a:ext cx="9601200" cy="1485900"/>
          </a:xfrm>
          <a:prstGeom prst="rect">
            <a:avLst/>
          </a:prstGeom>
        </p:spPr>
        <p:txBody>
          <a:bodyPr/>
          <a:lstStyle/>
          <a:p>
            <a:pPr/>
            <a:r>
              <a:t>Title Text</a:t>
            </a:r>
          </a:p>
        </p:txBody>
      </p:sp>
      <p:sp>
        <p:nvSpPr>
          <p:cNvPr id="54" name="Body Level One…"/>
          <p:cNvSpPr txBox="1"/>
          <p:nvPr>
            <p:ph type="body" sz="quarter" idx="1"/>
          </p:nvPr>
        </p:nvSpPr>
        <p:spPr>
          <a:xfrm>
            <a:off x="1371600" y="2285999"/>
            <a:ext cx="4447786" cy="358140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2" name="Title Text"/>
          <p:cNvSpPr txBox="1"/>
          <p:nvPr>
            <p:ph type="title"/>
          </p:nvPr>
        </p:nvSpPr>
        <p:spPr>
          <a:xfrm>
            <a:off x="1371600" y="685800"/>
            <a:ext cx="9601200" cy="1485900"/>
          </a:xfrm>
          <a:prstGeom prst="rect">
            <a:avLst/>
          </a:prstGeom>
        </p:spPr>
        <p:txBody>
          <a:bodyPr/>
          <a:lstStyle/>
          <a:p>
            <a:pPr/>
            <a:r>
              <a:t>Title Text</a:t>
            </a:r>
          </a:p>
        </p:txBody>
      </p:sp>
      <p:sp>
        <p:nvSpPr>
          <p:cNvPr id="63" name="Body Level One…"/>
          <p:cNvSpPr txBox="1"/>
          <p:nvPr>
            <p:ph type="body" sz="quarter" idx="1"/>
          </p:nvPr>
        </p:nvSpPr>
        <p:spPr>
          <a:xfrm>
            <a:off x="1371600" y="2340864"/>
            <a:ext cx="4443985" cy="823913"/>
          </a:xfrm>
          <a:prstGeom prst="rect">
            <a:avLst/>
          </a:prstGeom>
        </p:spPr>
        <p:txBody>
          <a:bodyPr anchor="b"/>
          <a:lstStyle>
            <a:lvl1pPr marL="0" indent="0">
              <a:lnSpc>
                <a:spcPct val="84000"/>
              </a:lnSpc>
              <a:spcBef>
                <a:spcPts val="0"/>
              </a:spcBef>
              <a:buSzTx/>
              <a:buFontTx/>
              <a:buNone/>
              <a:defRPr sz="3000"/>
            </a:lvl1pPr>
            <a:lvl2pPr marL="0" indent="457200">
              <a:lnSpc>
                <a:spcPct val="84000"/>
              </a:lnSpc>
              <a:spcBef>
                <a:spcPts val="0"/>
              </a:spcBef>
              <a:buSzTx/>
              <a:buFontTx/>
              <a:buNone/>
              <a:defRPr sz="3000"/>
            </a:lvl2pPr>
            <a:lvl3pPr marL="0" indent="914400">
              <a:lnSpc>
                <a:spcPct val="84000"/>
              </a:lnSpc>
              <a:spcBef>
                <a:spcPts val="0"/>
              </a:spcBef>
              <a:buSzTx/>
              <a:buFontTx/>
              <a:buNone/>
              <a:defRPr sz="3000"/>
            </a:lvl3pPr>
            <a:lvl4pPr marL="0" indent="1371600">
              <a:lnSpc>
                <a:spcPct val="84000"/>
              </a:lnSpc>
              <a:spcBef>
                <a:spcPts val="0"/>
              </a:spcBef>
              <a:buSzTx/>
              <a:buFontTx/>
              <a:buNone/>
              <a:defRPr sz="3000"/>
            </a:lvl4pPr>
            <a:lvl5pPr marL="0" indent="1828800">
              <a:lnSpc>
                <a:spcPct val="84000"/>
              </a:lnSpc>
              <a:spcBef>
                <a:spcPts val="0"/>
              </a:spcBef>
              <a:buSzTx/>
              <a:buFontTx/>
              <a:buNone/>
              <a:defRPr sz="3000"/>
            </a:lvl5pPr>
          </a:lstStyle>
          <a:p>
            <a:pPr/>
            <a:r>
              <a:t>Body Level One</a:t>
            </a:r>
          </a:p>
          <a:p>
            <a:pPr lvl="1"/>
            <a:r>
              <a:t>Body Level Two</a:t>
            </a:r>
          </a:p>
          <a:p>
            <a:pPr lvl="2"/>
            <a:r>
              <a:t>Body Level Three</a:t>
            </a:r>
          </a:p>
          <a:p>
            <a:pPr lvl="3"/>
            <a:r>
              <a:t>Body Level Four</a:t>
            </a:r>
          </a:p>
          <a:p>
            <a:pPr lvl="4"/>
            <a:r>
              <a:t>Body Level Five</a:t>
            </a:r>
          </a:p>
        </p:txBody>
      </p:sp>
      <p:sp>
        <p:nvSpPr>
          <p:cNvPr id="64" name="Text Placeholder 4"/>
          <p:cNvSpPr/>
          <p:nvPr>
            <p:ph type="body" sz="quarter" idx="13"/>
          </p:nvPr>
        </p:nvSpPr>
        <p:spPr>
          <a:xfrm>
            <a:off x="6525014" y="2340864"/>
            <a:ext cx="4443985" cy="823913"/>
          </a:xfrm>
          <a:prstGeom prst="rect">
            <a:avLst/>
          </a:prstGeom>
        </p:spPr>
        <p:txBody>
          <a:bodyPr anchor="b"/>
          <a:lstStyle/>
          <a:p>
            <a:pPr marL="0" indent="0">
              <a:lnSpc>
                <a:spcPct val="84000"/>
              </a:lnSpc>
              <a:spcBef>
                <a:spcPts val="0"/>
              </a:spcBef>
              <a:buSzTx/>
              <a:buFontTx/>
              <a:buNone/>
              <a:defRPr sz="3000"/>
            </a:pP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2" name="Title Text"/>
          <p:cNvSpPr txBox="1"/>
          <p:nvPr>
            <p:ph type="title"/>
          </p:nvPr>
        </p:nvSpPr>
        <p:spPr>
          <a:xfrm>
            <a:off x="1371600" y="685800"/>
            <a:ext cx="9601200" cy="1485900"/>
          </a:xfrm>
          <a:prstGeom prst="rect">
            <a:avLst/>
          </a:prstGeom>
        </p:spPr>
        <p:txBody>
          <a:bodyPr/>
          <a:lstStyle/>
          <a:p>
            <a:pPr/>
            <a:r>
              <a:t>Title Text</a:t>
            </a:r>
          </a:p>
        </p:txBody>
      </p:sp>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87" name="Background ShapeRectangle 7"/>
          <p:cNvSpPr/>
          <p:nvPr/>
        </p:nvSpPr>
        <p:spPr>
          <a:xfrm>
            <a:off x="-1" y="375"/>
            <a:ext cx="5303522" cy="6857626"/>
          </a:xfrm>
          <a:prstGeom prst="rect">
            <a:avLst/>
          </a:prstGeom>
          <a:solidFill>
            <a:schemeClr val="accent1"/>
          </a:solidFill>
          <a:ln w="12700">
            <a:miter lim="400000"/>
          </a:ln>
        </p:spPr>
        <p:txBody>
          <a:bodyPr lIns="45719" rIns="45719"/>
          <a:lstStyle/>
          <a:p>
            <a:pPr/>
          </a:p>
        </p:txBody>
      </p:sp>
      <p:sp>
        <p:nvSpPr>
          <p:cNvPr id="88" name="Title Text"/>
          <p:cNvSpPr txBox="1"/>
          <p:nvPr>
            <p:ph type="title"/>
          </p:nvPr>
        </p:nvSpPr>
        <p:spPr>
          <a:xfrm>
            <a:off x="723900" y="685800"/>
            <a:ext cx="3855721" cy="2157884"/>
          </a:xfrm>
          <a:prstGeom prst="rect">
            <a:avLst/>
          </a:prstGeom>
        </p:spPr>
        <p:txBody>
          <a:bodyPr/>
          <a:lstStyle>
            <a:lvl1pPr>
              <a:lnSpc>
                <a:spcPct val="84000"/>
              </a:lnSpc>
              <a:defRPr sz="4800"/>
            </a:lvl1pPr>
          </a:lstStyle>
          <a:p>
            <a:pPr/>
            <a:r>
              <a:t>Title Text</a:t>
            </a:r>
          </a:p>
        </p:txBody>
      </p:sp>
      <p:sp>
        <p:nvSpPr>
          <p:cNvPr id="89" name="Body Level One…"/>
          <p:cNvSpPr txBox="1"/>
          <p:nvPr>
            <p:ph type="body" sz="half" idx="1"/>
          </p:nvPr>
        </p:nvSpPr>
        <p:spPr>
          <a:xfrm>
            <a:off x="6256020" y="685801"/>
            <a:ext cx="5212080" cy="517525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0" name="Text Placeholder 3"/>
          <p:cNvSpPr/>
          <p:nvPr>
            <p:ph type="body" sz="quarter" idx="13"/>
          </p:nvPr>
        </p:nvSpPr>
        <p:spPr>
          <a:xfrm>
            <a:off x="723899" y="2856344"/>
            <a:ext cx="3855722" cy="3011057"/>
          </a:xfrm>
          <a:prstGeom prst="rect">
            <a:avLst/>
          </a:prstGeom>
        </p:spPr>
        <p:txBody>
          <a:bodyPr/>
          <a:lstStyle/>
          <a:p>
            <a:pPr marL="0" indent="0">
              <a:lnSpc>
                <a:spcPct val="113000"/>
              </a:lnSpc>
              <a:spcBef>
                <a:spcPts val="1500"/>
              </a:spcBef>
              <a:buSzTx/>
              <a:buFontTx/>
              <a:buNone/>
              <a:defRPr sz="1600"/>
            </a:pPr>
          </a:p>
        </p:txBody>
      </p:sp>
      <p:sp>
        <p:nvSpPr>
          <p:cNvPr id="91" name="Slide Number"/>
          <p:cNvSpPr txBox="1"/>
          <p:nvPr>
            <p:ph type="sldNum" sz="quarter" idx="2"/>
          </p:nvPr>
        </p:nvSpPr>
        <p:spPr>
          <a:xfrm>
            <a:off x="11205823" y="6523206"/>
            <a:ext cx="273609" cy="264974"/>
          </a:xfrm>
          <a:prstGeom prst="rect">
            <a:avLst/>
          </a:prstGeom>
        </p:spPr>
        <p:txBody>
          <a:bodyPr/>
          <a:lstStyle/>
          <a:p>
            <a:pPr/>
            <a:fld id="{86CB4B4D-7CA3-9044-876B-883B54F8677D}" type="slidenum"/>
          </a:p>
        </p:txBody>
      </p:sp>
      <p:sp>
        <p:nvSpPr>
          <p:cNvPr id="92" name="Divider BarRectangle 8"/>
          <p:cNvSpPr/>
          <p:nvPr/>
        </p:nvSpPr>
        <p:spPr>
          <a:xfrm>
            <a:off x="5303520" y="376"/>
            <a:ext cx="228601" cy="6858001"/>
          </a:xfrm>
          <a:prstGeom prst="rect">
            <a:avLst/>
          </a:prstGeom>
          <a:solidFill>
            <a:srgbClr val="191B0E"/>
          </a:solidFill>
          <a:ln w="12700">
            <a:miter lim="400000"/>
          </a:ln>
        </p:spPr>
        <p:txBody>
          <a:bodyPr lIns="45719" rIns="45719"/>
          <a:lstStyle/>
          <a:p>
            <a:pP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EFEDE3"/>
        </a:solidFill>
      </p:bgPr>
    </p:bg>
    <p:spTree>
      <p:nvGrpSpPr>
        <p:cNvPr id="1" name=""/>
        <p:cNvGrpSpPr/>
        <p:nvPr/>
      </p:nvGrpSpPr>
      <p:grpSpPr>
        <a:xfrm>
          <a:off x="0" y="0"/>
          <a:ext cx="0" cy="0"/>
          <a:chOff x="0" y="0"/>
          <a:chExt cx="0" cy="0"/>
        </a:xfrm>
      </p:grpSpPr>
      <p:sp>
        <p:nvSpPr>
          <p:cNvPr id="2" name="Side barRectangle 8"/>
          <p:cNvSpPr/>
          <p:nvPr/>
        </p:nvSpPr>
        <p:spPr>
          <a:xfrm>
            <a:off x="478094" y="376"/>
            <a:ext cx="228601" cy="6858001"/>
          </a:xfrm>
          <a:prstGeom prst="rect">
            <a:avLst/>
          </a:prstGeom>
          <a:solidFill>
            <a:srgbClr val="191B0E"/>
          </a:solidFill>
          <a:ln w="12700">
            <a:miter lim="400000"/>
          </a:ln>
        </p:spPr>
        <p:txBody>
          <a:bodyPr lIns="45719" rIns="45719"/>
          <a:lstStyle/>
          <a:p>
            <a:pPr/>
          </a:p>
        </p:txBody>
      </p:sp>
      <p:sp>
        <p:nvSpPr>
          <p:cNvPr id="3" name="Slide Number"/>
          <p:cNvSpPr txBox="1"/>
          <p:nvPr>
            <p:ph type="sldNum" sz="quarter" idx="2"/>
          </p:nvPr>
        </p:nvSpPr>
        <p:spPr>
          <a:xfrm>
            <a:off x="10795418" y="6523206"/>
            <a:ext cx="273610" cy="264974"/>
          </a:xfrm>
          <a:prstGeom prst="rect">
            <a:avLst/>
          </a:prstGeom>
          <a:ln w="12700">
            <a:miter lim="400000"/>
          </a:ln>
        </p:spPr>
        <p:txBody>
          <a:bodyPr wrap="none" lIns="45719" rIns="45719" anchor="ctr">
            <a:spAutoFit/>
          </a:bodyPr>
          <a:lstStyle>
            <a:lvl1pPr algn="r">
              <a:defRPr sz="1200">
                <a:solidFill>
                  <a:srgbClr val="191B0E"/>
                </a:solidFill>
              </a:defRPr>
            </a:lvl1pPr>
          </a:lstStyle>
          <a:p>
            <a:pPr/>
            <a:fld id="{86CB4B4D-7CA3-9044-876B-883B54F8677D}" type="slidenum"/>
          </a:p>
        </p:txBody>
      </p:sp>
      <p:sp>
        <p:nvSpPr>
          <p:cNvPr id="4" name="Title Text"/>
          <p:cNvSpPr txBox="1"/>
          <p:nvPr>
            <p:ph type="title"/>
          </p:nvPr>
        </p:nvSpPr>
        <p:spPr>
          <a:xfrm>
            <a:off x="609600" y="274637"/>
            <a:ext cx="109728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Title Text</a:t>
            </a:r>
          </a:p>
        </p:txBody>
      </p:sp>
      <p:sp>
        <p:nvSpPr>
          <p:cNvPr id="5"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89000"/>
        </a:lnSpc>
        <a:spcBef>
          <a:spcPts val="0"/>
        </a:spcBef>
        <a:spcAft>
          <a:spcPts val="0"/>
        </a:spcAft>
        <a:buClrTx/>
        <a:buSzTx/>
        <a:buFontTx/>
        <a:buNone/>
        <a:tabLst/>
        <a:defRPr b="0" baseline="0" cap="none" i="0" spc="0" strike="noStrike" sz="4400" u="none">
          <a:ln>
            <a:noFill/>
          </a:ln>
          <a:solidFill>
            <a:srgbClr val="191B0E"/>
          </a:solidFill>
          <a:uFillTx/>
          <a:latin typeface="Franklin Gothic Book"/>
          <a:ea typeface="Franklin Gothic Book"/>
          <a:cs typeface="Franklin Gothic Book"/>
          <a:sym typeface="Franklin Gothic Book"/>
        </a:defRPr>
      </a:lvl1pPr>
      <a:lvl2pPr marL="0" marR="0" indent="0" algn="l" defTabSz="914400" rtl="0" latinLnBrk="0">
        <a:lnSpc>
          <a:spcPct val="89000"/>
        </a:lnSpc>
        <a:spcBef>
          <a:spcPts val="0"/>
        </a:spcBef>
        <a:spcAft>
          <a:spcPts val="0"/>
        </a:spcAft>
        <a:buClrTx/>
        <a:buSzTx/>
        <a:buFontTx/>
        <a:buNone/>
        <a:tabLst/>
        <a:defRPr b="0" baseline="0" cap="none" i="0" spc="0" strike="noStrike" sz="4400" u="none">
          <a:ln>
            <a:noFill/>
          </a:ln>
          <a:solidFill>
            <a:srgbClr val="191B0E"/>
          </a:solidFill>
          <a:uFillTx/>
          <a:latin typeface="Franklin Gothic Book"/>
          <a:ea typeface="Franklin Gothic Book"/>
          <a:cs typeface="Franklin Gothic Book"/>
          <a:sym typeface="Franklin Gothic Book"/>
        </a:defRPr>
      </a:lvl2pPr>
      <a:lvl3pPr marL="0" marR="0" indent="0" algn="l" defTabSz="914400" rtl="0" latinLnBrk="0">
        <a:lnSpc>
          <a:spcPct val="89000"/>
        </a:lnSpc>
        <a:spcBef>
          <a:spcPts val="0"/>
        </a:spcBef>
        <a:spcAft>
          <a:spcPts val="0"/>
        </a:spcAft>
        <a:buClrTx/>
        <a:buSzTx/>
        <a:buFontTx/>
        <a:buNone/>
        <a:tabLst/>
        <a:defRPr b="0" baseline="0" cap="none" i="0" spc="0" strike="noStrike" sz="4400" u="none">
          <a:ln>
            <a:noFill/>
          </a:ln>
          <a:solidFill>
            <a:srgbClr val="191B0E"/>
          </a:solidFill>
          <a:uFillTx/>
          <a:latin typeface="Franklin Gothic Book"/>
          <a:ea typeface="Franklin Gothic Book"/>
          <a:cs typeface="Franklin Gothic Book"/>
          <a:sym typeface="Franklin Gothic Book"/>
        </a:defRPr>
      </a:lvl3pPr>
      <a:lvl4pPr marL="0" marR="0" indent="0" algn="l" defTabSz="914400" rtl="0" latinLnBrk="0">
        <a:lnSpc>
          <a:spcPct val="89000"/>
        </a:lnSpc>
        <a:spcBef>
          <a:spcPts val="0"/>
        </a:spcBef>
        <a:spcAft>
          <a:spcPts val="0"/>
        </a:spcAft>
        <a:buClrTx/>
        <a:buSzTx/>
        <a:buFontTx/>
        <a:buNone/>
        <a:tabLst/>
        <a:defRPr b="0" baseline="0" cap="none" i="0" spc="0" strike="noStrike" sz="4400" u="none">
          <a:ln>
            <a:noFill/>
          </a:ln>
          <a:solidFill>
            <a:srgbClr val="191B0E"/>
          </a:solidFill>
          <a:uFillTx/>
          <a:latin typeface="Franklin Gothic Book"/>
          <a:ea typeface="Franklin Gothic Book"/>
          <a:cs typeface="Franklin Gothic Book"/>
          <a:sym typeface="Franklin Gothic Book"/>
        </a:defRPr>
      </a:lvl4pPr>
      <a:lvl5pPr marL="0" marR="0" indent="0" algn="l" defTabSz="914400" rtl="0" latinLnBrk="0">
        <a:lnSpc>
          <a:spcPct val="89000"/>
        </a:lnSpc>
        <a:spcBef>
          <a:spcPts val="0"/>
        </a:spcBef>
        <a:spcAft>
          <a:spcPts val="0"/>
        </a:spcAft>
        <a:buClrTx/>
        <a:buSzTx/>
        <a:buFontTx/>
        <a:buNone/>
        <a:tabLst/>
        <a:defRPr b="0" baseline="0" cap="none" i="0" spc="0" strike="noStrike" sz="4400" u="none">
          <a:ln>
            <a:noFill/>
          </a:ln>
          <a:solidFill>
            <a:srgbClr val="191B0E"/>
          </a:solidFill>
          <a:uFillTx/>
          <a:latin typeface="Franklin Gothic Book"/>
          <a:ea typeface="Franklin Gothic Book"/>
          <a:cs typeface="Franklin Gothic Book"/>
          <a:sym typeface="Franklin Gothic Book"/>
        </a:defRPr>
      </a:lvl5pPr>
      <a:lvl6pPr marL="0" marR="0" indent="0" algn="l" defTabSz="914400" rtl="0" latinLnBrk="0">
        <a:lnSpc>
          <a:spcPct val="89000"/>
        </a:lnSpc>
        <a:spcBef>
          <a:spcPts val="0"/>
        </a:spcBef>
        <a:spcAft>
          <a:spcPts val="0"/>
        </a:spcAft>
        <a:buClrTx/>
        <a:buSzTx/>
        <a:buFontTx/>
        <a:buNone/>
        <a:tabLst/>
        <a:defRPr b="0" baseline="0" cap="none" i="0" spc="0" strike="noStrike" sz="4400" u="none">
          <a:ln>
            <a:noFill/>
          </a:ln>
          <a:solidFill>
            <a:srgbClr val="191B0E"/>
          </a:solidFill>
          <a:uFillTx/>
          <a:latin typeface="Franklin Gothic Book"/>
          <a:ea typeface="Franklin Gothic Book"/>
          <a:cs typeface="Franklin Gothic Book"/>
          <a:sym typeface="Franklin Gothic Book"/>
        </a:defRPr>
      </a:lvl6pPr>
      <a:lvl7pPr marL="0" marR="0" indent="0" algn="l" defTabSz="914400" rtl="0" latinLnBrk="0">
        <a:lnSpc>
          <a:spcPct val="89000"/>
        </a:lnSpc>
        <a:spcBef>
          <a:spcPts val="0"/>
        </a:spcBef>
        <a:spcAft>
          <a:spcPts val="0"/>
        </a:spcAft>
        <a:buClrTx/>
        <a:buSzTx/>
        <a:buFontTx/>
        <a:buNone/>
        <a:tabLst/>
        <a:defRPr b="0" baseline="0" cap="none" i="0" spc="0" strike="noStrike" sz="4400" u="none">
          <a:ln>
            <a:noFill/>
          </a:ln>
          <a:solidFill>
            <a:srgbClr val="191B0E"/>
          </a:solidFill>
          <a:uFillTx/>
          <a:latin typeface="Franklin Gothic Book"/>
          <a:ea typeface="Franklin Gothic Book"/>
          <a:cs typeface="Franklin Gothic Book"/>
          <a:sym typeface="Franklin Gothic Book"/>
        </a:defRPr>
      </a:lvl7pPr>
      <a:lvl8pPr marL="0" marR="0" indent="0" algn="l" defTabSz="914400" rtl="0" latinLnBrk="0">
        <a:lnSpc>
          <a:spcPct val="89000"/>
        </a:lnSpc>
        <a:spcBef>
          <a:spcPts val="0"/>
        </a:spcBef>
        <a:spcAft>
          <a:spcPts val="0"/>
        </a:spcAft>
        <a:buClrTx/>
        <a:buSzTx/>
        <a:buFontTx/>
        <a:buNone/>
        <a:tabLst/>
        <a:defRPr b="0" baseline="0" cap="none" i="0" spc="0" strike="noStrike" sz="4400" u="none">
          <a:ln>
            <a:noFill/>
          </a:ln>
          <a:solidFill>
            <a:srgbClr val="191B0E"/>
          </a:solidFill>
          <a:uFillTx/>
          <a:latin typeface="Franklin Gothic Book"/>
          <a:ea typeface="Franklin Gothic Book"/>
          <a:cs typeface="Franklin Gothic Book"/>
          <a:sym typeface="Franklin Gothic Book"/>
        </a:defRPr>
      </a:lvl8pPr>
      <a:lvl9pPr marL="0" marR="0" indent="0" algn="l" defTabSz="914400" rtl="0" latinLnBrk="0">
        <a:lnSpc>
          <a:spcPct val="89000"/>
        </a:lnSpc>
        <a:spcBef>
          <a:spcPts val="0"/>
        </a:spcBef>
        <a:spcAft>
          <a:spcPts val="0"/>
        </a:spcAft>
        <a:buClrTx/>
        <a:buSzTx/>
        <a:buFontTx/>
        <a:buNone/>
        <a:tabLst/>
        <a:defRPr b="0" baseline="0" cap="none" i="0" spc="0" strike="noStrike" sz="4400" u="none">
          <a:ln>
            <a:noFill/>
          </a:ln>
          <a:solidFill>
            <a:srgbClr val="191B0E"/>
          </a:solidFill>
          <a:uFillTx/>
          <a:latin typeface="Franklin Gothic Book"/>
          <a:ea typeface="Franklin Gothic Book"/>
          <a:cs typeface="Franklin Gothic Book"/>
          <a:sym typeface="Franklin Gothic Book"/>
        </a:defRPr>
      </a:lvl9pPr>
    </p:titleStyle>
    <p:bodyStyle>
      <a:lvl1pPr marL="384047" marR="0" indent="-384047" algn="l" defTabSz="914400" rtl="0" latinLnBrk="0">
        <a:lnSpc>
          <a:spcPct val="94000"/>
        </a:lnSpc>
        <a:spcBef>
          <a:spcPts val="1000"/>
        </a:spcBef>
        <a:spcAft>
          <a:spcPts val="0"/>
        </a:spcAft>
        <a:buClrTx/>
        <a:buSzPct val="100000"/>
        <a:buFont typeface="Helvetica Neue"/>
        <a:buChar char="■"/>
        <a:tabLst/>
        <a:defRPr b="0" baseline="0" cap="none" i="0" spc="0" strike="noStrike" sz="2000" u="none">
          <a:ln>
            <a:noFill/>
          </a:ln>
          <a:solidFill>
            <a:srgbClr val="191B0E"/>
          </a:solidFill>
          <a:uFillTx/>
          <a:latin typeface="Franklin Gothic Book"/>
          <a:ea typeface="Franklin Gothic Book"/>
          <a:cs typeface="Franklin Gothic Book"/>
          <a:sym typeface="Franklin Gothic Book"/>
        </a:defRPr>
      </a:lvl1pPr>
      <a:lvl2pPr marL="914400" marR="0" indent="-384047" algn="l" defTabSz="914400" rtl="0" latinLnBrk="0">
        <a:lnSpc>
          <a:spcPct val="94000"/>
        </a:lnSpc>
        <a:spcBef>
          <a:spcPts val="1000"/>
        </a:spcBef>
        <a:spcAft>
          <a:spcPts val="0"/>
        </a:spcAft>
        <a:buClrTx/>
        <a:buSzPct val="100000"/>
        <a:buFont typeface="Helvetica Neue"/>
        <a:buChar char="–"/>
        <a:tabLst/>
        <a:defRPr b="0" baseline="0" cap="none" i="0" spc="0" strike="noStrike" sz="2000" u="none">
          <a:ln>
            <a:noFill/>
          </a:ln>
          <a:solidFill>
            <a:srgbClr val="191B0E"/>
          </a:solidFill>
          <a:uFillTx/>
          <a:latin typeface="Franklin Gothic Book"/>
          <a:ea typeface="Franklin Gothic Book"/>
          <a:cs typeface="Franklin Gothic Book"/>
          <a:sym typeface="Franklin Gothic Book"/>
        </a:defRPr>
      </a:lvl2pPr>
      <a:lvl3pPr marL="1414272" marR="0" indent="-426719" algn="l" defTabSz="914400" rtl="0" latinLnBrk="0">
        <a:lnSpc>
          <a:spcPct val="94000"/>
        </a:lnSpc>
        <a:spcBef>
          <a:spcPts val="1000"/>
        </a:spcBef>
        <a:spcAft>
          <a:spcPts val="0"/>
        </a:spcAft>
        <a:buClrTx/>
        <a:buSzPct val="100000"/>
        <a:buFont typeface="Helvetica Neue"/>
        <a:buChar char="■"/>
        <a:tabLst/>
        <a:defRPr b="0" baseline="0" cap="none" i="0" spc="0" strike="noStrike" sz="2000" u="none">
          <a:ln>
            <a:noFill/>
          </a:ln>
          <a:solidFill>
            <a:srgbClr val="191B0E"/>
          </a:solidFill>
          <a:uFillTx/>
          <a:latin typeface="Franklin Gothic Book"/>
          <a:ea typeface="Franklin Gothic Book"/>
          <a:cs typeface="Franklin Gothic Book"/>
          <a:sym typeface="Franklin Gothic Book"/>
        </a:defRPr>
      </a:lvl3pPr>
      <a:lvl4pPr marL="1871472" marR="0" indent="-426719" algn="l" defTabSz="914400" rtl="0" latinLnBrk="0">
        <a:lnSpc>
          <a:spcPct val="94000"/>
        </a:lnSpc>
        <a:spcBef>
          <a:spcPts val="1000"/>
        </a:spcBef>
        <a:spcAft>
          <a:spcPts val="0"/>
        </a:spcAft>
        <a:buClrTx/>
        <a:buSzPct val="100000"/>
        <a:buFont typeface="Helvetica Neue"/>
        <a:buChar char="–"/>
        <a:tabLst/>
        <a:defRPr b="0" baseline="0" cap="none" i="0" spc="0" strike="noStrike" sz="2000" u="none">
          <a:ln>
            <a:noFill/>
          </a:ln>
          <a:solidFill>
            <a:srgbClr val="191B0E"/>
          </a:solidFill>
          <a:uFillTx/>
          <a:latin typeface="Franklin Gothic Book"/>
          <a:ea typeface="Franklin Gothic Book"/>
          <a:cs typeface="Franklin Gothic Book"/>
          <a:sym typeface="Franklin Gothic Book"/>
        </a:defRPr>
      </a:lvl4pPr>
      <a:lvl5pPr marL="2382011" marR="0" indent="-480060" algn="l" defTabSz="914400" rtl="0" latinLnBrk="0">
        <a:lnSpc>
          <a:spcPct val="94000"/>
        </a:lnSpc>
        <a:spcBef>
          <a:spcPts val="1000"/>
        </a:spcBef>
        <a:spcAft>
          <a:spcPts val="0"/>
        </a:spcAft>
        <a:buClrTx/>
        <a:buSzPct val="100000"/>
        <a:buFont typeface="Helvetica Neue"/>
        <a:buChar char="■"/>
        <a:tabLst/>
        <a:defRPr b="0" baseline="0" cap="none" i="0" spc="0" strike="noStrike" sz="2000" u="none">
          <a:ln>
            <a:noFill/>
          </a:ln>
          <a:solidFill>
            <a:srgbClr val="191B0E"/>
          </a:solidFill>
          <a:uFillTx/>
          <a:latin typeface="Franklin Gothic Book"/>
          <a:ea typeface="Franklin Gothic Book"/>
          <a:cs typeface="Franklin Gothic Book"/>
          <a:sym typeface="Franklin Gothic Book"/>
        </a:defRPr>
      </a:lvl5pPr>
      <a:lvl6pPr marL="2839211" marR="0" indent="-480060" algn="l" defTabSz="914400" rtl="0" latinLnBrk="0">
        <a:lnSpc>
          <a:spcPct val="94000"/>
        </a:lnSpc>
        <a:spcBef>
          <a:spcPts val="1000"/>
        </a:spcBef>
        <a:spcAft>
          <a:spcPts val="0"/>
        </a:spcAft>
        <a:buClrTx/>
        <a:buSzPct val="100000"/>
        <a:buFont typeface="Helvetica Neue"/>
        <a:buChar char="–"/>
        <a:tabLst/>
        <a:defRPr b="0" baseline="0" cap="none" i="0" spc="0" strike="noStrike" sz="2000" u="none">
          <a:ln>
            <a:noFill/>
          </a:ln>
          <a:solidFill>
            <a:srgbClr val="191B0E"/>
          </a:solidFill>
          <a:uFillTx/>
          <a:latin typeface="Franklin Gothic Book"/>
          <a:ea typeface="Franklin Gothic Book"/>
          <a:cs typeface="Franklin Gothic Book"/>
          <a:sym typeface="Franklin Gothic Book"/>
        </a:defRPr>
      </a:lvl6pPr>
      <a:lvl7pPr marL="3364991" marR="0" indent="-548639" algn="l" defTabSz="914400" rtl="0" latinLnBrk="0">
        <a:lnSpc>
          <a:spcPct val="94000"/>
        </a:lnSpc>
        <a:spcBef>
          <a:spcPts val="1000"/>
        </a:spcBef>
        <a:spcAft>
          <a:spcPts val="0"/>
        </a:spcAft>
        <a:buClrTx/>
        <a:buSzPct val="100000"/>
        <a:buFont typeface="Helvetica Neue"/>
        <a:buChar char="■"/>
        <a:tabLst/>
        <a:defRPr b="0" baseline="0" cap="none" i="0" spc="0" strike="noStrike" sz="2000" u="none">
          <a:ln>
            <a:noFill/>
          </a:ln>
          <a:solidFill>
            <a:srgbClr val="191B0E"/>
          </a:solidFill>
          <a:uFillTx/>
          <a:latin typeface="Franklin Gothic Book"/>
          <a:ea typeface="Franklin Gothic Book"/>
          <a:cs typeface="Franklin Gothic Book"/>
          <a:sym typeface="Franklin Gothic Book"/>
        </a:defRPr>
      </a:lvl7pPr>
      <a:lvl8pPr marL="3822191" marR="0" indent="-548639" algn="l" defTabSz="914400" rtl="0" latinLnBrk="0">
        <a:lnSpc>
          <a:spcPct val="94000"/>
        </a:lnSpc>
        <a:spcBef>
          <a:spcPts val="1000"/>
        </a:spcBef>
        <a:spcAft>
          <a:spcPts val="0"/>
        </a:spcAft>
        <a:buClrTx/>
        <a:buSzPct val="100000"/>
        <a:buFont typeface="Helvetica Neue"/>
        <a:buChar char="–"/>
        <a:tabLst/>
        <a:defRPr b="0" baseline="0" cap="none" i="0" spc="0" strike="noStrike" sz="2000" u="none">
          <a:ln>
            <a:noFill/>
          </a:ln>
          <a:solidFill>
            <a:srgbClr val="191B0E"/>
          </a:solidFill>
          <a:uFillTx/>
          <a:latin typeface="Franklin Gothic Book"/>
          <a:ea typeface="Franklin Gothic Book"/>
          <a:cs typeface="Franklin Gothic Book"/>
          <a:sym typeface="Franklin Gothic Book"/>
        </a:defRPr>
      </a:lvl8pPr>
      <a:lvl9pPr marL="4279391" marR="0" indent="-548639" algn="l" defTabSz="914400" rtl="0" latinLnBrk="0">
        <a:lnSpc>
          <a:spcPct val="94000"/>
        </a:lnSpc>
        <a:spcBef>
          <a:spcPts val="1000"/>
        </a:spcBef>
        <a:spcAft>
          <a:spcPts val="0"/>
        </a:spcAft>
        <a:buClrTx/>
        <a:buSzPct val="100000"/>
        <a:buFont typeface="Helvetica Neue"/>
        <a:buChar char="■"/>
        <a:tabLst/>
        <a:defRPr b="0" baseline="0" cap="none" i="0" spc="0" strike="noStrike" sz="2000" u="none">
          <a:ln>
            <a:noFill/>
          </a:ln>
          <a:solidFill>
            <a:srgbClr val="191B0E"/>
          </a:solidFill>
          <a:uFillTx/>
          <a:latin typeface="Franklin Gothic Book"/>
          <a:ea typeface="Franklin Gothic Book"/>
          <a:cs typeface="Franklin Gothic Book"/>
          <a:sym typeface="Franklin Gothic Book"/>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Franklin Gothic Book"/>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Franklin Gothic Book"/>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Franklin Gothic Book"/>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Franklin Gothic Book"/>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Franklin Gothic Book"/>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Franklin Gothic Book"/>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Franklin Gothic Book"/>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Franklin Gothic Book"/>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Franklin Gothic Boo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31" name="Title 1"/>
          <p:cNvSpPr txBox="1"/>
          <p:nvPr>
            <p:ph type="ctrTitle"/>
          </p:nvPr>
        </p:nvSpPr>
        <p:spPr>
          <a:xfrm>
            <a:off x="2616274" y="2288636"/>
            <a:ext cx="6959446" cy="1662476"/>
          </a:xfrm>
          <a:prstGeom prst="rect">
            <a:avLst/>
          </a:prstGeom>
        </p:spPr>
        <p:txBody>
          <a:bodyPr/>
          <a:lstStyle>
            <a:lvl1pPr defTabSz="859536">
              <a:defRPr b="1" sz="2820"/>
            </a:lvl1pPr>
          </a:lstStyle>
          <a:p>
            <a:pPr/>
            <a:r>
              <a:t>Vulnerability Analysis and Visualization of Sewage Spills in Edwards Aquifer TCEQ Regions 11 and 13 from 2012 to 2017</a:t>
            </a:r>
          </a:p>
        </p:txBody>
      </p:sp>
      <p:sp>
        <p:nvSpPr>
          <p:cNvPr id="132" name="Subtitle 2"/>
          <p:cNvSpPr txBox="1"/>
          <p:nvPr>
            <p:ph type="subTitle" sz="quarter" idx="1"/>
          </p:nvPr>
        </p:nvSpPr>
        <p:spPr>
          <a:xfrm>
            <a:off x="3388936" y="4255911"/>
            <a:ext cx="5414126" cy="1030167"/>
          </a:xfrm>
          <a:prstGeom prst="rect">
            <a:avLst/>
          </a:prstGeom>
        </p:spPr>
        <p:txBody>
          <a:bodyPr/>
          <a:lstStyle/>
          <a:p>
            <a:pPr>
              <a:defRPr sz="2000"/>
            </a:pPr>
            <a:r>
              <a:t>Prepared for:</a:t>
            </a:r>
          </a:p>
          <a:p>
            <a:pPr>
              <a:defRPr sz="2000"/>
            </a:pPr>
            <a:r>
              <a:t>The Greater Edwards Aquifer Alliance</a:t>
            </a:r>
          </a:p>
        </p:txBody>
      </p:sp>
      <p:sp>
        <p:nvSpPr>
          <p:cNvPr id="133" name="Slide Number Placeholder 3"/>
          <p:cNvSpPr txBox="1"/>
          <p:nvPr>
            <p:ph type="sldNum" sz="quarter" idx="2"/>
          </p:nvPr>
        </p:nvSpPr>
        <p:spPr>
          <a:xfrm>
            <a:off x="11605428" y="6270840"/>
            <a:ext cx="273610" cy="451206"/>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Title 1"/>
          <p:cNvSpPr txBox="1"/>
          <p:nvPr>
            <p:ph type="title"/>
          </p:nvPr>
        </p:nvSpPr>
        <p:spPr>
          <a:prstGeom prst="rect">
            <a:avLst/>
          </a:prstGeom>
        </p:spPr>
        <p:txBody>
          <a:bodyPr/>
          <a:lstStyle/>
          <a:p>
            <a:pPr/>
            <a:r>
              <a:t>Discussion</a:t>
            </a:r>
          </a:p>
        </p:txBody>
      </p:sp>
      <p:sp>
        <p:nvSpPr>
          <p:cNvPr id="246" name="Content Placeholder 2"/>
          <p:cNvSpPr txBox="1"/>
          <p:nvPr>
            <p:ph type="body" idx="1"/>
          </p:nvPr>
        </p:nvSpPr>
        <p:spPr>
          <a:prstGeom prst="rect">
            <a:avLst/>
          </a:prstGeom>
        </p:spPr>
        <p:txBody>
          <a:bodyPr/>
          <a:lstStyle/>
          <a:p>
            <a:pPr marL="379704" indent="-379704" defTabSz="905255">
              <a:spcBef>
                <a:spcPts val="900"/>
              </a:spcBef>
              <a:defRPr sz="1979"/>
            </a:pPr>
            <a:r>
              <a:t>The DRASTIC model is not a mathematical model for computing groundwater flow, but a tool for predicting relative vulnerability intrinsic to regional characteristics.</a:t>
            </a:r>
          </a:p>
          <a:p>
            <a:pPr marL="379704" indent="-379704" defTabSz="905255">
              <a:spcBef>
                <a:spcPts val="900"/>
              </a:spcBef>
              <a:defRPr sz="1979"/>
            </a:pPr>
            <a:r>
              <a:t>Vulnerability indexes generated through DRASTIC modeling carry some degree of ambiguity.</a:t>
            </a:r>
          </a:p>
          <a:p>
            <a:pPr marL="379704" indent="-379704" defTabSz="905255">
              <a:spcBef>
                <a:spcPts val="900"/>
              </a:spcBef>
              <a:defRPr sz="1979"/>
            </a:pPr>
            <a:r>
              <a:t>Results of this type of study can be used in managing groundwater resources by:</a:t>
            </a:r>
          </a:p>
          <a:p>
            <a:pPr lvl="1" marL="905255" indent="-379704" defTabSz="905255">
              <a:spcBef>
                <a:spcPts val="400"/>
              </a:spcBef>
              <a:defRPr i="1" sz="1979"/>
            </a:pPr>
            <a:r>
              <a:t>Local agencies </a:t>
            </a:r>
          </a:p>
          <a:p>
            <a:pPr lvl="1" marL="905255" indent="-379704" defTabSz="905255">
              <a:spcBef>
                <a:spcPts val="400"/>
              </a:spcBef>
              <a:defRPr i="1" sz="1979"/>
            </a:pPr>
            <a:r>
              <a:t>Natural resources protection plans</a:t>
            </a:r>
          </a:p>
          <a:p>
            <a:pPr lvl="1" marL="905255" indent="-379704" defTabSz="905255">
              <a:spcBef>
                <a:spcPts val="400"/>
              </a:spcBef>
              <a:defRPr i="1" sz="1979"/>
            </a:pPr>
            <a:r>
              <a:t>Policy makers</a:t>
            </a:r>
          </a:p>
          <a:p>
            <a:pPr lvl="1" marL="905255" indent="-379704" defTabSz="905255">
              <a:spcBef>
                <a:spcPts val="400"/>
              </a:spcBef>
              <a:defRPr i="1" sz="1979"/>
            </a:pPr>
            <a:r>
              <a:t>As a screening tool prior to more in-depth studies</a:t>
            </a:r>
          </a:p>
        </p:txBody>
      </p:sp>
      <p:sp>
        <p:nvSpPr>
          <p:cNvPr id="247" name="Slide Number Placeholder 3"/>
          <p:cNvSpPr txBox="1"/>
          <p:nvPr>
            <p:ph type="sldNum" sz="quarter" idx="2"/>
          </p:nvPr>
        </p:nvSpPr>
        <p:spPr>
          <a:xfrm>
            <a:off x="11410060" y="6260567"/>
            <a:ext cx="443079" cy="451206"/>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ide barRectangle 25"/>
          <p:cNvSpPr/>
          <p:nvPr/>
        </p:nvSpPr>
        <p:spPr>
          <a:xfrm>
            <a:off x="478094" y="376"/>
            <a:ext cx="228601" cy="6858001"/>
          </a:xfrm>
          <a:prstGeom prst="rect">
            <a:avLst/>
          </a:prstGeom>
          <a:solidFill>
            <a:srgbClr val="191B0E"/>
          </a:solidFill>
          <a:ln w="12700">
            <a:miter lim="400000"/>
          </a:ln>
        </p:spPr>
        <p:txBody>
          <a:bodyPr lIns="45719" rIns="45719"/>
          <a:lstStyle/>
          <a:p>
            <a:pPr/>
          </a:p>
        </p:txBody>
      </p:sp>
      <p:pic>
        <p:nvPicPr>
          <p:cNvPr id="250" name="Content Placeholder 3" descr="Content Placeholder 3"/>
          <p:cNvPicPr>
            <a:picLocks noChangeAspect="1"/>
          </p:cNvPicPr>
          <p:nvPr/>
        </p:nvPicPr>
        <p:blipFill>
          <a:blip r:embed="rId3">
            <a:extLst/>
          </a:blip>
          <a:stretch>
            <a:fillRect/>
          </a:stretch>
        </p:blipFill>
        <p:spPr>
          <a:xfrm>
            <a:off x="3110784" y="87061"/>
            <a:ext cx="8483668" cy="6553631"/>
          </a:xfrm>
          <a:prstGeom prst="rect">
            <a:avLst/>
          </a:prstGeom>
          <a:ln w="12700">
            <a:miter lim="400000"/>
          </a:ln>
          <a:effectLst>
            <a:outerShdw sx="100000" sy="100000" kx="0" ky="0" algn="b" rotWithShape="0" blurRad="50800" dist="38100" dir="2700000">
              <a:srgbClr val="000000">
                <a:alpha val="40000"/>
              </a:srgbClr>
            </a:outerShdw>
          </a:effectLst>
        </p:spPr>
      </p:pic>
      <p:sp>
        <p:nvSpPr>
          <p:cNvPr id="251" name="Title 1"/>
          <p:cNvSpPr txBox="1"/>
          <p:nvPr>
            <p:ph type="title"/>
          </p:nvPr>
        </p:nvSpPr>
        <p:spPr>
          <a:xfrm>
            <a:off x="849238" y="2693551"/>
            <a:ext cx="10493524" cy="1485901"/>
          </a:xfrm>
          <a:prstGeom prst="rect">
            <a:avLst/>
          </a:prstGeom>
        </p:spPr>
        <p:txBody>
          <a:bodyPr/>
          <a:lstStyle/>
          <a:p>
            <a:pPr>
              <a:defRPr cap="all"/>
            </a:pPr>
            <a:r>
              <a:t>DRASTIC </a:t>
            </a:r>
            <a:br/>
            <a:r>
              <a:t>Results</a:t>
            </a:r>
          </a:p>
        </p:txBody>
      </p:sp>
      <p:sp>
        <p:nvSpPr>
          <p:cNvPr id="252" name="Slide Number Placeholder 2"/>
          <p:cNvSpPr txBox="1"/>
          <p:nvPr>
            <p:ph type="sldNum" sz="quarter" idx="2"/>
          </p:nvPr>
        </p:nvSpPr>
        <p:spPr>
          <a:xfrm>
            <a:off x="11697830" y="6343028"/>
            <a:ext cx="443078" cy="451207"/>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ide barRectangle 8"/>
          <p:cNvSpPr/>
          <p:nvPr/>
        </p:nvSpPr>
        <p:spPr>
          <a:xfrm>
            <a:off x="478094" y="376"/>
            <a:ext cx="228601" cy="6858001"/>
          </a:xfrm>
          <a:prstGeom prst="rect">
            <a:avLst/>
          </a:prstGeom>
          <a:solidFill>
            <a:srgbClr val="191B0E"/>
          </a:solidFill>
          <a:ln w="12700">
            <a:miter lim="400000"/>
          </a:ln>
        </p:spPr>
        <p:txBody>
          <a:bodyPr lIns="45719" rIns="45719"/>
          <a:lstStyle/>
          <a:p>
            <a:pPr/>
          </a:p>
        </p:txBody>
      </p:sp>
      <p:pic>
        <p:nvPicPr>
          <p:cNvPr id="257" name="Picture 4" descr="Picture 4"/>
          <p:cNvPicPr>
            <a:picLocks noChangeAspect="1"/>
          </p:cNvPicPr>
          <p:nvPr/>
        </p:nvPicPr>
        <p:blipFill>
          <a:blip r:embed="rId3">
            <a:extLst/>
          </a:blip>
          <a:stretch>
            <a:fillRect/>
          </a:stretch>
        </p:blipFill>
        <p:spPr>
          <a:xfrm>
            <a:off x="5937186" y="2201721"/>
            <a:ext cx="5694917" cy="3393946"/>
          </a:xfrm>
          <a:prstGeom prst="rect">
            <a:avLst/>
          </a:prstGeom>
          <a:ln w="12700">
            <a:miter lim="400000"/>
          </a:ln>
        </p:spPr>
      </p:pic>
      <p:sp>
        <p:nvSpPr>
          <p:cNvPr id="258" name="Title 1"/>
          <p:cNvSpPr txBox="1"/>
          <p:nvPr>
            <p:ph type="title"/>
          </p:nvPr>
        </p:nvSpPr>
        <p:spPr>
          <a:xfrm>
            <a:off x="1023562" y="685800"/>
            <a:ext cx="10493524" cy="1485900"/>
          </a:xfrm>
          <a:prstGeom prst="rect">
            <a:avLst/>
          </a:prstGeom>
        </p:spPr>
        <p:txBody>
          <a:bodyPr/>
          <a:lstStyle>
            <a:lvl1pPr>
              <a:spcBef>
                <a:spcPts val="1000"/>
              </a:spcBef>
            </a:lvl1pPr>
          </a:lstStyle>
          <a:p>
            <a:pPr/>
            <a:r>
              <a:t>Data Quality Issues</a:t>
            </a:r>
          </a:p>
        </p:txBody>
      </p:sp>
      <p:sp>
        <p:nvSpPr>
          <p:cNvPr id="259" name="Content Placeholder 2"/>
          <p:cNvSpPr txBox="1"/>
          <p:nvPr>
            <p:ph type="body" sz="half" idx="1"/>
          </p:nvPr>
        </p:nvSpPr>
        <p:spPr>
          <a:xfrm>
            <a:off x="1023562" y="2286000"/>
            <a:ext cx="5072438" cy="3581400"/>
          </a:xfrm>
          <a:prstGeom prst="rect">
            <a:avLst/>
          </a:prstGeom>
        </p:spPr>
        <p:txBody>
          <a:bodyPr/>
          <a:lstStyle/>
          <a:p>
            <a:pPr marL="383540" indent="-383540">
              <a:defRPr sz="1800"/>
            </a:pPr>
            <a:r>
              <a:t>Time frame of retrieving data</a:t>
            </a:r>
          </a:p>
          <a:p>
            <a:pPr marL="383540" indent="-383540">
              <a:defRPr sz="1800"/>
            </a:pPr>
            <a:r>
              <a:t>Spill Events lacked GPS coordinates</a:t>
            </a:r>
          </a:p>
          <a:p>
            <a:pPr lvl="1" indent="-383540">
              <a:spcBef>
                <a:spcPts val="500"/>
              </a:spcBef>
              <a:defRPr sz="1800"/>
            </a:pPr>
            <a:r>
              <a:t>Relative locations</a:t>
            </a:r>
            <a:endParaRPr i="1"/>
          </a:p>
          <a:p>
            <a:pPr lvl="1" indent="-383540">
              <a:spcBef>
                <a:spcPts val="500"/>
              </a:spcBef>
              <a:defRPr sz="1800"/>
            </a:pPr>
            <a:r>
              <a:t>WWTP, recycling centers, I-35</a:t>
            </a:r>
            <a:endParaRPr i="1"/>
          </a:p>
          <a:p>
            <a:pPr marL="383540" indent="-383540">
              <a:defRPr sz="1800"/>
            </a:pPr>
            <a:r>
              <a:t>Inconsistency with data descriptions</a:t>
            </a:r>
          </a:p>
          <a:p>
            <a:pPr marL="383540" indent="-383540">
              <a:defRPr sz="1800"/>
            </a:pPr>
            <a:r>
              <a:t>Inconsistency with formatting </a:t>
            </a:r>
          </a:p>
          <a:p>
            <a:pPr lvl="1" indent="-383540">
              <a:spcBef>
                <a:spcPts val="500"/>
              </a:spcBef>
              <a:defRPr sz="1800"/>
            </a:pPr>
            <a:r>
              <a:t>Complete sentences, all caps, all lowercase, misspellings</a:t>
            </a:r>
          </a:p>
        </p:txBody>
      </p:sp>
      <p:sp>
        <p:nvSpPr>
          <p:cNvPr id="260" name="Slide Number Placeholder 4"/>
          <p:cNvSpPr txBox="1"/>
          <p:nvPr>
            <p:ph type="sldNum" sz="quarter" idx="2"/>
          </p:nvPr>
        </p:nvSpPr>
        <p:spPr>
          <a:xfrm>
            <a:off x="11442745" y="6281113"/>
            <a:ext cx="443079" cy="451207"/>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Title 1"/>
          <p:cNvSpPr txBox="1"/>
          <p:nvPr>
            <p:ph type="title"/>
          </p:nvPr>
        </p:nvSpPr>
        <p:spPr>
          <a:xfrm>
            <a:off x="1371600" y="362243"/>
            <a:ext cx="9601200" cy="1485901"/>
          </a:xfrm>
          <a:prstGeom prst="rect">
            <a:avLst/>
          </a:prstGeom>
        </p:spPr>
        <p:txBody>
          <a:bodyPr/>
          <a:lstStyle/>
          <a:p>
            <a:pPr/>
            <a:r>
              <a:t>Recommendations Continued</a:t>
            </a:r>
          </a:p>
        </p:txBody>
      </p:sp>
      <p:graphicFrame>
        <p:nvGraphicFramePr>
          <p:cNvPr id="265" name="Content Placeholder 7"/>
          <p:cNvGraphicFramePr/>
          <p:nvPr/>
        </p:nvGraphicFramePr>
        <p:xfrm>
          <a:off x="1106128" y="1646902"/>
          <a:ext cx="3459086" cy="489136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459085"/>
              </a:tblGrid>
              <a:tr h="424249">
                <a:tc>
                  <a:txBody>
                    <a:bodyPr/>
                    <a:lstStyle/>
                    <a:p>
                      <a:pPr algn="l" defTabSz="914400">
                        <a:defRPr b="0" sz="1800">
                          <a:solidFill>
                            <a:srgbClr val="000000"/>
                          </a:solidFill>
                        </a:defRPr>
                      </a:pPr>
                      <a:r>
                        <a:rPr b="1">
                          <a:solidFill>
                            <a:srgbClr val="FFFFFF"/>
                          </a:solidFill>
                          <a:latin typeface="Arial"/>
                          <a:ea typeface="Arial"/>
                          <a:cs typeface="Arial"/>
                          <a:sym typeface="Arial"/>
                        </a:rPr>
                        <a:t>Spill Cause</a:t>
                      </a:r>
                    </a:p>
                  </a:txBody>
                  <a:tcPr marL="61157" marR="61157" marT="61157" marB="61157" anchor="t" anchorCtr="0" horzOverflow="overflow"/>
                </a:tc>
              </a:tr>
              <a:tr h="361860">
                <a:tc>
                  <a:txBody>
                    <a:bodyPr/>
                    <a:lstStyle/>
                    <a:p>
                      <a:pPr algn="l" defTabSz="914400">
                        <a:defRPr sz="1800"/>
                      </a:pPr>
                      <a:r>
                        <a:rPr b="1" sz="1400">
                          <a:solidFill>
                            <a:srgbClr val="FFFFFF"/>
                          </a:solidFill>
                          <a:latin typeface="Arial"/>
                          <a:ea typeface="Arial"/>
                          <a:cs typeface="Arial"/>
                          <a:sym typeface="Arial"/>
                        </a:rPr>
                        <a:t>Human Error</a:t>
                      </a:r>
                    </a:p>
                  </a:txBody>
                  <a:tcPr marL="61157" marR="61157" marT="61157" marB="61157" anchor="t" anchorCtr="0" horzOverflow="overflow">
                    <a:solidFill>
                      <a:schemeClr val="accent1"/>
                    </a:solidFill>
                  </a:tcPr>
                </a:tc>
              </a:tr>
              <a:tr h="349383">
                <a:tc>
                  <a:txBody>
                    <a:bodyPr/>
                    <a:lstStyle/>
                    <a:p>
                      <a:pPr algn="l" defTabSz="914400">
                        <a:defRPr sz="1800"/>
                      </a:pPr>
                      <a:r>
                        <a:rPr b="1" sz="1400">
                          <a:solidFill>
                            <a:srgbClr val="FFFFFF"/>
                          </a:solidFill>
                          <a:latin typeface="Arial"/>
                          <a:ea typeface="Arial"/>
                          <a:cs typeface="Arial"/>
                          <a:sym typeface="Arial"/>
                        </a:rPr>
                        <a:t>Pipe Break</a:t>
                      </a:r>
                    </a:p>
                  </a:txBody>
                  <a:tcPr marL="61157" marR="61157" marT="61157" marB="61157" anchor="t" anchorCtr="0" horzOverflow="overflow">
                    <a:solidFill>
                      <a:schemeClr val="accent1"/>
                    </a:solidFill>
                  </a:tcPr>
                </a:tc>
              </a:tr>
              <a:tr h="349383">
                <a:tc>
                  <a:txBody>
                    <a:bodyPr/>
                    <a:lstStyle/>
                    <a:p>
                      <a:pPr algn="l" defTabSz="914400">
                        <a:defRPr sz="1800"/>
                      </a:pPr>
                      <a:r>
                        <a:rPr b="1" sz="1400">
                          <a:solidFill>
                            <a:srgbClr val="FFFFFF"/>
                          </a:solidFill>
                          <a:latin typeface="Arial"/>
                          <a:ea typeface="Arial"/>
                          <a:cs typeface="Arial"/>
                          <a:sym typeface="Arial"/>
                        </a:rPr>
                        <a:t>Pipe Leak</a:t>
                      </a:r>
                    </a:p>
                  </a:txBody>
                  <a:tcPr marL="61157" marR="61157" marT="61157" marB="61157" anchor="t" anchorCtr="0" horzOverflow="overflow">
                    <a:solidFill>
                      <a:schemeClr val="accent1"/>
                    </a:solidFill>
                  </a:tcPr>
                </a:tc>
              </a:tr>
              <a:tr h="436729">
                <a:tc>
                  <a:txBody>
                    <a:bodyPr/>
                    <a:lstStyle/>
                    <a:p>
                      <a:pPr algn="l" defTabSz="914400">
                        <a:defRPr sz="1800"/>
                      </a:pPr>
                      <a:r>
                        <a:rPr b="1" sz="1400">
                          <a:solidFill>
                            <a:srgbClr val="FFFFFF"/>
                          </a:solidFill>
                          <a:latin typeface="Arial"/>
                          <a:ea typeface="Arial"/>
                          <a:cs typeface="Arial"/>
                          <a:sym typeface="Arial"/>
                        </a:rPr>
                        <a:t>Clogged Pipe (include material)</a:t>
                      </a:r>
                    </a:p>
                  </a:txBody>
                  <a:tcPr marL="61157" marR="61157" marT="61157" marB="61157" anchor="t" anchorCtr="0" horzOverflow="overflow">
                    <a:solidFill>
                      <a:schemeClr val="accent1"/>
                    </a:solidFill>
                  </a:tcPr>
                </a:tc>
              </a:tr>
              <a:tr h="349383">
                <a:tc>
                  <a:txBody>
                    <a:bodyPr/>
                    <a:lstStyle/>
                    <a:p>
                      <a:pPr algn="l" defTabSz="914400">
                        <a:defRPr sz="1800"/>
                      </a:pPr>
                      <a:r>
                        <a:rPr b="1" sz="1400">
                          <a:solidFill>
                            <a:srgbClr val="FFFFFF"/>
                          </a:solidFill>
                          <a:latin typeface="Arial"/>
                          <a:ea typeface="Arial"/>
                          <a:cs typeface="Arial"/>
                          <a:sym typeface="Arial"/>
                        </a:rPr>
                        <a:t>Equipment Malfunction</a:t>
                      </a:r>
                    </a:p>
                  </a:txBody>
                  <a:tcPr marL="61157" marR="61157" marT="61157" marB="61157" anchor="t" anchorCtr="0" horzOverflow="overflow">
                    <a:solidFill>
                      <a:schemeClr val="accent1"/>
                    </a:solidFill>
                  </a:tcPr>
                </a:tc>
              </a:tr>
              <a:tr h="349383">
                <a:tc>
                  <a:txBody>
                    <a:bodyPr/>
                    <a:lstStyle/>
                    <a:p>
                      <a:pPr algn="l" defTabSz="914400">
                        <a:defRPr sz="1800"/>
                      </a:pPr>
                      <a:r>
                        <a:rPr b="1" sz="1400">
                          <a:solidFill>
                            <a:srgbClr val="FFFFFF"/>
                          </a:solidFill>
                          <a:latin typeface="Arial"/>
                          <a:ea typeface="Arial"/>
                          <a:cs typeface="Arial"/>
                          <a:sym typeface="Arial"/>
                        </a:rPr>
                        <a:t>Debris Buildup</a:t>
                      </a:r>
                    </a:p>
                  </a:txBody>
                  <a:tcPr marL="61157" marR="61157" marT="61157" marB="61157" anchor="t" anchorCtr="0" horzOverflow="overflow">
                    <a:solidFill>
                      <a:schemeClr val="accent1"/>
                    </a:solidFill>
                  </a:tcPr>
                </a:tc>
              </a:tr>
              <a:tr h="561507">
                <a:tc>
                  <a:txBody>
                    <a:bodyPr/>
                    <a:lstStyle/>
                    <a:p>
                      <a:pPr algn="l" defTabSz="914400">
                        <a:defRPr sz="1800"/>
                      </a:pPr>
                      <a:r>
                        <a:rPr b="1" sz="1400">
                          <a:solidFill>
                            <a:srgbClr val="FFFFFF"/>
                          </a:solidFill>
                          <a:latin typeface="Arial"/>
                          <a:ea typeface="Arial"/>
                          <a:cs typeface="Arial"/>
                          <a:sym typeface="Arial"/>
                        </a:rPr>
                        <a:t>Infiltration &amp; Inflow to Surface Water Features</a:t>
                      </a:r>
                    </a:p>
                  </a:txBody>
                  <a:tcPr marL="61157" marR="61157" marT="61157" marB="61157" anchor="t" anchorCtr="0" horzOverflow="overflow">
                    <a:solidFill>
                      <a:schemeClr val="accent1"/>
                    </a:solidFill>
                  </a:tcPr>
                </a:tc>
              </a:tr>
              <a:tr h="349383">
                <a:tc>
                  <a:txBody>
                    <a:bodyPr/>
                    <a:lstStyle/>
                    <a:p>
                      <a:pPr algn="l" defTabSz="914400">
                        <a:defRPr sz="1800"/>
                      </a:pPr>
                      <a:r>
                        <a:rPr b="1" sz="1400">
                          <a:solidFill>
                            <a:srgbClr val="FFFFFF"/>
                          </a:solidFill>
                          <a:latin typeface="Arial"/>
                          <a:ea typeface="Arial"/>
                          <a:cs typeface="Arial"/>
                          <a:sym typeface="Arial"/>
                        </a:rPr>
                        <a:t>Construction</a:t>
                      </a:r>
                    </a:p>
                  </a:txBody>
                  <a:tcPr marL="61157" marR="61157" marT="61157" marB="61157" anchor="t" anchorCtr="0" horzOverflow="overflow">
                    <a:solidFill>
                      <a:schemeClr val="accent1"/>
                    </a:solidFill>
                  </a:tcPr>
                </a:tc>
              </a:tr>
              <a:tr h="349383">
                <a:tc>
                  <a:txBody>
                    <a:bodyPr/>
                    <a:lstStyle/>
                    <a:p>
                      <a:pPr algn="l" defTabSz="914400">
                        <a:defRPr sz="1800"/>
                      </a:pPr>
                      <a:r>
                        <a:rPr b="1" sz="1400">
                          <a:solidFill>
                            <a:srgbClr val="FFFFFF"/>
                          </a:solidFill>
                          <a:latin typeface="Arial"/>
                          <a:ea typeface="Arial"/>
                          <a:cs typeface="Arial"/>
                          <a:sym typeface="Arial"/>
                        </a:rPr>
                        <a:t>Grease Buildup</a:t>
                      </a:r>
                    </a:p>
                  </a:txBody>
                  <a:tcPr marL="61157" marR="61157" marT="61157" marB="61157" anchor="t" anchorCtr="0" horzOverflow="overflow">
                    <a:solidFill>
                      <a:schemeClr val="accent1"/>
                    </a:solidFill>
                  </a:tcPr>
                </a:tc>
              </a:tr>
              <a:tr h="661332">
                <a:tc>
                  <a:txBody>
                    <a:bodyPr/>
                    <a:lstStyle/>
                    <a:p>
                      <a:pPr algn="l" defTabSz="914400">
                        <a:defRPr sz="1800"/>
                      </a:pPr>
                      <a:r>
                        <a:rPr b="1" sz="1400">
                          <a:solidFill>
                            <a:srgbClr val="FFFFFF"/>
                          </a:solidFill>
                          <a:latin typeface="Arial"/>
                          <a:ea typeface="Arial"/>
                          <a:cs typeface="Arial"/>
                          <a:sym typeface="Arial"/>
                        </a:rPr>
                        <a:t>Excessive Rain Conditions &amp; Flooding Causing Sewage Overflow</a:t>
                      </a:r>
                    </a:p>
                  </a:txBody>
                  <a:tcPr marL="61157" marR="61157" marT="61157" marB="61157" anchor="t" anchorCtr="0" horzOverflow="overflow">
                    <a:solidFill>
                      <a:schemeClr val="accent1"/>
                    </a:solidFill>
                  </a:tcPr>
                </a:tc>
              </a:tr>
              <a:tr h="349383">
                <a:tc>
                  <a:txBody>
                    <a:bodyPr/>
                    <a:lstStyle/>
                    <a:p>
                      <a:pPr algn="l" defTabSz="914400">
                        <a:defRPr sz="1800"/>
                      </a:pPr>
                      <a:r>
                        <a:rPr b="1" sz="1400">
                          <a:solidFill>
                            <a:srgbClr val="FFFFFF"/>
                          </a:solidFill>
                          <a:latin typeface="Arial"/>
                          <a:ea typeface="Arial"/>
                          <a:cs typeface="Arial"/>
                          <a:sym typeface="Arial"/>
                        </a:rPr>
                        <a:t>Other</a:t>
                      </a:r>
                    </a:p>
                  </a:txBody>
                  <a:tcPr marL="61157" marR="61157" marT="61157" marB="61157" anchor="t" anchorCtr="0" horzOverflow="overflow">
                    <a:solidFill>
                      <a:schemeClr val="accent1"/>
                    </a:solidFill>
                  </a:tcPr>
                </a:tc>
              </a:tr>
            </a:tbl>
          </a:graphicData>
        </a:graphic>
      </p:graphicFrame>
      <p:graphicFrame>
        <p:nvGraphicFramePr>
          <p:cNvPr id="266" name="Table 8"/>
          <p:cNvGraphicFramePr/>
          <p:nvPr/>
        </p:nvGraphicFramePr>
        <p:xfrm>
          <a:off x="4965289" y="1646902"/>
          <a:ext cx="6283454" cy="4842193"/>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1047242"/>
                <a:gridCol w="1047242"/>
                <a:gridCol w="1047242"/>
                <a:gridCol w="1047242"/>
                <a:gridCol w="1047242"/>
                <a:gridCol w="1047242"/>
              </a:tblGrid>
              <a:tr h="399356">
                <a:tc>
                  <a:txBody>
                    <a:bodyPr/>
                    <a:lstStyle/>
                    <a:p>
                      <a:pPr algn="l" defTabSz="914400">
                        <a:defRPr sz="900">
                          <a:latin typeface="Arial"/>
                          <a:ea typeface="Arial"/>
                          <a:cs typeface="Arial"/>
                          <a:sym typeface="Arial"/>
                        </a:defRPr>
                      </a:pPr>
                    </a:p>
                  </a:txBody>
                  <a:tcPr marL="51934" marR="51934" marT="51934" marB="51934" anchor="t" anchorCtr="0" horzOverflow="overflow"/>
                </a:tc>
                <a:tc>
                  <a:txBody>
                    <a:bodyPr/>
                    <a:lstStyle/>
                    <a:p>
                      <a:pPr algn="l" defTabSz="914400">
                        <a:defRPr b="0" sz="1800">
                          <a:solidFill>
                            <a:srgbClr val="000000"/>
                          </a:solidFill>
                        </a:defRPr>
                      </a:pPr>
                      <a:r>
                        <a:rPr b="1" sz="1600">
                          <a:solidFill>
                            <a:srgbClr val="FFFFFF"/>
                          </a:solidFill>
                          <a:latin typeface="Arial"/>
                          <a:ea typeface="Arial"/>
                          <a:cs typeface="Arial"/>
                          <a:sym typeface="Arial"/>
                        </a:rPr>
                        <a:t>Cat. 1</a:t>
                      </a:r>
                    </a:p>
                  </a:txBody>
                  <a:tcPr marL="51934" marR="51934" marT="51934" marB="51934" anchor="t" anchorCtr="0" horzOverflow="overflow"/>
                </a:tc>
                <a:tc>
                  <a:txBody>
                    <a:bodyPr/>
                    <a:lstStyle/>
                    <a:p>
                      <a:pPr algn="l" defTabSz="914400">
                        <a:defRPr b="0" sz="1800">
                          <a:solidFill>
                            <a:srgbClr val="000000"/>
                          </a:solidFill>
                        </a:defRPr>
                      </a:pPr>
                      <a:r>
                        <a:rPr b="1" sz="1600">
                          <a:solidFill>
                            <a:srgbClr val="FFFFFF"/>
                          </a:solidFill>
                          <a:latin typeface="Arial"/>
                          <a:ea typeface="Arial"/>
                          <a:cs typeface="Arial"/>
                          <a:sym typeface="Arial"/>
                        </a:rPr>
                        <a:t>Cat. 2</a:t>
                      </a:r>
                    </a:p>
                  </a:txBody>
                  <a:tcPr marL="51934" marR="51934" marT="51934" marB="51934" anchor="t" anchorCtr="0" horzOverflow="overflow"/>
                </a:tc>
                <a:tc>
                  <a:txBody>
                    <a:bodyPr/>
                    <a:lstStyle/>
                    <a:p>
                      <a:pPr algn="l" defTabSz="914400">
                        <a:defRPr b="0" sz="1800">
                          <a:solidFill>
                            <a:srgbClr val="000000"/>
                          </a:solidFill>
                        </a:defRPr>
                      </a:pPr>
                      <a:r>
                        <a:rPr b="1" sz="1600">
                          <a:solidFill>
                            <a:srgbClr val="FFFFFF"/>
                          </a:solidFill>
                          <a:latin typeface="Arial"/>
                          <a:ea typeface="Arial"/>
                          <a:cs typeface="Arial"/>
                          <a:sym typeface="Arial"/>
                        </a:rPr>
                        <a:t>Cat. 3</a:t>
                      </a:r>
                    </a:p>
                  </a:txBody>
                  <a:tcPr marL="51934" marR="51934" marT="51934" marB="51934" anchor="t" anchorCtr="0" horzOverflow="overflow"/>
                </a:tc>
                <a:tc>
                  <a:txBody>
                    <a:bodyPr/>
                    <a:lstStyle/>
                    <a:p>
                      <a:pPr algn="l" defTabSz="914400">
                        <a:defRPr b="0" sz="1800">
                          <a:solidFill>
                            <a:srgbClr val="000000"/>
                          </a:solidFill>
                        </a:defRPr>
                      </a:pPr>
                      <a:r>
                        <a:rPr b="1" sz="1600">
                          <a:solidFill>
                            <a:srgbClr val="FFFFFF"/>
                          </a:solidFill>
                          <a:latin typeface="Arial"/>
                          <a:ea typeface="Arial"/>
                          <a:cs typeface="Arial"/>
                          <a:sym typeface="Arial"/>
                        </a:rPr>
                        <a:t>Cat. 4</a:t>
                      </a:r>
                    </a:p>
                  </a:txBody>
                  <a:tcPr marL="51934" marR="51934" marT="51934" marB="51934" anchor="t" anchorCtr="0" horzOverflow="overflow"/>
                </a:tc>
                <a:tc>
                  <a:txBody>
                    <a:bodyPr/>
                    <a:lstStyle/>
                    <a:p>
                      <a:pPr algn="l" defTabSz="914400">
                        <a:defRPr b="0" sz="1800">
                          <a:solidFill>
                            <a:srgbClr val="000000"/>
                          </a:solidFill>
                        </a:defRPr>
                      </a:pPr>
                      <a:r>
                        <a:rPr b="1" sz="1600">
                          <a:solidFill>
                            <a:srgbClr val="FFFFFF"/>
                          </a:solidFill>
                          <a:latin typeface="Arial"/>
                          <a:ea typeface="Arial"/>
                          <a:cs typeface="Arial"/>
                          <a:sym typeface="Arial"/>
                        </a:rPr>
                        <a:t>Cat. 5</a:t>
                      </a:r>
                    </a:p>
                  </a:txBody>
                  <a:tcPr marL="51934" marR="51934" marT="51934" marB="51934" anchor="t" anchorCtr="0" horzOverflow="overflow"/>
                </a:tc>
              </a:tr>
              <a:tr h="648954">
                <a:tc>
                  <a:txBody>
                    <a:bodyPr/>
                    <a:lstStyle/>
                    <a:p>
                      <a:pPr algn="l" defTabSz="914400">
                        <a:defRPr b="0" sz="1800">
                          <a:solidFill>
                            <a:srgbClr val="000000"/>
                          </a:solidFill>
                        </a:defRPr>
                      </a:pPr>
                      <a:r>
                        <a:rPr b="1" sz="1400">
                          <a:solidFill>
                            <a:srgbClr val="FFFFFF"/>
                          </a:solidFill>
                          <a:latin typeface="Arial"/>
                          <a:ea typeface="Arial"/>
                          <a:cs typeface="Arial"/>
                          <a:sym typeface="Arial"/>
                        </a:rPr>
                        <a:t>Duration</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24 Hours</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38 Hours</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72 Hours</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5 Days</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7 Days or more</a:t>
                      </a:r>
                    </a:p>
                  </a:txBody>
                  <a:tcPr marL="51934" marR="51934" marT="51934" marB="51934" anchor="t" anchorCtr="0" horzOverflow="overflow"/>
                </a:tc>
              </a:tr>
              <a:tr h="898550">
                <a:tc>
                  <a:txBody>
                    <a:bodyPr/>
                    <a:lstStyle/>
                    <a:p>
                      <a:pPr algn="l" defTabSz="914400">
                        <a:defRPr b="0" sz="1800">
                          <a:solidFill>
                            <a:srgbClr val="000000"/>
                          </a:solidFill>
                        </a:defRPr>
                      </a:pPr>
                      <a:r>
                        <a:rPr b="1" sz="1400">
                          <a:solidFill>
                            <a:srgbClr val="FFFFFF"/>
                          </a:solidFill>
                          <a:latin typeface="Arial"/>
                          <a:ea typeface="Arial"/>
                          <a:cs typeface="Arial"/>
                          <a:sym typeface="Arial"/>
                        </a:rPr>
                        <a:t>Volume (Gal)</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&lt;100</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up to 2,000</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Up to 10,000</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20,000 to 50,000</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50,000+</a:t>
                      </a:r>
                    </a:p>
                  </a:txBody>
                  <a:tcPr marL="51934" marR="51934" marT="51934" marB="51934" anchor="t" anchorCtr="0" horzOverflow="overflow"/>
                </a:tc>
              </a:tr>
              <a:tr h="1272945">
                <a:tc>
                  <a:txBody>
                    <a:bodyPr/>
                    <a:lstStyle/>
                    <a:p>
                      <a:pPr algn="l" defTabSz="914400">
                        <a:defRPr b="0" sz="1800">
                          <a:solidFill>
                            <a:srgbClr val="000000"/>
                          </a:solidFill>
                        </a:defRPr>
                      </a:pPr>
                      <a:r>
                        <a:rPr b="1" sz="1400">
                          <a:solidFill>
                            <a:srgbClr val="FFFFFF"/>
                          </a:solidFill>
                          <a:latin typeface="Arial"/>
                          <a:ea typeface="Arial"/>
                          <a:cs typeface="Arial"/>
                          <a:sym typeface="Arial"/>
                        </a:rPr>
                        <a:t>Surface Water Features Proximity (Ft)</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100+</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99-75</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74-50</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49-25</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&lt;25</a:t>
                      </a:r>
                    </a:p>
                  </a:txBody>
                  <a:tcPr marL="51934" marR="51934" marT="51934" marB="51934" anchor="t" anchorCtr="0" horzOverflow="overflow"/>
                </a:tc>
              </a:tr>
              <a:tr h="811193">
                <a:tc>
                  <a:txBody>
                    <a:bodyPr/>
                    <a:lstStyle/>
                    <a:p>
                      <a:pPr algn="l" defTabSz="914400">
                        <a:defRPr b="0" sz="1800">
                          <a:solidFill>
                            <a:srgbClr val="000000"/>
                          </a:solidFill>
                        </a:defRPr>
                      </a:pPr>
                      <a:r>
                        <a:rPr b="1" sz="1400">
                          <a:solidFill>
                            <a:srgbClr val="FFFFFF"/>
                          </a:solidFill>
                          <a:latin typeface="Arial"/>
                          <a:ea typeface="Arial"/>
                          <a:cs typeface="Arial"/>
                          <a:sym typeface="Arial"/>
                        </a:rPr>
                        <a:t>EAZ Proximity (Ft)</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100+</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99-75</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74-50</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49-25</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&lt;25</a:t>
                      </a:r>
                    </a:p>
                  </a:txBody>
                  <a:tcPr marL="51934" marR="51934" marT="51934" marB="51934" anchor="t" anchorCtr="0" horzOverflow="overflow"/>
                </a:tc>
              </a:tr>
              <a:tr h="811193">
                <a:tc>
                  <a:txBody>
                    <a:bodyPr/>
                    <a:lstStyle/>
                    <a:p>
                      <a:pPr algn="l" defTabSz="914400">
                        <a:defRPr b="0" sz="1800">
                          <a:solidFill>
                            <a:srgbClr val="000000"/>
                          </a:solidFill>
                        </a:defRPr>
                      </a:pPr>
                      <a:r>
                        <a:rPr b="1" sz="1400">
                          <a:solidFill>
                            <a:srgbClr val="FFFFFF"/>
                          </a:solidFill>
                          <a:latin typeface="Arial"/>
                          <a:ea typeface="Arial"/>
                          <a:cs typeface="Arial"/>
                          <a:sym typeface="Arial"/>
                        </a:rPr>
                        <a:t>Well Proximity (Ft)</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100+</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99-75</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74-50</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49-25</a:t>
                      </a:r>
                    </a:p>
                  </a:txBody>
                  <a:tcPr marL="51934" marR="51934" marT="51934" marB="51934" anchor="t" anchorCtr="0" horzOverflow="overflow"/>
                </a:tc>
                <a:tc>
                  <a:txBody>
                    <a:bodyPr/>
                    <a:lstStyle/>
                    <a:p>
                      <a:pPr algn="l" defTabSz="914400">
                        <a:defRPr sz="1800"/>
                      </a:pPr>
                      <a:r>
                        <a:rPr sz="1600">
                          <a:latin typeface="Arial"/>
                          <a:ea typeface="Arial"/>
                          <a:cs typeface="Arial"/>
                          <a:sym typeface="Arial"/>
                        </a:rPr>
                        <a:t>&lt;25</a:t>
                      </a:r>
                    </a:p>
                  </a:txBody>
                  <a:tcPr marL="51934" marR="51934" marT="51934" marB="51934" anchor="t" anchorCtr="0" horzOverflow="overflow"/>
                </a:tc>
              </a:tr>
            </a:tbl>
          </a:graphicData>
        </a:graphic>
      </p:graphicFrame>
      <p:sp>
        <p:nvSpPr>
          <p:cNvPr id="267" name="TextBox 5"/>
          <p:cNvSpPr txBox="1"/>
          <p:nvPr/>
        </p:nvSpPr>
        <p:spPr>
          <a:xfrm>
            <a:off x="6371294" y="1061882"/>
            <a:ext cx="4193459" cy="37396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lstStyle>
          <a:p>
            <a:pPr/>
            <a:r>
              <a:t>Spill Event Category Ranking System</a:t>
            </a:r>
          </a:p>
        </p:txBody>
      </p:sp>
      <p:sp>
        <p:nvSpPr>
          <p:cNvPr id="268" name="TextBox 6"/>
          <p:cNvSpPr txBox="1"/>
          <p:nvPr/>
        </p:nvSpPr>
        <p:spPr>
          <a:xfrm>
            <a:off x="1233946" y="1061884"/>
            <a:ext cx="2743201" cy="373965"/>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lstStyle>
          <a:p>
            <a:pPr/>
            <a:r>
              <a:t>Cause Code List</a:t>
            </a:r>
          </a:p>
        </p:txBody>
      </p:sp>
      <p:sp>
        <p:nvSpPr>
          <p:cNvPr id="269" name="Slide Number Placeholder 2"/>
          <p:cNvSpPr txBox="1"/>
          <p:nvPr>
            <p:ph type="sldNum" sz="quarter" idx="2"/>
          </p:nvPr>
        </p:nvSpPr>
        <p:spPr>
          <a:xfrm>
            <a:off x="11488979" y="6276873"/>
            <a:ext cx="443078" cy="451206"/>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Title 1"/>
          <p:cNvSpPr txBox="1"/>
          <p:nvPr>
            <p:ph type="title"/>
          </p:nvPr>
        </p:nvSpPr>
        <p:spPr>
          <a:prstGeom prst="rect">
            <a:avLst/>
          </a:prstGeom>
        </p:spPr>
        <p:txBody>
          <a:bodyPr/>
          <a:lstStyle>
            <a:lvl1pPr algn="ctr"/>
          </a:lstStyle>
          <a:p>
            <a:pPr/>
            <a:r>
              <a:t>Survey 1,2,3 and Collector App</a:t>
            </a:r>
          </a:p>
        </p:txBody>
      </p:sp>
      <p:sp>
        <p:nvSpPr>
          <p:cNvPr id="274" name="Content Placeholder 2"/>
          <p:cNvSpPr txBox="1"/>
          <p:nvPr>
            <p:ph type="body" idx="1"/>
          </p:nvPr>
        </p:nvSpPr>
        <p:spPr>
          <a:xfrm>
            <a:off x="1600200" y="1382485"/>
            <a:ext cx="9601200" cy="3548745"/>
          </a:xfrm>
          <a:prstGeom prst="rect">
            <a:avLst/>
          </a:prstGeom>
        </p:spPr>
        <p:txBody>
          <a:bodyPr/>
          <a:lstStyle/>
          <a:p>
            <a:pPr marL="383540" indent="-383540"/>
            <a:r>
              <a:t>Survey 1,2,3 and the Collector app are available for iOS and Android</a:t>
            </a:r>
          </a:p>
          <a:p>
            <a:pPr marL="384175" indent="-383540"/>
            <a:r>
              <a:t>Survey 1,2,3 is a part of the ArcGIS Enterprise suite included in the local government solutions provided by ESRI and the Collector App is available with ArcGIS Online</a:t>
            </a:r>
            <a:endParaRPr>
              <a:solidFill>
                <a:srgbClr val="000000"/>
              </a:solidFill>
            </a:endParaRPr>
          </a:p>
          <a:p>
            <a:pPr marL="384175" indent="-383540"/>
            <a:r>
              <a:t>Both apps are able to take images and geographical location data and combine them all into one file</a:t>
            </a:r>
          </a:p>
        </p:txBody>
      </p:sp>
      <p:pic>
        <p:nvPicPr>
          <p:cNvPr id="275" name="Picture 4" descr="Picture 4"/>
          <p:cNvPicPr>
            <a:picLocks noChangeAspect="1"/>
          </p:cNvPicPr>
          <p:nvPr/>
        </p:nvPicPr>
        <p:blipFill>
          <a:blip r:embed="rId3">
            <a:extLst/>
          </a:blip>
          <a:stretch>
            <a:fillRect/>
          </a:stretch>
        </p:blipFill>
        <p:spPr>
          <a:xfrm>
            <a:off x="941768" y="3473955"/>
            <a:ext cx="3112186" cy="2181714"/>
          </a:xfrm>
          <a:prstGeom prst="rect">
            <a:avLst/>
          </a:prstGeom>
          <a:ln w="12700">
            <a:miter lim="400000"/>
          </a:ln>
        </p:spPr>
      </p:pic>
      <p:pic>
        <p:nvPicPr>
          <p:cNvPr id="276" name="Picture 6" descr="Picture 6"/>
          <p:cNvPicPr>
            <a:picLocks noChangeAspect="1"/>
          </p:cNvPicPr>
          <p:nvPr/>
        </p:nvPicPr>
        <p:blipFill>
          <a:blip r:embed="rId4">
            <a:extLst/>
          </a:blip>
          <a:stretch>
            <a:fillRect/>
          </a:stretch>
        </p:blipFill>
        <p:spPr>
          <a:xfrm>
            <a:off x="7959917" y="3475768"/>
            <a:ext cx="3955417" cy="2187534"/>
          </a:xfrm>
          <a:prstGeom prst="rect">
            <a:avLst/>
          </a:prstGeom>
          <a:ln w="12700">
            <a:miter lim="400000"/>
          </a:ln>
        </p:spPr>
      </p:pic>
      <p:pic>
        <p:nvPicPr>
          <p:cNvPr id="277" name="Picture 8" descr="Picture 8"/>
          <p:cNvPicPr>
            <a:picLocks noChangeAspect="1"/>
          </p:cNvPicPr>
          <p:nvPr/>
        </p:nvPicPr>
        <p:blipFill>
          <a:blip r:embed="rId5">
            <a:extLst/>
          </a:blip>
          <a:stretch>
            <a:fillRect/>
          </a:stretch>
        </p:blipFill>
        <p:spPr>
          <a:xfrm>
            <a:off x="4625606" y="4931538"/>
            <a:ext cx="2743201" cy="1653188"/>
          </a:xfrm>
          <a:prstGeom prst="rect">
            <a:avLst/>
          </a:prstGeom>
          <a:ln w="12700">
            <a:miter lim="400000"/>
          </a:ln>
        </p:spPr>
      </p:pic>
      <p:sp>
        <p:nvSpPr>
          <p:cNvPr id="278" name="Slide Number Placeholder 3"/>
          <p:cNvSpPr txBox="1"/>
          <p:nvPr>
            <p:ph type="sldNum" sz="quarter" idx="2"/>
          </p:nvPr>
        </p:nvSpPr>
        <p:spPr>
          <a:xfrm>
            <a:off x="11422197" y="6286251"/>
            <a:ext cx="443078" cy="451207"/>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Rectangle 9"/>
          <p:cNvSpPr/>
          <p:nvPr/>
        </p:nvSpPr>
        <p:spPr>
          <a:xfrm>
            <a:off x="0" y="0"/>
            <a:ext cx="12192000" cy="6858000"/>
          </a:xfrm>
          <a:prstGeom prst="rect">
            <a:avLst/>
          </a:prstGeom>
          <a:solidFill>
            <a:srgbClr val="EFEDE3"/>
          </a:solidFill>
          <a:ln w="12700">
            <a:miter lim="400000"/>
          </a:ln>
        </p:spPr>
        <p:txBody>
          <a:bodyPr lIns="45719" rIns="45719" anchor="ctr"/>
          <a:lstStyle/>
          <a:p>
            <a:pPr algn="ctr">
              <a:defRPr>
                <a:solidFill>
                  <a:srgbClr val="FFFFFF"/>
                </a:solidFill>
              </a:defRPr>
            </a:pPr>
          </a:p>
        </p:txBody>
      </p:sp>
      <p:sp>
        <p:nvSpPr>
          <p:cNvPr id="283" name="Title 1"/>
          <p:cNvSpPr txBox="1"/>
          <p:nvPr>
            <p:ph type="title"/>
          </p:nvPr>
        </p:nvSpPr>
        <p:spPr>
          <a:xfrm>
            <a:off x="640079" y="639703"/>
            <a:ext cx="3299580" cy="5577842"/>
          </a:xfrm>
          <a:prstGeom prst="rect">
            <a:avLst/>
          </a:prstGeom>
        </p:spPr>
        <p:txBody>
          <a:bodyPr anchor="ctr"/>
          <a:lstStyle>
            <a:lvl1pPr algn="ctr">
              <a:spcBef>
                <a:spcPts val="1000"/>
              </a:spcBef>
            </a:lvl1pPr>
          </a:lstStyle>
          <a:p>
            <a:pPr/>
            <a:r>
              <a:t>Implications</a:t>
            </a:r>
          </a:p>
        </p:txBody>
      </p:sp>
      <p:grpSp>
        <p:nvGrpSpPr>
          <p:cNvPr id="294" name="Content Placeholder 2"/>
          <p:cNvGrpSpPr/>
          <p:nvPr/>
        </p:nvGrpSpPr>
        <p:grpSpPr>
          <a:xfrm>
            <a:off x="4901472" y="640384"/>
            <a:ext cx="6506304" cy="5423143"/>
            <a:chOff x="0" y="0"/>
            <a:chExt cx="6506303" cy="5423141"/>
          </a:xfrm>
        </p:grpSpPr>
        <p:sp>
          <p:nvSpPr>
            <p:cNvPr id="284" name="Line"/>
            <p:cNvSpPr/>
            <p:nvPr/>
          </p:nvSpPr>
          <p:spPr>
            <a:xfrm>
              <a:off x="0" y="0"/>
              <a:ext cx="6506303" cy="0"/>
            </a:xfrm>
            <a:prstGeom prst="line">
              <a:avLst/>
            </a:prstGeom>
            <a:solidFill>
              <a:srgbClr val="FFFFFF"/>
            </a:solidFill>
            <a:ln w="34925" cap="flat">
              <a:solidFill>
                <a:srgbClr val="D0AD5F"/>
              </a:solidFill>
              <a:prstDash val="solid"/>
              <a:round/>
            </a:ln>
            <a:effectLst/>
          </p:spPr>
          <p:txBody>
            <a:bodyPr wrap="square" lIns="45719" tIns="45719" rIns="45719" bIns="45719" numCol="1" anchor="t">
              <a:noAutofit/>
            </a:bodyPr>
            <a:lstStyle/>
            <a:p>
              <a:pPr/>
            </a:p>
          </p:txBody>
        </p:sp>
        <p:sp>
          <p:nvSpPr>
            <p:cNvPr id="285" name="Provide local community with an educational platform."/>
            <p:cNvSpPr txBox="1"/>
            <p:nvPr/>
          </p:nvSpPr>
          <p:spPr>
            <a:xfrm>
              <a:off x="0" y="0"/>
              <a:ext cx="6506304" cy="9619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060" tIns="99060" rIns="99060" bIns="99060" numCol="1" anchor="t">
              <a:spAutoFit/>
            </a:bodyPr>
            <a:lstStyle>
              <a:lvl1pPr defTabSz="1155700">
                <a:lnSpc>
                  <a:spcPct val="90000"/>
                </a:lnSpc>
                <a:spcBef>
                  <a:spcPts val="1000"/>
                </a:spcBef>
                <a:defRPr sz="2600">
                  <a:solidFill>
                    <a:srgbClr val="191B0E"/>
                  </a:solidFill>
                </a:defRPr>
              </a:lvl1pPr>
            </a:lstStyle>
            <a:p>
              <a:pPr/>
              <a:r>
                <a:t>Provide local community with an educational platform.</a:t>
              </a:r>
            </a:p>
          </p:txBody>
        </p:sp>
        <p:sp>
          <p:nvSpPr>
            <p:cNvPr id="286" name="Line"/>
            <p:cNvSpPr/>
            <p:nvPr/>
          </p:nvSpPr>
          <p:spPr>
            <a:xfrm>
              <a:off x="0" y="1115295"/>
              <a:ext cx="6506303" cy="1"/>
            </a:xfrm>
            <a:prstGeom prst="line">
              <a:avLst/>
            </a:prstGeom>
            <a:solidFill>
              <a:srgbClr val="FFFFFF"/>
            </a:solidFill>
            <a:ln w="34925" cap="flat">
              <a:solidFill>
                <a:srgbClr val="D0AD5F"/>
              </a:solidFill>
              <a:prstDash val="solid"/>
              <a:round/>
            </a:ln>
            <a:effectLst/>
          </p:spPr>
          <p:txBody>
            <a:bodyPr wrap="square" lIns="45719" tIns="45719" rIns="45719" bIns="45719" numCol="1" anchor="t">
              <a:noAutofit/>
            </a:bodyPr>
            <a:lstStyle/>
            <a:p>
              <a:pPr/>
            </a:p>
          </p:txBody>
        </p:sp>
        <p:sp>
          <p:nvSpPr>
            <p:cNvPr id="287" name="Map are useful for remediation and protection efforts."/>
            <p:cNvSpPr txBox="1"/>
            <p:nvPr/>
          </p:nvSpPr>
          <p:spPr>
            <a:xfrm>
              <a:off x="0" y="1115295"/>
              <a:ext cx="6506304" cy="9619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060" tIns="99060" rIns="99060" bIns="99060" numCol="1" anchor="t">
              <a:spAutoFit/>
            </a:bodyPr>
            <a:lstStyle>
              <a:lvl1pPr defTabSz="1155700">
                <a:lnSpc>
                  <a:spcPct val="90000"/>
                </a:lnSpc>
                <a:spcBef>
                  <a:spcPts val="1000"/>
                </a:spcBef>
                <a:defRPr sz="2600">
                  <a:solidFill>
                    <a:srgbClr val="191B0E"/>
                  </a:solidFill>
                </a:defRPr>
              </a:lvl1pPr>
            </a:lstStyle>
            <a:p>
              <a:pPr/>
              <a:r>
                <a:t>Map are useful for remediation and protection efforts. </a:t>
              </a:r>
            </a:p>
          </p:txBody>
        </p:sp>
        <p:sp>
          <p:nvSpPr>
            <p:cNvPr id="288" name="Line"/>
            <p:cNvSpPr/>
            <p:nvPr/>
          </p:nvSpPr>
          <p:spPr>
            <a:xfrm>
              <a:off x="0" y="2230591"/>
              <a:ext cx="6506303" cy="1"/>
            </a:xfrm>
            <a:prstGeom prst="line">
              <a:avLst/>
            </a:prstGeom>
            <a:solidFill>
              <a:srgbClr val="FFFFFF"/>
            </a:solidFill>
            <a:ln w="34925" cap="flat">
              <a:solidFill>
                <a:srgbClr val="D0AD5F"/>
              </a:solidFill>
              <a:prstDash val="solid"/>
              <a:round/>
            </a:ln>
            <a:effectLst/>
          </p:spPr>
          <p:txBody>
            <a:bodyPr wrap="square" lIns="45719" tIns="45719" rIns="45719" bIns="45719" numCol="1" anchor="t">
              <a:noAutofit/>
            </a:bodyPr>
            <a:lstStyle/>
            <a:p>
              <a:pPr/>
            </a:p>
          </p:txBody>
        </p:sp>
        <p:sp>
          <p:nvSpPr>
            <p:cNvPr id="289" name="Standard Spill Category Ranking Chart and Spill Categories gives consistency to records."/>
            <p:cNvSpPr txBox="1"/>
            <p:nvPr/>
          </p:nvSpPr>
          <p:spPr>
            <a:xfrm>
              <a:off x="0" y="2230591"/>
              <a:ext cx="6506304" cy="13286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060" tIns="99060" rIns="99060" bIns="99060" numCol="1" anchor="t">
              <a:spAutoFit/>
            </a:bodyPr>
            <a:lstStyle>
              <a:lvl1pPr defTabSz="1155700">
                <a:lnSpc>
                  <a:spcPct val="90000"/>
                </a:lnSpc>
                <a:spcBef>
                  <a:spcPts val="1000"/>
                </a:spcBef>
                <a:defRPr sz="2600">
                  <a:solidFill>
                    <a:srgbClr val="191B0E"/>
                  </a:solidFill>
                </a:defRPr>
              </a:lvl1pPr>
            </a:lstStyle>
            <a:p>
              <a:pPr/>
              <a:r>
                <a:t>Standard Spill Category Ranking Chart and Spill Categories gives consistency to records.</a:t>
              </a:r>
            </a:p>
          </p:txBody>
        </p:sp>
        <p:sp>
          <p:nvSpPr>
            <p:cNvPr id="290" name="Line"/>
            <p:cNvSpPr/>
            <p:nvPr/>
          </p:nvSpPr>
          <p:spPr>
            <a:xfrm>
              <a:off x="0" y="3345886"/>
              <a:ext cx="6506303" cy="1"/>
            </a:xfrm>
            <a:prstGeom prst="line">
              <a:avLst/>
            </a:prstGeom>
            <a:solidFill>
              <a:srgbClr val="FFFFFF"/>
            </a:solidFill>
            <a:ln w="34925" cap="flat">
              <a:solidFill>
                <a:srgbClr val="D0AD5F"/>
              </a:solidFill>
              <a:prstDash val="solid"/>
              <a:round/>
            </a:ln>
            <a:effectLst/>
          </p:spPr>
          <p:txBody>
            <a:bodyPr wrap="square" lIns="45719" tIns="45719" rIns="45719" bIns="45719" numCol="1" anchor="t">
              <a:noAutofit/>
            </a:bodyPr>
            <a:lstStyle/>
            <a:p>
              <a:pPr/>
            </a:p>
          </p:txBody>
        </p:sp>
        <p:sp>
          <p:nvSpPr>
            <p:cNvPr id="291" name="Basis for future analysis, DRASTIC Method"/>
            <p:cNvSpPr txBox="1"/>
            <p:nvPr/>
          </p:nvSpPr>
          <p:spPr>
            <a:xfrm>
              <a:off x="0" y="3345886"/>
              <a:ext cx="6506304" cy="9619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060" tIns="99060" rIns="99060" bIns="99060" numCol="1" anchor="t">
              <a:spAutoFit/>
            </a:bodyPr>
            <a:lstStyle>
              <a:lvl1pPr defTabSz="1155700">
                <a:lnSpc>
                  <a:spcPct val="90000"/>
                </a:lnSpc>
                <a:spcBef>
                  <a:spcPts val="1000"/>
                </a:spcBef>
                <a:defRPr sz="2600">
                  <a:solidFill>
                    <a:srgbClr val="191B0E"/>
                  </a:solidFill>
                </a:defRPr>
              </a:lvl1pPr>
            </a:lstStyle>
            <a:p>
              <a:pPr/>
              <a:r>
                <a:t>Basis for future analysis, DRASTIC Method </a:t>
              </a:r>
            </a:p>
          </p:txBody>
        </p:sp>
        <p:sp>
          <p:nvSpPr>
            <p:cNvPr id="292" name="Line"/>
            <p:cNvSpPr/>
            <p:nvPr/>
          </p:nvSpPr>
          <p:spPr>
            <a:xfrm>
              <a:off x="0" y="4461182"/>
              <a:ext cx="6506303" cy="1"/>
            </a:xfrm>
            <a:prstGeom prst="line">
              <a:avLst/>
            </a:prstGeom>
            <a:solidFill>
              <a:srgbClr val="FFFFFF"/>
            </a:solidFill>
            <a:ln w="34925" cap="flat">
              <a:solidFill>
                <a:srgbClr val="D0AD5F"/>
              </a:solidFill>
              <a:prstDash val="solid"/>
              <a:round/>
            </a:ln>
            <a:effectLst/>
          </p:spPr>
          <p:txBody>
            <a:bodyPr wrap="square" lIns="45719" tIns="45719" rIns="45719" bIns="45719" numCol="1" anchor="t">
              <a:noAutofit/>
            </a:bodyPr>
            <a:lstStyle/>
            <a:p>
              <a:pPr/>
            </a:p>
          </p:txBody>
        </p:sp>
        <p:sp>
          <p:nvSpPr>
            <p:cNvPr id="293" name="Live, publicly available sewage spill webpage"/>
            <p:cNvSpPr txBox="1"/>
            <p:nvPr/>
          </p:nvSpPr>
          <p:spPr>
            <a:xfrm>
              <a:off x="0" y="4461182"/>
              <a:ext cx="6506304" cy="9619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060" tIns="99060" rIns="99060" bIns="99060" numCol="1" anchor="t">
              <a:spAutoFit/>
            </a:bodyPr>
            <a:lstStyle>
              <a:lvl1pPr defTabSz="1155700">
                <a:lnSpc>
                  <a:spcPct val="90000"/>
                </a:lnSpc>
                <a:spcBef>
                  <a:spcPts val="1000"/>
                </a:spcBef>
                <a:defRPr sz="2600">
                  <a:solidFill>
                    <a:srgbClr val="191B0E"/>
                  </a:solidFill>
                </a:defRPr>
              </a:lvl1pPr>
            </a:lstStyle>
            <a:p>
              <a:pPr/>
              <a:r>
                <a:t>Live, publicly available sewage spill webpage</a:t>
              </a:r>
            </a:p>
          </p:txBody>
        </p:sp>
      </p:grpSp>
      <p:sp>
        <p:nvSpPr>
          <p:cNvPr id="295" name="Slide Number Placeholder 2"/>
          <p:cNvSpPr txBox="1"/>
          <p:nvPr>
            <p:ph type="sldNum" sz="quarter" idx="2"/>
          </p:nvPr>
        </p:nvSpPr>
        <p:spPr>
          <a:xfrm>
            <a:off x="11494117" y="6312168"/>
            <a:ext cx="443078" cy="451207"/>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Rectangle 9"/>
          <p:cNvSpPr/>
          <p:nvPr/>
        </p:nvSpPr>
        <p:spPr>
          <a:xfrm>
            <a:off x="0" y="0"/>
            <a:ext cx="12192000" cy="6858000"/>
          </a:xfrm>
          <a:prstGeom prst="rect">
            <a:avLst/>
          </a:prstGeom>
          <a:solidFill>
            <a:srgbClr val="EFEDE3"/>
          </a:solidFill>
          <a:ln w="12700">
            <a:miter lim="400000"/>
          </a:ln>
        </p:spPr>
        <p:txBody>
          <a:bodyPr lIns="45719" rIns="45719" anchor="ctr"/>
          <a:lstStyle/>
          <a:p>
            <a:pPr algn="ctr">
              <a:defRPr>
                <a:solidFill>
                  <a:srgbClr val="FFFFFF"/>
                </a:solidFill>
              </a:defRPr>
            </a:pPr>
          </a:p>
        </p:txBody>
      </p:sp>
      <p:sp>
        <p:nvSpPr>
          <p:cNvPr id="300" name="Title 1"/>
          <p:cNvSpPr txBox="1"/>
          <p:nvPr>
            <p:ph type="title"/>
          </p:nvPr>
        </p:nvSpPr>
        <p:spPr>
          <a:xfrm>
            <a:off x="643466" y="685800"/>
            <a:ext cx="10905068" cy="1485900"/>
          </a:xfrm>
          <a:prstGeom prst="rect">
            <a:avLst/>
          </a:prstGeom>
        </p:spPr>
        <p:txBody>
          <a:bodyPr/>
          <a:lstStyle>
            <a:lvl1pPr algn="ctr"/>
          </a:lstStyle>
          <a:p>
            <a:pPr/>
            <a:r>
              <a:t>Conclusion</a:t>
            </a:r>
          </a:p>
        </p:txBody>
      </p:sp>
      <p:grpSp>
        <p:nvGrpSpPr>
          <p:cNvPr id="309" name="Content Placeholder 2"/>
          <p:cNvGrpSpPr/>
          <p:nvPr/>
        </p:nvGrpSpPr>
        <p:grpSpPr>
          <a:xfrm>
            <a:off x="1124185" y="2498739"/>
            <a:ext cx="9943628" cy="3258052"/>
            <a:chOff x="0" y="0"/>
            <a:chExt cx="9943626" cy="3258050"/>
          </a:xfrm>
        </p:grpSpPr>
        <p:sp>
          <p:nvSpPr>
            <p:cNvPr id="301" name="Rounded Rectangle"/>
            <p:cNvSpPr/>
            <p:nvPr/>
          </p:nvSpPr>
          <p:spPr>
            <a:xfrm>
              <a:off x="0" y="0"/>
              <a:ext cx="4261554" cy="2706087"/>
            </a:xfrm>
            <a:prstGeom prst="roundRect">
              <a:avLst>
                <a:gd name="adj" fmla="val 10000"/>
              </a:avLst>
            </a:prstGeom>
            <a:gradFill flip="none" rotWithShape="1">
              <a:gsLst>
                <a:gs pos="0">
                  <a:srgbClr val="9AB59B"/>
                </a:gs>
                <a:gs pos="50000">
                  <a:srgbClr val="8CAD8D"/>
                </a:gs>
                <a:gs pos="100000">
                  <a:srgbClr val="7A9A7B"/>
                </a:gs>
              </a:gsLst>
              <a:lin ang="5400000" scaled="0"/>
            </a:gradFill>
            <a:ln w="12700" cap="flat">
              <a:noFill/>
              <a:miter lim="400000"/>
            </a:ln>
            <a:effectLst>
              <a:outerShdw sx="100000" sy="100000" kx="0" ky="0" algn="b" rotWithShape="0" blurRad="63500" dist="19050" dir="5400000">
                <a:srgbClr val="000000">
                  <a:alpha val="35000"/>
                </a:srgbClr>
              </a:outerShdw>
            </a:effectLst>
          </p:spPr>
          <p:txBody>
            <a:bodyPr wrap="square" lIns="45719" tIns="45719" rIns="45719" bIns="45719" numCol="1" anchor="t">
              <a:noAutofit/>
            </a:bodyPr>
            <a:lstStyle/>
            <a:p>
              <a:pPr defTabSz="914400">
                <a:lnSpc>
                  <a:spcPct val="94000"/>
                </a:lnSpc>
                <a:spcBef>
                  <a:spcPts val="1000"/>
                </a:spcBef>
                <a:defRPr sz="2000">
                  <a:solidFill>
                    <a:srgbClr val="191B0E"/>
                  </a:solidFill>
                </a:defRPr>
              </a:pPr>
            </a:p>
          </p:txBody>
        </p:sp>
        <p:grpSp>
          <p:nvGrpSpPr>
            <p:cNvPr id="304" name="Group"/>
            <p:cNvGrpSpPr/>
            <p:nvPr/>
          </p:nvGrpSpPr>
          <p:grpSpPr>
            <a:xfrm>
              <a:off x="473506" y="347698"/>
              <a:ext cx="4261554" cy="2910353"/>
              <a:chOff x="0" y="0"/>
              <a:chExt cx="4261553" cy="2910352"/>
            </a:xfrm>
          </p:grpSpPr>
          <p:sp>
            <p:nvSpPr>
              <p:cNvPr id="302" name="Rounded Rectangle"/>
              <p:cNvSpPr/>
              <p:nvPr/>
            </p:nvSpPr>
            <p:spPr>
              <a:xfrm>
                <a:off x="0" y="102132"/>
                <a:ext cx="4261554" cy="2706088"/>
              </a:xfrm>
              <a:prstGeom prst="roundRect">
                <a:avLst>
                  <a:gd name="adj" fmla="val 10000"/>
                </a:avLst>
              </a:prstGeom>
              <a:solidFill>
                <a:srgbClr val="FFFFFF">
                  <a:alpha val="90000"/>
                </a:srgbClr>
              </a:solidFill>
              <a:ln w="6350" cap="flat">
                <a:solidFill>
                  <a:schemeClr val="accent4"/>
                </a:solidFill>
                <a:prstDash val="solid"/>
                <a:round/>
              </a:ln>
              <a:effectLst/>
            </p:spPr>
            <p:txBody>
              <a:bodyPr wrap="square" lIns="45719" tIns="45719" rIns="45719" bIns="45719" numCol="1" anchor="ctr">
                <a:noAutofit/>
              </a:bodyPr>
              <a:lstStyle/>
              <a:p>
                <a:pPr algn="ctr" defTabSz="1689100">
                  <a:lnSpc>
                    <a:spcPct val="90000"/>
                  </a:lnSpc>
                  <a:spcBef>
                    <a:spcPts val="800"/>
                  </a:spcBef>
                  <a:defRPr sz="3800">
                    <a:solidFill>
                      <a:srgbClr val="191B0E"/>
                    </a:solidFill>
                  </a:defRPr>
                </a:pPr>
              </a:p>
            </p:txBody>
          </p:sp>
          <p:sp>
            <p:nvSpPr>
              <p:cNvPr id="303" name="Most vulnerable is North West above the Balcones Escarpment."/>
              <p:cNvSpPr txBox="1"/>
              <p:nvPr/>
            </p:nvSpPr>
            <p:spPr>
              <a:xfrm>
                <a:off x="79258" y="-1"/>
                <a:ext cx="4103037" cy="29103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44779" tIns="144779" rIns="144779" bIns="144779" numCol="1" anchor="ctr">
                <a:spAutoFit/>
              </a:bodyPr>
              <a:lstStyle>
                <a:lvl1pPr algn="ctr" defTabSz="1689100">
                  <a:lnSpc>
                    <a:spcPct val="90000"/>
                  </a:lnSpc>
                  <a:spcBef>
                    <a:spcPts val="1500"/>
                  </a:spcBef>
                  <a:defRPr sz="3800">
                    <a:solidFill>
                      <a:srgbClr val="191B0E"/>
                    </a:solidFill>
                  </a:defRPr>
                </a:lvl1pPr>
              </a:lstStyle>
              <a:p>
                <a:pPr/>
                <a:r>
                  <a:t>Most vulnerable is North West above the Balcones Escarpment.</a:t>
                </a:r>
              </a:p>
            </p:txBody>
          </p:sp>
        </p:grpSp>
        <p:sp>
          <p:nvSpPr>
            <p:cNvPr id="305" name="Rounded Rectangle"/>
            <p:cNvSpPr/>
            <p:nvPr/>
          </p:nvSpPr>
          <p:spPr>
            <a:xfrm>
              <a:off x="5208566" y="0"/>
              <a:ext cx="4261555" cy="2706087"/>
            </a:xfrm>
            <a:prstGeom prst="roundRect">
              <a:avLst>
                <a:gd name="adj" fmla="val 10000"/>
              </a:avLst>
            </a:prstGeom>
            <a:gradFill flip="none" rotWithShape="1">
              <a:gsLst>
                <a:gs pos="0">
                  <a:srgbClr val="9AB59B"/>
                </a:gs>
                <a:gs pos="50000">
                  <a:srgbClr val="8CAD8D"/>
                </a:gs>
                <a:gs pos="100000">
                  <a:srgbClr val="7A9A7B"/>
                </a:gs>
              </a:gsLst>
              <a:lin ang="5400000" scaled="0"/>
            </a:gradFill>
            <a:ln w="12700" cap="flat">
              <a:noFill/>
              <a:miter lim="400000"/>
            </a:ln>
            <a:effectLst>
              <a:outerShdw sx="100000" sy="100000" kx="0" ky="0" algn="b" rotWithShape="0" blurRad="63500" dist="19050" dir="5400000">
                <a:srgbClr val="000000">
                  <a:alpha val="35000"/>
                </a:srgbClr>
              </a:outerShdw>
            </a:effectLst>
          </p:spPr>
          <p:txBody>
            <a:bodyPr wrap="square" lIns="45719" tIns="45719" rIns="45719" bIns="45719" numCol="1" anchor="t">
              <a:noAutofit/>
            </a:bodyPr>
            <a:lstStyle/>
            <a:p>
              <a:pPr defTabSz="914400">
                <a:lnSpc>
                  <a:spcPct val="94000"/>
                </a:lnSpc>
                <a:spcBef>
                  <a:spcPts val="1000"/>
                </a:spcBef>
                <a:defRPr sz="2000">
                  <a:solidFill>
                    <a:srgbClr val="191B0E"/>
                  </a:solidFill>
                </a:defRPr>
              </a:pPr>
            </a:p>
          </p:txBody>
        </p:sp>
        <p:grpSp>
          <p:nvGrpSpPr>
            <p:cNvPr id="308" name="Group"/>
            <p:cNvGrpSpPr/>
            <p:nvPr/>
          </p:nvGrpSpPr>
          <p:grpSpPr>
            <a:xfrm>
              <a:off x="5682072" y="449830"/>
              <a:ext cx="4261555" cy="2706088"/>
              <a:chOff x="0" y="0"/>
              <a:chExt cx="4261553" cy="2706086"/>
            </a:xfrm>
          </p:grpSpPr>
          <p:sp>
            <p:nvSpPr>
              <p:cNvPr id="306" name="Rounded Rectangle"/>
              <p:cNvSpPr/>
              <p:nvPr/>
            </p:nvSpPr>
            <p:spPr>
              <a:xfrm>
                <a:off x="0" y="0"/>
                <a:ext cx="4261554" cy="2706087"/>
              </a:xfrm>
              <a:prstGeom prst="roundRect">
                <a:avLst>
                  <a:gd name="adj" fmla="val 10000"/>
                </a:avLst>
              </a:prstGeom>
              <a:solidFill>
                <a:srgbClr val="FFFFFF">
                  <a:alpha val="90000"/>
                </a:srgbClr>
              </a:solidFill>
              <a:ln w="6350" cap="flat">
                <a:solidFill>
                  <a:schemeClr val="accent4"/>
                </a:solidFill>
                <a:prstDash val="solid"/>
                <a:round/>
              </a:ln>
              <a:effectLst/>
            </p:spPr>
            <p:txBody>
              <a:bodyPr wrap="square" lIns="45719" tIns="45719" rIns="45719" bIns="45719" numCol="1" anchor="ctr">
                <a:noAutofit/>
              </a:bodyPr>
              <a:lstStyle/>
              <a:p>
                <a:pPr algn="ctr" defTabSz="1689100">
                  <a:lnSpc>
                    <a:spcPct val="90000"/>
                  </a:lnSpc>
                  <a:spcBef>
                    <a:spcPts val="800"/>
                  </a:spcBef>
                  <a:defRPr sz="3800">
                    <a:solidFill>
                      <a:srgbClr val="191B0E"/>
                    </a:solidFill>
                  </a:defRPr>
                </a:pPr>
              </a:p>
            </p:txBody>
          </p:sp>
          <p:sp>
            <p:nvSpPr>
              <p:cNvPr id="307" name="No severe impact on Edwards Aquifer at this time."/>
              <p:cNvSpPr txBox="1"/>
              <p:nvPr/>
            </p:nvSpPr>
            <p:spPr>
              <a:xfrm>
                <a:off x="79259" y="155717"/>
                <a:ext cx="4103037" cy="23946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44779" tIns="144779" rIns="144779" bIns="144779" numCol="1" anchor="ctr">
                <a:spAutoFit/>
              </a:bodyPr>
              <a:lstStyle>
                <a:lvl1pPr algn="ctr" defTabSz="1689100">
                  <a:lnSpc>
                    <a:spcPct val="90000"/>
                  </a:lnSpc>
                  <a:spcBef>
                    <a:spcPts val="1500"/>
                  </a:spcBef>
                  <a:defRPr sz="3800">
                    <a:solidFill>
                      <a:srgbClr val="191B0E"/>
                    </a:solidFill>
                  </a:defRPr>
                </a:lvl1pPr>
              </a:lstStyle>
              <a:p>
                <a:pPr/>
                <a:r>
                  <a:t>No severe impact on Edwards Aquifer at this time.</a:t>
                </a:r>
              </a:p>
            </p:txBody>
          </p:sp>
        </p:grpSp>
      </p:grpSp>
      <p:sp>
        <p:nvSpPr>
          <p:cNvPr id="310" name="Slide Number Placeholder 2"/>
          <p:cNvSpPr txBox="1"/>
          <p:nvPr>
            <p:ph type="sldNum" sz="quarter" idx="2"/>
          </p:nvPr>
        </p:nvSpPr>
        <p:spPr>
          <a:xfrm>
            <a:off x="11478704" y="6327348"/>
            <a:ext cx="443079" cy="451206"/>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16" name="Group 9"/>
          <p:cNvGrpSpPr/>
          <p:nvPr/>
        </p:nvGrpSpPr>
        <p:grpSpPr>
          <a:xfrm>
            <a:off x="752857" y="744468"/>
            <a:ext cx="10674118" cy="5349673"/>
            <a:chOff x="0" y="0"/>
            <a:chExt cx="10674116" cy="5349671"/>
          </a:xfrm>
        </p:grpSpPr>
        <p:sp>
          <p:nvSpPr>
            <p:cNvPr id="314" name="Freeform 6"/>
            <p:cNvSpPr/>
            <p:nvPr/>
          </p:nvSpPr>
          <p:spPr>
            <a:xfrm>
              <a:off x="7399104" y="941183"/>
              <a:ext cx="3275013" cy="4408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24" y="0"/>
                  </a:moveTo>
                  <a:lnTo>
                    <a:pt x="21600" y="0"/>
                  </a:lnTo>
                  <a:lnTo>
                    <a:pt x="21600" y="21600"/>
                  </a:lnTo>
                  <a:lnTo>
                    <a:pt x="0" y="21600"/>
                  </a:lnTo>
                  <a:lnTo>
                    <a:pt x="0" y="19712"/>
                  </a:lnTo>
                  <a:lnTo>
                    <a:pt x="18924" y="19714"/>
                  </a:lnTo>
                  <a:lnTo>
                    <a:pt x="18924" y="0"/>
                  </a:lnTo>
                  <a:close/>
                </a:path>
              </a:pathLst>
            </a:custGeom>
            <a:solidFill>
              <a:srgbClr val="191B0E"/>
            </a:solidFill>
            <a:ln w="12700" cap="flat">
              <a:noFill/>
              <a:miter lim="400000"/>
            </a:ln>
            <a:effectLst/>
          </p:spPr>
          <p:txBody>
            <a:bodyPr wrap="square" lIns="45719" tIns="45719" rIns="45719" bIns="45719" numCol="1" anchor="t">
              <a:noAutofit/>
            </a:bodyPr>
            <a:lstStyle/>
            <a:p>
              <a:pPr/>
            </a:p>
          </p:txBody>
        </p:sp>
        <p:sp>
          <p:nvSpPr>
            <p:cNvPr id="315" name="Freeform 6"/>
            <p:cNvSpPr/>
            <p:nvPr/>
          </p:nvSpPr>
          <p:spPr>
            <a:xfrm rot="10800000">
              <a:off x="0" y="0"/>
              <a:ext cx="3275668" cy="4408489"/>
            </a:xfrm>
            <a:custGeom>
              <a:avLst/>
              <a:gdLst/>
              <a:ahLst/>
              <a:cxnLst>
                <a:cxn ang="0">
                  <a:pos x="wd2" y="hd2"/>
                </a:cxn>
                <a:cxn ang="5400000">
                  <a:pos x="wd2" y="hd2"/>
                </a:cxn>
                <a:cxn ang="10800000">
                  <a:pos x="wd2" y="hd2"/>
                </a:cxn>
                <a:cxn ang="16200000">
                  <a:pos x="wd2" y="hd2"/>
                </a:cxn>
              </a:cxnLst>
              <a:rect l="0" t="0" r="r" b="b"/>
              <a:pathLst>
                <a:path w="21596" h="21600" fill="norm" stroke="1" extrusionOk="0">
                  <a:moveTo>
                    <a:pt x="18921" y="0"/>
                  </a:moveTo>
                  <a:lnTo>
                    <a:pt x="21596" y="0"/>
                  </a:lnTo>
                  <a:lnTo>
                    <a:pt x="21596" y="21600"/>
                  </a:lnTo>
                  <a:lnTo>
                    <a:pt x="5" y="21600"/>
                  </a:lnTo>
                  <a:cubicBezTo>
                    <a:pt x="-4" y="20948"/>
                    <a:pt x="9" y="20362"/>
                    <a:pt x="0" y="19710"/>
                  </a:cubicBezTo>
                  <a:lnTo>
                    <a:pt x="18921" y="19716"/>
                  </a:lnTo>
                  <a:lnTo>
                    <a:pt x="18921" y="0"/>
                  </a:lnTo>
                  <a:close/>
                </a:path>
              </a:pathLst>
            </a:custGeom>
            <a:solidFill>
              <a:srgbClr val="191B0E"/>
            </a:solidFill>
            <a:ln w="12700" cap="flat">
              <a:noFill/>
              <a:miter lim="400000"/>
            </a:ln>
            <a:effectLst/>
          </p:spPr>
          <p:txBody>
            <a:bodyPr wrap="square" lIns="45719" tIns="45719" rIns="45719" bIns="45719" numCol="1" anchor="t">
              <a:noAutofit/>
            </a:bodyPr>
            <a:lstStyle/>
            <a:p>
              <a:pPr/>
            </a:p>
          </p:txBody>
        </p:sp>
      </p:grpSp>
      <p:sp>
        <p:nvSpPr>
          <p:cNvPr id="317" name="Rectangle 13"/>
          <p:cNvSpPr/>
          <p:nvPr/>
        </p:nvSpPr>
        <p:spPr>
          <a:xfrm>
            <a:off x="0" y="0"/>
            <a:ext cx="12192000" cy="6858000"/>
          </a:xfrm>
          <a:prstGeom prst="rect">
            <a:avLst/>
          </a:prstGeom>
          <a:solidFill>
            <a:srgbClr val="EFEDE3"/>
          </a:solidFill>
          <a:ln w="12700">
            <a:miter lim="400000"/>
          </a:ln>
        </p:spPr>
        <p:txBody>
          <a:bodyPr lIns="45719" rIns="45719" anchor="ctr"/>
          <a:lstStyle/>
          <a:p>
            <a:pPr algn="ctr">
              <a:defRPr>
                <a:solidFill>
                  <a:srgbClr val="FFFFFF"/>
                </a:solidFill>
              </a:defRPr>
            </a:pPr>
          </a:p>
        </p:txBody>
      </p:sp>
      <p:sp>
        <p:nvSpPr>
          <p:cNvPr id="318" name="Freeform 6"/>
          <p:cNvSpPr/>
          <p:nvPr/>
        </p:nvSpPr>
        <p:spPr>
          <a:xfrm>
            <a:off x="4494669" y="2016617"/>
            <a:ext cx="3275014" cy="4408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24" y="0"/>
                </a:moveTo>
                <a:lnTo>
                  <a:pt x="21600" y="0"/>
                </a:lnTo>
                <a:lnTo>
                  <a:pt x="21600" y="21600"/>
                </a:lnTo>
                <a:lnTo>
                  <a:pt x="0" y="21600"/>
                </a:lnTo>
                <a:lnTo>
                  <a:pt x="0" y="19712"/>
                </a:lnTo>
                <a:lnTo>
                  <a:pt x="18924" y="19714"/>
                </a:lnTo>
                <a:lnTo>
                  <a:pt x="18924" y="0"/>
                </a:lnTo>
                <a:close/>
              </a:path>
            </a:pathLst>
          </a:custGeom>
          <a:solidFill>
            <a:srgbClr val="191B0E"/>
          </a:solidFill>
          <a:ln w="12700">
            <a:miter lim="400000"/>
          </a:ln>
        </p:spPr>
        <p:txBody>
          <a:bodyPr lIns="45719" rIns="45719"/>
          <a:lstStyle/>
          <a:p>
            <a:pPr/>
          </a:p>
        </p:txBody>
      </p:sp>
      <p:sp>
        <p:nvSpPr>
          <p:cNvPr id="319" name="Freeform 6"/>
          <p:cNvSpPr/>
          <p:nvPr/>
        </p:nvSpPr>
        <p:spPr>
          <a:xfrm flipH="1" flipV="1">
            <a:off x="649163" y="634028"/>
            <a:ext cx="3275668" cy="4408488"/>
          </a:xfrm>
          <a:custGeom>
            <a:avLst/>
            <a:gdLst/>
            <a:ahLst/>
            <a:cxnLst>
              <a:cxn ang="0">
                <a:pos x="wd2" y="hd2"/>
              </a:cxn>
              <a:cxn ang="5400000">
                <a:pos x="wd2" y="hd2"/>
              </a:cxn>
              <a:cxn ang="10800000">
                <a:pos x="wd2" y="hd2"/>
              </a:cxn>
              <a:cxn ang="16200000">
                <a:pos x="wd2" y="hd2"/>
              </a:cxn>
            </a:cxnLst>
            <a:rect l="0" t="0" r="r" b="b"/>
            <a:pathLst>
              <a:path w="21596" h="21600" fill="norm" stroke="1" extrusionOk="0">
                <a:moveTo>
                  <a:pt x="18921" y="0"/>
                </a:moveTo>
                <a:lnTo>
                  <a:pt x="21596" y="0"/>
                </a:lnTo>
                <a:lnTo>
                  <a:pt x="21596" y="21600"/>
                </a:lnTo>
                <a:lnTo>
                  <a:pt x="5" y="21600"/>
                </a:lnTo>
                <a:cubicBezTo>
                  <a:pt x="-4" y="20948"/>
                  <a:pt x="9" y="20362"/>
                  <a:pt x="0" y="19710"/>
                </a:cubicBezTo>
                <a:lnTo>
                  <a:pt x="18921" y="19716"/>
                </a:lnTo>
                <a:lnTo>
                  <a:pt x="18921" y="0"/>
                </a:lnTo>
                <a:close/>
              </a:path>
            </a:pathLst>
          </a:custGeom>
          <a:solidFill>
            <a:srgbClr val="191B0E"/>
          </a:solidFill>
          <a:ln w="12700">
            <a:miter lim="400000"/>
          </a:ln>
        </p:spPr>
        <p:txBody>
          <a:bodyPr lIns="45719" rIns="45719"/>
          <a:lstStyle/>
          <a:p>
            <a:pPr/>
          </a:p>
        </p:txBody>
      </p:sp>
      <p:pic>
        <p:nvPicPr>
          <p:cNvPr id="320" name="Content Placeholder 3" descr="Content Placeholder 3"/>
          <p:cNvPicPr>
            <a:picLocks noChangeAspect="1"/>
          </p:cNvPicPr>
          <p:nvPr/>
        </p:nvPicPr>
        <p:blipFill>
          <a:blip r:embed="rId3">
            <a:extLst/>
          </a:blip>
          <a:stretch>
            <a:fillRect/>
          </a:stretch>
        </p:blipFill>
        <p:spPr>
          <a:xfrm>
            <a:off x="1393419" y="1480625"/>
            <a:ext cx="5582050" cy="3888779"/>
          </a:xfrm>
          <a:prstGeom prst="rect">
            <a:avLst/>
          </a:prstGeom>
          <a:ln w="12700">
            <a:miter lim="400000"/>
          </a:ln>
        </p:spPr>
      </p:pic>
      <p:sp>
        <p:nvSpPr>
          <p:cNvPr id="321" name="Title 1"/>
          <p:cNvSpPr txBox="1"/>
          <p:nvPr>
            <p:ph type="title"/>
          </p:nvPr>
        </p:nvSpPr>
        <p:spPr>
          <a:xfrm>
            <a:off x="8419500" y="1685651"/>
            <a:ext cx="3183415" cy="1719162"/>
          </a:xfrm>
          <a:prstGeom prst="rect">
            <a:avLst/>
          </a:prstGeom>
        </p:spPr>
        <p:txBody>
          <a:bodyPr anchor="b"/>
          <a:lstStyle>
            <a:lvl1pPr algn="ctr" defTabSz="822959">
              <a:defRPr cap="all" sz="5040"/>
            </a:lvl1pPr>
          </a:lstStyle>
          <a:p>
            <a:pPr/>
            <a:r>
              <a:t>Final Product</a:t>
            </a:r>
          </a:p>
        </p:txBody>
      </p:sp>
      <p:sp>
        <p:nvSpPr>
          <p:cNvPr id="322" name="TextBox 4"/>
          <p:cNvSpPr txBox="1"/>
          <p:nvPr/>
        </p:nvSpPr>
        <p:spPr>
          <a:xfrm>
            <a:off x="8652946" y="4524350"/>
            <a:ext cx="2949970" cy="1482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Link: https://www.arcgis.com/apps/MapSeries/index.html?appid=53dc9a37b618420f9dafba52a56010d7</a:t>
            </a:r>
          </a:p>
        </p:txBody>
      </p:sp>
      <p:sp>
        <p:nvSpPr>
          <p:cNvPr id="323" name="TextBox 2"/>
          <p:cNvSpPr txBox="1"/>
          <p:nvPr/>
        </p:nvSpPr>
        <p:spPr>
          <a:xfrm>
            <a:off x="4724398" y="3200399"/>
            <a:ext cx="2743201" cy="364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Click to add text</a:t>
            </a:r>
          </a:p>
        </p:txBody>
      </p:sp>
      <p:sp>
        <p:nvSpPr>
          <p:cNvPr id="324" name="Slide Number Placeholder 3"/>
          <p:cNvSpPr txBox="1"/>
          <p:nvPr>
            <p:ph type="sldNum" sz="quarter" idx="2"/>
          </p:nvPr>
        </p:nvSpPr>
        <p:spPr>
          <a:xfrm>
            <a:off x="11442744" y="6322210"/>
            <a:ext cx="443079" cy="451207"/>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30" name="Group 9"/>
          <p:cNvGrpSpPr/>
          <p:nvPr/>
        </p:nvGrpSpPr>
        <p:grpSpPr>
          <a:xfrm>
            <a:off x="752857" y="744468"/>
            <a:ext cx="10674118" cy="5349673"/>
            <a:chOff x="0" y="0"/>
            <a:chExt cx="10674116" cy="5349671"/>
          </a:xfrm>
        </p:grpSpPr>
        <p:sp>
          <p:nvSpPr>
            <p:cNvPr id="328" name="Freeform 6"/>
            <p:cNvSpPr/>
            <p:nvPr/>
          </p:nvSpPr>
          <p:spPr>
            <a:xfrm>
              <a:off x="7399104" y="941183"/>
              <a:ext cx="3275013" cy="4408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24" y="0"/>
                  </a:moveTo>
                  <a:lnTo>
                    <a:pt x="21600" y="0"/>
                  </a:lnTo>
                  <a:lnTo>
                    <a:pt x="21600" y="21600"/>
                  </a:lnTo>
                  <a:lnTo>
                    <a:pt x="0" y="21600"/>
                  </a:lnTo>
                  <a:lnTo>
                    <a:pt x="0" y="19712"/>
                  </a:lnTo>
                  <a:lnTo>
                    <a:pt x="18924" y="19714"/>
                  </a:lnTo>
                  <a:lnTo>
                    <a:pt x="18924" y="0"/>
                  </a:lnTo>
                  <a:close/>
                </a:path>
              </a:pathLst>
            </a:custGeom>
            <a:solidFill>
              <a:srgbClr val="191B0E"/>
            </a:solidFill>
            <a:ln w="12700" cap="flat">
              <a:noFill/>
              <a:miter lim="400000"/>
            </a:ln>
            <a:effectLst/>
          </p:spPr>
          <p:txBody>
            <a:bodyPr wrap="square" lIns="45719" tIns="45719" rIns="45719" bIns="45719" numCol="1" anchor="t">
              <a:noAutofit/>
            </a:bodyPr>
            <a:lstStyle/>
            <a:p>
              <a:pPr/>
            </a:p>
          </p:txBody>
        </p:sp>
        <p:sp>
          <p:nvSpPr>
            <p:cNvPr id="329" name="Freeform 6"/>
            <p:cNvSpPr/>
            <p:nvPr/>
          </p:nvSpPr>
          <p:spPr>
            <a:xfrm rot="10800000">
              <a:off x="0" y="0"/>
              <a:ext cx="3275668" cy="4408489"/>
            </a:xfrm>
            <a:custGeom>
              <a:avLst/>
              <a:gdLst/>
              <a:ahLst/>
              <a:cxnLst>
                <a:cxn ang="0">
                  <a:pos x="wd2" y="hd2"/>
                </a:cxn>
                <a:cxn ang="5400000">
                  <a:pos x="wd2" y="hd2"/>
                </a:cxn>
                <a:cxn ang="10800000">
                  <a:pos x="wd2" y="hd2"/>
                </a:cxn>
                <a:cxn ang="16200000">
                  <a:pos x="wd2" y="hd2"/>
                </a:cxn>
              </a:cxnLst>
              <a:rect l="0" t="0" r="r" b="b"/>
              <a:pathLst>
                <a:path w="21596" h="21600" fill="norm" stroke="1" extrusionOk="0">
                  <a:moveTo>
                    <a:pt x="18921" y="0"/>
                  </a:moveTo>
                  <a:lnTo>
                    <a:pt x="21596" y="0"/>
                  </a:lnTo>
                  <a:lnTo>
                    <a:pt x="21596" y="21600"/>
                  </a:lnTo>
                  <a:lnTo>
                    <a:pt x="5" y="21600"/>
                  </a:lnTo>
                  <a:cubicBezTo>
                    <a:pt x="-4" y="20948"/>
                    <a:pt x="9" y="20362"/>
                    <a:pt x="0" y="19710"/>
                  </a:cubicBezTo>
                  <a:lnTo>
                    <a:pt x="18921" y="19716"/>
                  </a:lnTo>
                  <a:lnTo>
                    <a:pt x="18921" y="0"/>
                  </a:lnTo>
                  <a:close/>
                </a:path>
              </a:pathLst>
            </a:custGeom>
            <a:solidFill>
              <a:srgbClr val="191B0E"/>
            </a:solidFill>
            <a:ln w="12700" cap="flat">
              <a:noFill/>
              <a:miter lim="400000"/>
            </a:ln>
            <a:effectLst/>
          </p:spPr>
          <p:txBody>
            <a:bodyPr wrap="square" lIns="45719" tIns="45719" rIns="45719" bIns="45719" numCol="1" anchor="t">
              <a:noAutofit/>
            </a:bodyPr>
            <a:lstStyle/>
            <a:p>
              <a:pPr/>
            </a:p>
          </p:txBody>
        </p:sp>
      </p:grpSp>
      <p:sp>
        <p:nvSpPr>
          <p:cNvPr id="331" name="Rectangle 13"/>
          <p:cNvSpPr/>
          <p:nvPr/>
        </p:nvSpPr>
        <p:spPr>
          <a:xfrm>
            <a:off x="0" y="0"/>
            <a:ext cx="12192000" cy="6858000"/>
          </a:xfrm>
          <a:prstGeom prst="rect">
            <a:avLst/>
          </a:prstGeom>
          <a:solidFill>
            <a:srgbClr val="EFEDE3"/>
          </a:solidFill>
          <a:ln w="12700">
            <a:miter lim="400000"/>
          </a:ln>
        </p:spPr>
        <p:txBody>
          <a:bodyPr lIns="45719" rIns="45719" anchor="ctr"/>
          <a:lstStyle/>
          <a:p>
            <a:pPr algn="ctr">
              <a:defRPr>
                <a:solidFill>
                  <a:srgbClr val="FFFFFF"/>
                </a:solidFill>
              </a:defRPr>
            </a:pPr>
          </a:p>
        </p:txBody>
      </p:sp>
      <p:sp>
        <p:nvSpPr>
          <p:cNvPr id="332" name="Freeform 6"/>
          <p:cNvSpPr/>
          <p:nvPr/>
        </p:nvSpPr>
        <p:spPr>
          <a:xfrm>
            <a:off x="1542142" y="2016617"/>
            <a:ext cx="3275013" cy="4408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24" y="0"/>
                </a:moveTo>
                <a:lnTo>
                  <a:pt x="21600" y="0"/>
                </a:lnTo>
                <a:lnTo>
                  <a:pt x="21600" y="21600"/>
                </a:lnTo>
                <a:lnTo>
                  <a:pt x="0" y="21600"/>
                </a:lnTo>
                <a:lnTo>
                  <a:pt x="0" y="19712"/>
                </a:lnTo>
                <a:lnTo>
                  <a:pt x="18924" y="19714"/>
                </a:lnTo>
                <a:lnTo>
                  <a:pt x="18924" y="0"/>
                </a:lnTo>
                <a:close/>
              </a:path>
            </a:pathLst>
          </a:custGeom>
          <a:solidFill>
            <a:srgbClr val="191B0E"/>
          </a:solidFill>
          <a:ln w="12700">
            <a:miter lim="400000"/>
          </a:ln>
        </p:spPr>
        <p:txBody>
          <a:bodyPr lIns="45719" rIns="45719"/>
          <a:lstStyle/>
          <a:p>
            <a:pPr/>
          </a:p>
        </p:txBody>
      </p:sp>
      <p:sp>
        <p:nvSpPr>
          <p:cNvPr id="333" name="Freeform 6"/>
          <p:cNvSpPr/>
          <p:nvPr/>
        </p:nvSpPr>
        <p:spPr>
          <a:xfrm flipH="1" flipV="1">
            <a:off x="649163" y="634028"/>
            <a:ext cx="3275668" cy="4408488"/>
          </a:xfrm>
          <a:custGeom>
            <a:avLst/>
            <a:gdLst/>
            <a:ahLst/>
            <a:cxnLst>
              <a:cxn ang="0">
                <a:pos x="wd2" y="hd2"/>
              </a:cxn>
              <a:cxn ang="5400000">
                <a:pos x="wd2" y="hd2"/>
              </a:cxn>
              <a:cxn ang="10800000">
                <a:pos x="wd2" y="hd2"/>
              </a:cxn>
              <a:cxn ang="16200000">
                <a:pos x="wd2" y="hd2"/>
              </a:cxn>
            </a:cxnLst>
            <a:rect l="0" t="0" r="r" b="b"/>
            <a:pathLst>
              <a:path w="21596" h="21600" fill="norm" stroke="1" extrusionOk="0">
                <a:moveTo>
                  <a:pt x="18921" y="0"/>
                </a:moveTo>
                <a:lnTo>
                  <a:pt x="21596" y="0"/>
                </a:lnTo>
                <a:lnTo>
                  <a:pt x="21596" y="21600"/>
                </a:lnTo>
                <a:lnTo>
                  <a:pt x="5" y="21600"/>
                </a:lnTo>
                <a:cubicBezTo>
                  <a:pt x="-4" y="20948"/>
                  <a:pt x="9" y="20362"/>
                  <a:pt x="0" y="19710"/>
                </a:cubicBezTo>
                <a:lnTo>
                  <a:pt x="18921" y="19716"/>
                </a:lnTo>
                <a:lnTo>
                  <a:pt x="18921" y="0"/>
                </a:lnTo>
                <a:close/>
              </a:path>
            </a:pathLst>
          </a:custGeom>
          <a:solidFill>
            <a:srgbClr val="191B0E"/>
          </a:solidFill>
          <a:ln w="12700">
            <a:miter lim="400000"/>
          </a:ln>
        </p:spPr>
        <p:txBody>
          <a:bodyPr lIns="45719" rIns="45719"/>
          <a:lstStyle/>
          <a:p>
            <a:pPr/>
          </a:p>
        </p:txBody>
      </p:sp>
      <p:pic>
        <p:nvPicPr>
          <p:cNvPr id="334" name="Graphic 6" descr="Graphic 6"/>
          <p:cNvPicPr>
            <a:picLocks noChangeAspect="1"/>
          </p:cNvPicPr>
          <p:nvPr/>
        </p:nvPicPr>
        <p:blipFill>
          <a:blip r:embed="rId2">
            <a:extLst/>
          </a:blip>
          <a:stretch>
            <a:fillRect/>
          </a:stretch>
        </p:blipFill>
        <p:spPr>
          <a:xfrm>
            <a:off x="1371403" y="2169078"/>
            <a:ext cx="2719859" cy="2719860"/>
          </a:xfrm>
          <a:prstGeom prst="rect">
            <a:avLst/>
          </a:prstGeom>
          <a:ln w="12700">
            <a:miter lim="400000"/>
          </a:ln>
        </p:spPr>
      </p:pic>
      <p:sp>
        <p:nvSpPr>
          <p:cNvPr id="335" name="Title 1"/>
          <p:cNvSpPr txBox="1"/>
          <p:nvPr>
            <p:ph type="title"/>
          </p:nvPr>
        </p:nvSpPr>
        <p:spPr>
          <a:xfrm>
            <a:off x="5307291" y="634028"/>
            <a:ext cx="6221690" cy="3732836"/>
          </a:xfrm>
          <a:prstGeom prst="rect">
            <a:avLst/>
          </a:prstGeom>
        </p:spPr>
        <p:txBody>
          <a:bodyPr anchor="b"/>
          <a:lstStyle>
            <a:lvl1pPr algn="ctr">
              <a:defRPr cap="all" sz="7200"/>
            </a:lvl1pPr>
          </a:lstStyle>
          <a:p>
            <a:pPr/>
            <a:r>
              <a:t>Thank you for listening!</a:t>
            </a:r>
          </a:p>
        </p:txBody>
      </p:sp>
      <p:sp>
        <p:nvSpPr>
          <p:cNvPr id="336" name="Content Placeholder 2"/>
          <p:cNvSpPr txBox="1"/>
          <p:nvPr>
            <p:ph type="body" sz="quarter" idx="1"/>
          </p:nvPr>
        </p:nvSpPr>
        <p:spPr>
          <a:xfrm>
            <a:off x="5307291" y="4436462"/>
            <a:ext cx="6221690" cy="1794657"/>
          </a:xfrm>
          <a:prstGeom prst="rect">
            <a:avLst/>
          </a:prstGeom>
        </p:spPr>
        <p:txBody>
          <a:bodyPr/>
          <a:lstStyle>
            <a:lvl1pPr marL="0" indent="0" algn="ctr">
              <a:lnSpc>
                <a:spcPct val="112000"/>
              </a:lnSpc>
              <a:spcBef>
                <a:spcPts val="600"/>
              </a:spcBef>
              <a:buSzTx/>
              <a:buNone/>
              <a:defRPr sz="2300"/>
            </a:lvl1pPr>
          </a:lstStyle>
          <a:p>
            <a:pPr/>
            <a:r>
              <a:t>Please feel free to ask questions.</a:t>
            </a:r>
          </a:p>
        </p:txBody>
      </p:sp>
      <p:sp>
        <p:nvSpPr>
          <p:cNvPr id="337" name="Slide Number Placeholder 3"/>
          <p:cNvSpPr txBox="1"/>
          <p:nvPr>
            <p:ph type="sldNum" sz="quarter" idx="2"/>
          </p:nvPr>
        </p:nvSpPr>
        <p:spPr>
          <a:xfrm>
            <a:off x="11473567" y="6317576"/>
            <a:ext cx="443079" cy="451206"/>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Rectangle 43"/>
          <p:cNvSpPr/>
          <p:nvPr/>
        </p:nvSpPr>
        <p:spPr>
          <a:xfrm>
            <a:off x="0" y="0"/>
            <a:ext cx="12192000" cy="6858000"/>
          </a:xfrm>
          <a:prstGeom prst="rect">
            <a:avLst/>
          </a:prstGeom>
          <a:solidFill>
            <a:srgbClr val="191B0E"/>
          </a:solidFill>
          <a:ln w="12700">
            <a:miter lim="400000"/>
          </a:ln>
        </p:spPr>
        <p:txBody>
          <a:bodyPr lIns="45719" rIns="45719" anchor="ctr"/>
          <a:lstStyle/>
          <a:p>
            <a:pPr algn="ctr">
              <a:defRPr>
                <a:solidFill>
                  <a:srgbClr val="FFFFFF"/>
                </a:solidFill>
              </a:defRPr>
            </a:pPr>
          </a:p>
        </p:txBody>
      </p:sp>
      <p:pic>
        <p:nvPicPr>
          <p:cNvPr id="138" name="Content Placeholder 3" descr="Content Placeholder 3"/>
          <p:cNvPicPr>
            <a:picLocks noChangeAspect="1"/>
          </p:cNvPicPr>
          <p:nvPr/>
        </p:nvPicPr>
        <p:blipFill>
          <a:blip r:embed="rId3">
            <a:extLst/>
          </a:blip>
          <a:srcRect l="454" t="0" r="3129" b="0"/>
          <a:stretch>
            <a:fillRect/>
          </a:stretch>
        </p:blipFill>
        <p:spPr>
          <a:xfrm>
            <a:off x="634274" y="1487734"/>
            <a:ext cx="6900382" cy="3882530"/>
          </a:xfrm>
          <a:prstGeom prst="rect">
            <a:avLst/>
          </a:prstGeom>
          <a:ln w="12700">
            <a:miter lim="400000"/>
          </a:ln>
        </p:spPr>
      </p:pic>
      <p:sp>
        <p:nvSpPr>
          <p:cNvPr id="139" name="Freeform 6"/>
          <p:cNvSpPr/>
          <p:nvPr/>
        </p:nvSpPr>
        <p:spPr>
          <a:xfrm flipH="1" flipV="1">
            <a:off x="7983433" y="640080"/>
            <a:ext cx="2296029" cy="3674982"/>
          </a:xfrm>
          <a:custGeom>
            <a:avLst/>
            <a:gdLst/>
            <a:ahLst/>
            <a:cxnLst>
              <a:cxn ang="0">
                <a:pos x="wd2" y="hd2"/>
              </a:cxn>
              <a:cxn ang="5400000">
                <a:pos x="wd2" y="hd2"/>
              </a:cxn>
              <a:cxn ang="10800000">
                <a:pos x="wd2" y="hd2"/>
              </a:cxn>
              <a:cxn ang="16200000">
                <a:pos x="wd2" y="hd2"/>
              </a:cxn>
            </a:cxnLst>
            <a:rect l="0" t="0" r="r" b="b"/>
            <a:pathLst>
              <a:path w="21596" h="21600" fill="norm" stroke="1" extrusionOk="0">
                <a:moveTo>
                  <a:pt x="18921" y="0"/>
                </a:moveTo>
                <a:lnTo>
                  <a:pt x="21596" y="0"/>
                </a:lnTo>
                <a:lnTo>
                  <a:pt x="21596" y="21600"/>
                </a:lnTo>
                <a:lnTo>
                  <a:pt x="5" y="21600"/>
                </a:lnTo>
                <a:cubicBezTo>
                  <a:pt x="-4" y="20948"/>
                  <a:pt x="9" y="20362"/>
                  <a:pt x="0" y="19710"/>
                </a:cubicBezTo>
                <a:lnTo>
                  <a:pt x="18921" y="19716"/>
                </a:lnTo>
                <a:lnTo>
                  <a:pt x="18921" y="0"/>
                </a:lnTo>
                <a:close/>
              </a:path>
            </a:pathLst>
          </a:custGeom>
          <a:solidFill>
            <a:srgbClr val="EFEDE3"/>
          </a:solidFill>
          <a:ln w="12700">
            <a:miter lim="400000"/>
          </a:ln>
        </p:spPr>
        <p:txBody>
          <a:bodyPr lIns="45719" rIns="45719"/>
          <a:lstStyle/>
          <a:p>
            <a:pPr>
              <a:defRPr>
                <a:solidFill>
                  <a:srgbClr val="FFFFFF"/>
                </a:solidFill>
              </a:defRPr>
            </a:pPr>
          </a:p>
        </p:txBody>
      </p:sp>
      <p:sp>
        <p:nvSpPr>
          <p:cNvPr id="140" name="Title 1"/>
          <p:cNvSpPr txBox="1"/>
          <p:nvPr>
            <p:ph type="title"/>
          </p:nvPr>
        </p:nvSpPr>
        <p:spPr>
          <a:xfrm>
            <a:off x="8471421" y="1200150"/>
            <a:ext cx="3053040" cy="525780"/>
          </a:xfrm>
          <a:prstGeom prst="rect">
            <a:avLst/>
          </a:prstGeom>
        </p:spPr>
        <p:txBody>
          <a:bodyPr anchor="b"/>
          <a:lstStyle>
            <a:lvl1pPr>
              <a:defRPr cap="all" sz="2800"/>
            </a:lvl1pPr>
          </a:lstStyle>
          <a:p>
            <a:pPr/>
            <a:r>
              <a:t>Consultants </a:t>
            </a:r>
          </a:p>
        </p:txBody>
      </p:sp>
      <p:sp>
        <p:nvSpPr>
          <p:cNvPr id="141" name="TextBox 4"/>
          <p:cNvSpPr txBox="1"/>
          <p:nvPr/>
        </p:nvSpPr>
        <p:spPr>
          <a:xfrm>
            <a:off x="8533580" y="1765442"/>
            <a:ext cx="3053040" cy="393192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9483" indent="-349483" defTabSz="832104">
              <a:lnSpc>
                <a:spcPct val="94000"/>
              </a:lnSpc>
              <a:spcBef>
                <a:spcPts val="100"/>
              </a:spcBef>
              <a:defRPr b="1" sz="1638">
                <a:solidFill>
                  <a:srgbClr val="EFEDE3"/>
                </a:solidFill>
              </a:defRPr>
            </a:pPr>
            <a:r>
              <a:t>Haylea Elliff- Project Manager	</a:t>
            </a:r>
            <a:endParaRPr>
              <a:solidFill>
                <a:srgbClr val="FFFFFF"/>
              </a:solidFill>
            </a:endParaRPr>
          </a:p>
          <a:p>
            <a:pPr marL="349483" indent="-349483" defTabSz="832104">
              <a:lnSpc>
                <a:spcPct val="94000"/>
              </a:lnSpc>
              <a:spcBef>
                <a:spcPts val="100"/>
              </a:spcBef>
              <a:defRPr b="1" sz="1638">
                <a:solidFill>
                  <a:srgbClr val="EFEDE3"/>
                </a:solidFill>
              </a:defRPr>
            </a:pPr>
          </a:p>
          <a:p>
            <a:pPr marL="349483" indent="-349483" defTabSz="832104">
              <a:lnSpc>
                <a:spcPct val="94000"/>
              </a:lnSpc>
              <a:spcBef>
                <a:spcPts val="100"/>
              </a:spcBef>
              <a:defRPr b="1" sz="1638">
                <a:solidFill>
                  <a:srgbClr val="EFEDE3"/>
                </a:solidFill>
              </a:defRPr>
            </a:pPr>
            <a:r>
              <a:t>Alexandra Thompson- Water Resource Specialist</a:t>
            </a:r>
            <a:endParaRPr>
              <a:solidFill>
                <a:srgbClr val="FFFFFF"/>
              </a:solidFill>
            </a:endParaRPr>
          </a:p>
          <a:p>
            <a:pPr marL="349483" indent="-349483" defTabSz="832104">
              <a:lnSpc>
                <a:spcPct val="94000"/>
              </a:lnSpc>
              <a:spcBef>
                <a:spcPts val="100"/>
              </a:spcBef>
              <a:defRPr b="1" sz="1638">
                <a:solidFill>
                  <a:srgbClr val="EFEDE3"/>
                </a:solidFill>
              </a:defRPr>
            </a:pPr>
          </a:p>
          <a:p>
            <a:pPr marL="349483" indent="-349483" defTabSz="832104">
              <a:lnSpc>
                <a:spcPct val="94000"/>
              </a:lnSpc>
              <a:spcBef>
                <a:spcPts val="100"/>
              </a:spcBef>
              <a:defRPr b="1" sz="1638">
                <a:solidFill>
                  <a:srgbClr val="EFEDE3"/>
                </a:solidFill>
              </a:defRPr>
            </a:pPr>
            <a:r>
              <a:t>Jasi Mitchell- GIS Analyst &amp; Editor</a:t>
            </a:r>
            <a:endParaRPr>
              <a:solidFill>
                <a:srgbClr val="FFFFFF"/>
              </a:solidFill>
            </a:endParaRPr>
          </a:p>
          <a:p>
            <a:pPr marL="349483" indent="-349483" defTabSz="832104">
              <a:lnSpc>
                <a:spcPct val="94000"/>
              </a:lnSpc>
              <a:spcBef>
                <a:spcPts val="100"/>
              </a:spcBef>
              <a:defRPr b="1" sz="1638">
                <a:solidFill>
                  <a:srgbClr val="EFEDE3"/>
                </a:solidFill>
              </a:defRPr>
            </a:pPr>
          </a:p>
          <a:p>
            <a:pPr marL="349483" indent="-349483" defTabSz="832104">
              <a:lnSpc>
                <a:spcPct val="94000"/>
              </a:lnSpc>
              <a:spcBef>
                <a:spcPts val="100"/>
              </a:spcBef>
              <a:defRPr b="1" sz="1638">
                <a:solidFill>
                  <a:srgbClr val="EFEDE3"/>
                </a:solidFill>
              </a:defRPr>
            </a:pPr>
            <a:r>
              <a:t>Joseph Berenji- GIS Specialist </a:t>
            </a:r>
            <a:endParaRPr>
              <a:solidFill>
                <a:srgbClr val="FFFFFF"/>
              </a:solidFill>
            </a:endParaRPr>
          </a:p>
          <a:p>
            <a:pPr marL="349483" indent="-349483" defTabSz="832104">
              <a:lnSpc>
                <a:spcPct val="94000"/>
              </a:lnSpc>
              <a:spcBef>
                <a:spcPts val="100"/>
              </a:spcBef>
              <a:defRPr b="1" sz="1638">
                <a:solidFill>
                  <a:srgbClr val="EFEDE3"/>
                </a:solidFill>
              </a:defRPr>
            </a:pPr>
          </a:p>
          <a:p>
            <a:pPr marL="349483" indent="-349483" defTabSz="832104">
              <a:lnSpc>
                <a:spcPct val="94000"/>
              </a:lnSpc>
              <a:spcBef>
                <a:spcPts val="100"/>
              </a:spcBef>
              <a:defRPr b="1" sz="1638">
                <a:solidFill>
                  <a:srgbClr val="EFEDE3"/>
                </a:solidFill>
              </a:defRPr>
            </a:pPr>
            <a:r>
              <a:t>Justin Williams- GIS Analyst &amp; Web Developer</a:t>
            </a:r>
            <a:endParaRPr>
              <a:solidFill>
                <a:srgbClr val="FFFFFF"/>
              </a:solidFill>
            </a:endParaRPr>
          </a:p>
          <a:p>
            <a:pPr marL="349483" indent="-349483" defTabSz="832104">
              <a:lnSpc>
                <a:spcPct val="94000"/>
              </a:lnSpc>
              <a:spcBef>
                <a:spcPts val="100"/>
              </a:spcBef>
              <a:defRPr sz="1456">
                <a:solidFill>
                  <a:srgbClr val="EFEDE3"/>
                </a:solidFill>
              </a:defRPr>
            </a:pPr>
          </a:p>
        </p:txBody>
      </p:sp>
      <p:sp>
        <p:nvSpPr>
          <p:cNvPr id="142" name="Slide Number Placeholder 2"/>
          <p:cNvSpPr txBox="1"/>
          <p:nvPr>
            <p:ph type="sldNum" sz="quarter" idx="2"/>
          </p:nvPr>
        </p:nvSpPr>
        <p:spPr>
          <a:xfrm>
            <a:off x="11658448" y="6247539"/>
            <a:ext cx="273610" cy="451206"/>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Background ShapeRectangle 10"/>
          <p:cNvSpPr/>
          <p:nvPr/>
        </p:nvSpPr>
        <p:spPr>
          <a:xfrm>
            <a:off x="-1" y="375"/>
            <a:ext cx="5303522" cy="6857626"/>
          </a:xfrm>
          <a:prstGeom prst="rect">
            <a:avLst/>
          </a:prstGeom>
          <a:solidFill>
            <a:srgbClr val="191B0E"/>
          </a:solidFill>
          <a:ln w="12700">
            <a:miter lim="400000"/>
          </a:ln>
        </p:spPr>
        <p:txBody>
          <a:bodyPr lIns="45719" rIns="45719"/>
          <a:lstStyle/>
          <a:p>
            <a:pPr/>
          </a:p>
        </p:txBody>
      </p:sp>
      <p:sp>
        <p:nvSpPr>
          <p:cNvPr id="147" name="Divider BarRectangle 12"/>
          <p:cNvSpPr/>
          <p:nvPr/>
        </p:nvSpPr>
        <p:spPr>
          <a:xfrm>
            <a:off x="5303520" y="376"/>
            <a:ext cx="228601" cy="6858001"/>
          </a:xfrm>
          <a:prstGeom prst="rect">
            <a:avLst/>
          </a:prstGeom>
          <a:solidFill>
            <a:srgbClr val="696A64"/>
          </a:solidFill>
          <a:ln w="12700">
            <a:miter lim="400000"/>
          </a:ln>
        </p:spPr>
        <p:txBody>
          <a:bodyPr lIns="45719" rIns="45719"/>
          <a:lstStyle/>
          <a:p>
            <a:pPr/>
          </a:p>
        </p:txBody>
      </p:sp>
      <p:sp>
        <p:nvSpPr>
          <p:cNvPr id="148" name="Title 1"/>
          <p:cNvSpPr txBox="1"/>
          <p:nvPr>
            <p:ph type="title"/>
          </p:nvPr>
        </p:nvSpPr>
        <p:spPr>
          <a:xfrm>
            <a:off x="640080" y="631372"/>
            <a:ext cx="4018841" cy="5582786"/>
          </a:xfrm>
          <a:prstGeom prst="rect">
            <a:avLst/>
          </a:prstGeom>
        </p:spPr>
        <p:txBody>
          <a:bodyPr/>
          <a:lstStyle/>
          <a:p>
            <a:pPr algn="r">
              <a:defRPr sz="5400">
                <a:solidFill>
                  <a:srgbClr val="EFEDE3"/>
                </a:solidFill>
              </a:defRPr>
            </a:pPr>
            <a:r>
              <a:t>Overview</a:t>
            </a:r>
            <a:br/>
          </a:p>
        </p:txBody>
      </p:sp>
      <p:sp>
        <p:nvSpPr>
          <p:cNvPr id="149" name="Content Placeholder 2"/>
          <p:cNvSpPr txBox="1"/>
          <p:nvPr>
            <p:ph type="body" idx="1"/>
          </p:nvPr>
        </p:nvSpPr>
        <p:spPr>
          <a:xfrm>
            <a:off x="6176719" y="203199"/>
            <a:ext cx="5375200" cy="6400801"/>
          </a:xfrm>
          <a:prstGeom prst="rect">
            <a:avLst/>
          </a:prstGeom>
        </p:spPr>
        <p:txBody>
          <a:bodyPr anchor="ctr"/>
          <a:lstStyle/>
          <a:p>
            <a:pPr marL="383540" indent="-383540">
              <a:defRPr b="1"/>
            </a:pPr>
            <a:r>
              <a:t>INTRODUCTION &amp; PROBLEM STATEMENT</a:t>
            </a:r>
          </a:p>
          <a:p>
            <a:pPr lvl="1" marL="0" indent="530225">
              <a:spcBef>
                <a:spcPts val="500"/>
              </a:spcBef>
              <a:buSzTx/>
              <a:buNone/>
            </a:pPr>
            <a:r>
              <a:t>	Purpose</a:t>
            </a:r>
            <a:endParaRPr i="1"/>
          </a:p>
          <a:p>
            <a:pPr marL="383540" indent="-383540">
              <a:defRPr b="1"/>
            </a:pPr>
            <a:r>
              <a:t>DATA</a:t>
            </a:r>
            <a:endParaRPr sz="1800"/>
          </a:p>
          <a:p>
            <a:pPr marL="383540" indent="-383540">
              <a:defRPr b="1"/>
            </a:pPr>
            <a:r>
              <a:t>METHODOLOGY</a:t>
            </a:r>
            <a:endParaRPr sz="1800"/>
          </a:p>
          <a:p>
            <a:pPr marL="0" indent="0">
              <a:buSzTx/>
              <a:buNone/>
            </a:pPr>
            <a:r>
              <a:t>	Data Preparation</a:t>
            </a:r>
            <a:endParaRPr sz="1800"/>
          </a:p>
          <a:p>
            <a:pPr marL="0" indent="0">
              <a:buSzTx/>
              <a:buNone/>
            </a:pPr>
            <a:r>
              <a:t>	DRASTIC Method</a:t>
            </a:r>
            <a:endParaRPr sz="1800"/>
          </a:p>
          <a:p>
            <a:pPr marL="383540" indent="-383540">
              <a:defRPr b="1"/>
            </a:pPr>
            <a:r>
              <a:t>RESULTS &amp; DISCUSSION</a:t>
            </a:r>
            <a:endParaRPr sz="1800"/>
          </a:p>
          <a:p>
            <a:pPr marL="0" indent="0">
              <a:buSzTx/>
              <a:buNone/>
            </a:pPr>
            <a:r>
              <a:t>	DRASTIC Results</a:t>
            </a:r>
          </a:p>
          <a:p>
            <a:pPr marL="0" indent="0">
              <a:buSzTx/>
              <a:buNone/>
            </a:pPr>
            <a:r>
              <a:t>	Data Quality Issues</a:t>
            </a:r>
            <a:endParaRPr sz="1800"/>
          </a:p>
          <a:p>
            <a:pPr marL="0" indent="0">
              <a:buSzTx/>
              <a:buNone/>
              <a:defRPr sz="1800"/>
            </a:pPr>
            <a:r>
              <a:t>	</a:t>
            </a:r>
            <a:r>
              <a:rPr sz="2000"/>
              <a:t>Recommendations</a:t>
            </a:r>
            <a:endParaRPr sz="2000"/>
          </a:p>
          <a:p>
            <a:pPr marL="0" indent="0">
              <a:buSzTx/>
              <a:buNone/>
              <a:defRPr sz="1800"/>
            </a:pPr>
            <a:r>
              <a:t>	</a:t>
            </a:r>
            <a:r>
              <a:rPr sz="2000"/>
              <a:t>Implications</a:t>
            </a:r>
            <a:endParaRPr sz="2000"/>
          </a:p>
          <a:p>
            <a:pPr marL="383540" indent="-383540">
              <a:defRPr b="1"/>
            </a:pPr>
            <a:r>
              <a:t>CONCLUSION</a:t>
            </a:r>
          </a:p>
          <a:p>
            <a:pPr marL="383540" indent="-383540">
              <a:defRPr b="1"/>
            </a:pPr>
            <a:r>
              <a:t>INTERACTIVE MAP DEMO</a:t>
            </a:r>
          </a:p>
        </p:txBody>
      </p:sp>
      <p:sp>
        <p:nvSpPr>
          <p:cNvPr id="150" name="Slide Number Placeholder 3"/>
          <p:cNvSpPr txBox="1"/>
          <p:nvPr>
            <p:ph type="sldNum" sz="quarter" idx="2"/>
          </p:nvPr>
        </p:nvSpPr>
        <p:spPr>
          <a:xfrm>
            <a:off x="11668721" y="6322210"/>
            <a:ext cx="273610" cy="451207"/>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Rectangle 9"/>
          <p:cNvSpPr/>
          <p:nvPr/>
        </p:nvSpPr>
        <p:spPr>
          <a:xfrm>
            <a:off x="0" y="0"/>
            <a:ext cx="12192000" cy="6858000"/>
          </a:xfrm>
          <a:prstGeom prst="rect">
            <a:avLst/>
          </a:prstGeom>
          <a:solidFill>
            <a:srgbClr val="EFEDE3"/>
          </a:solidFill>
          <a:ln w="12700">
            <a:miter lim="400000"/>
          </a:ln>
        </p:spPr>
        <p:txBody>
          <a:bodyPr lIns="45719" rIns="45719" anchor="ctr"/>
          <a:lstStyle/>
          <a:p>
            <a:pPr algn="ctr">
              <a:defRPr>
                <a:solidFill>
                  <a:srgbClr val="FFFFFF"/>
                </a:solidFill>
              </a:defRPr>
            </a:pPr>
          </a:p>
        </p:txBody>
      </p:sp>
      <p:sp>
        <p:nvSpPr>
          <p:cNvPr id="155" name="Title 1"/>
          <p:cNvSpPr txBox="1"/>
          <p:nvPr>
            <p:ph type="title"/>
          </p:nvPr>
        </p:nvSpPr>
        <p:spPr>
          <a:xfrm>
            <a:off x="643466" y="685800"/>
            <a:ext cx="10905068" cy="1485900"/>
          </a:xfrm>
          <a:prstGeom prst="rect">
            <a:avLst/>
          </a:prstGeom>
        </p:spPr>
        <p:txBody>
          <a:bodyPr/>
          <a:lstStyle>
            <a:lvl1pPr algn="ctr"/>
          </a:lstStyle>
          <a:p>
            <a:pPr/>
            <a:r>
              <a:t>Introduction</a:t>
            </a:r>
          </a:p>
        </p:txBody>
      </p:sp>
      <p:grpSp>
        <p:nvGrpSpPr>
          <p:cNvPr id="184" name="Content Placeholder 2"/>
          <p:cNvGrpSpPr/>
          <p:nvPr/>
        </p:nvGrpSpPr>
        <p:grpSpPr>
          <a:xfrm>
            <a:off x="1125884" y="2458522"/>
            <a:ext cx="9940230" cy="3242668"/>
            <a:chOff x="0" y="0"/>
            <a:chExt cx="9940228" cy="3242666"/>
          </a:xfrm>
        </p:grpSpPr>
        <p:grpSp>
          <p:nvGrpSpPr>
            <p:cNvPr id="158" name="Group"/>
            <p:cNvGrpSpPr/>
            <p:nvPr/>
          </p:nvGrpSpPr>
          <p:grpSpPr>
            <a:xfrm>
              <a:off x="0" y="0"/>
              <a:ext cx="2311681" cy="3236354"/>
              <a:chOff x="0" y="0"/>
              <a:chExt cx="2311680" cy="3236353"/>
            </a:xfrm>
          </p:grpSpPr>
          <p:sp>
            <p:nvSpPr>
              <p:cNvPr id="156" name="Rectangle"/>
              <p:cNvSpPr/>
              <p:nvPr/>
            </p:nvSpPr>
            <p:spPr>
              <a:xfrm>
                <a:off x="-1" y="-1"/>
                <a:ext cx="2311682" cy="3236355"/>
              </a:xfrm>
              <a:prstGeom prst="rect">
                <a:avLst/>
              </a:prstGeom>
              <a:solidFill>
                <a:srgbClr val="FFFFFF">
                  <a:alpha val="90000"/>
                </a:srgbClr>
              </a:solidFill>
              <a:ln w="6350" cap="flat">
                <a:solidFill>
                  <a:schemeClr val="accent1">
                    <a:alpha val="90000"/>
                  </a:schemeClr>
                </a:solidFill>
                <a:prstDash val="solid"/>
                <a:round/>
              </a:ln>
              <a:effectLst/>
            </p:spPr>
            <p:txBody>
              <a:bodyPr wrap="square" lIns="45719" tIns="45719" rIns="45719" bIns="45719" numCol="1" anchor="t">
                <a:noAutofit/>
              </a:bodyPr>
              <a:lstStyle/>
              <a:p>
                <a:pPr defTabSz="844550">
                  <a:lnSpc>
                    <a:spcPct val="90000"/>
                  </a:lnSpc>
                  <a:spcBef>
                    <a:spcPts val="800"/>
                  </a:spcBef>
                  <a:defRPr sz="2000">
                    <a:solidFill>
                      <a:srgbClr val="191B0E"/>
                    </a:solidFill>
                  </a:defRPr>
                </a:pPr>
              </a:p>
            </p:txBody>
          </p:sp>
          <p:sp>
            <p:nvSpPr>
              <p:cNvPr id="157" name="Visualize Spills"/>
              <p:cNvSpPr txBox="1"/>
              <p:nvPr/>
            </p:nvSpPr>
            <p:spPr>
              <a:xfrm>
                <a:off x="0" y="1229813"/>
                <a:ext cx="2311681" cy="64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80228" tIns="180228" rIns="180228" bIns="180228" numCol="1" anchor="t">
                <a:spAutoFit/>
              </a:bodyPr>
              <a:lstStyle>
                <a:lvl1pPr defTabSz="844550">
                  <a:lnSpc>
                    <a:spcPct val="90000"/>
                  </a:lnSpc>
                  <a:spcBef>
                    <a:spcPts val="700"/>
                  </a:spcBef>
                  <a:defRPr sz="1900">
                    <a:solidFill>
                      <a:srgbClr val="191B0E"/>
                    </a:solidFill>
                  </a:defRPr>
                </a:lvl1pPr>
              </a:lstStyle>
              <a:p>
                <a:pPr/>
                <a:r>
                  <a:t>Visualize Spills</a:t>
                </a:r>
              </a:p>
            </p:txBody>
          </p:sp>
        </p:grpSp>
        <p:grpSp>
          <p:nvGrpSpPr>
            <p:cNvPr id="161" name="Group"/>
            <p:cNvGrpSpPr/>
            <p:nvPr/>
          </p:nvGrpSpPr>
          <p:grpSpPr>
            <a:xfrm>
              <a:off x="670387" y="323634"/>
              <a:ext cx="970908" cy="970908"/>
              <a:chOff x="0" y="0"/>
              <a:chExt cx="970906" cy="970906"/>
            </a:xfrm>
          </p:grpSpPr>
          <p:sp>
            <p:nvSpPr>
              <p:cNvPr id="159" name="Circle"/>
              <p:cNvSpPr/>
              <p:nvPr/>
            </p:nvSpPr>
            <p:spPr>
              <a:xfrm>
                <a:off x="-1" y="-1"/>
                <a:ext cx="970908" cy="970908"/>
              </a:xfrm>
              <a:prstGeom prst="ellipse">
                <a:avLst/>
              </a:prstGeom>
              <a:gradFill flip="none" rotWithShape="1">
                <a:gsLst>
                  <a:gs pos="0">
                    <a:srgbClr val="FFFFFF"/>
                  </a:gs>
                  <a:gs pos="50000">
                    <a:srgbClr val="FFFFFF"/>
                  </a:gs>
                  <a:gs pos="100000">
                    <a:srgbClr val="FFFFFF"/>
                  </a:gs>
                </a:gsLst>
                <a:lin ang="5400000" scaled="0"/>
              </a:gradFill>
              <a:ln w="6350" cap="flat">
                <a:solidFill>
                  <a:srgbClr val="7E7F79"/>
                </a:solidFill>
                <a:prstDash val="solid"/>
                <a:round/>
              </a:ln>
              <a:effectLst/>
            </p:spPr>
            <p:txBody>
              <a:bodyPr wrap="square" lIns="45719" tIns="45719" rIns="45719" bIns="45719" numCol="1" anchor="ctr">
                <a:noAutofit/>
              </a:bodyPr>
              <a:lstStyle/>
              <a:p>
                <a:pPr algn="ctr" defTabSz="2133600">
                  <a:lnSpc>
                    <a:spcPct val="90000"/>
                  </a:lnSpc>
                  <a:spcBef>
                    <a:spcPts val="800"/>
                  </a:spcBef>
                  <a:defRPr sz="2000"/>
                </a:pPr>
              </a:p>
            </p:txBody>
          </p:sp>
          <p:sp>
            <p:nvSpPr>
              <p:cNvPr id="160" name="1"/>
              <p:cNvSpPr txBox="1"/>
              <p:nvPr/>
            </p:nvSpPr>
            <p:spPr>
              <a:xfrm>
                <a:off x="142186" y="119337"/>
                <a:ext cx="686535" cy="732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700" tIns="12700" rIns="12700" bIns="12700" numCol="1" anchor="ctr">
                <a:spAutoFit/>
              </a:bodyPr>
              <a:lstStyle>
                <a:lvl1pPr algn="ctr" defTabSz="2133600">
                  <a:lnSpc>
                    <a:spcPct val="90000"/>
                  </a:lnSpc>
                  <a:spcBef>
                    <a:spcPts val="2000"/>
                  </a:spcBef>
                  <a:defRPr sz="4800"/>
                </a:lvl1pPr>
              </a:lstStyle>
              <a:p>
                <a:pPr/>
                <a:r>
                  <a:t>1</a:t>
                </a:r>
              </a:p>
            </p:txBody>
          </p:sp>
        </p:grpSp>
        <p:sp>
          <p:nvSpPr>
            <p:cNvPr id="162" name="Rectangle"/>
            <p:cNvSpPr/>
            <p:nvPr/>
          </p:nvSpPr>
          <p:spPr>
            <a:xfrm>
              <a:off x="0" y="3229966"/>
              <a:ext cx="2311681" cy="12701"/>
            </a:xfrm>
            <a:prstGeom prst="rect">
              <a:avLst/>
            </a:prstGeom>
            <a:gradFill flip="none" rotWithShape="1">
              <a:gsLst>
                <a:gs pos="0">
                  <a:srgbClr val="FFFFFF"/>
                </a:gs>
                <a:gs pos="50000">
                  <a:srgbClr val="FFFFFF"/>
                </a:gs>
                <a:gs pos="100000">
                  <a:srgbClr val="FFFFFF"/>
                </a:gs>
              </a:gsLst>
              <a:lin ang="5400000" scaled="0"/>
            </a:gradFill>
            <a:ln w="6350" cap="flat">
              <a:solidFill>
                <a:srgbClr val="7E7F79"/>
              </a:solidFill>
              <a:prstDash val="solid"/>
              <a:round/>
            </a:ln>
            <a:effectLst/>
          </p:spPr>
          <p:txBody>
            <a:bodyPr wrap="square" lIns="45719" tIns="45719" rIns="45719" bIns="45719" numCol="1" anchor="t">
              <a:noAutofit/>
            </a:bodyPr>
            <a:lstStyle/>
            <a:p>
              <a:pPr defTabSz="914400">
                <a:lnSpc>
                  <a:spcPct val="94000"/>
                </a:lnSpc>
                <a:spcBef>
                  <a:spcPts val="1000"/>
                </a:spcBef>
                <a:defRPr sz="2000">
                  <a:solidFill>
                    <a:srgbClr val="191B0E"/>
                  </a:solidFill>
                </a:defRPr>
              </a:pPr>
            </a:p>
          </p:txBody>
        </p:sp>
        <p:grpSp>
          <p:nvGrpSpPr>
            <p:cNvPr id="165" name="Group"/>
            <p:cNvGrpSpPr/>
            <p:nvPr/>
          </p:nvGrpSpPr>
          <p:grpSpPr>
            <a:xfrm>
              <a:off x="2542849" y="0"/>
              <a:ext cx="2311681" cy="3236354"/>
              <a:chOff x="0" y="0"/>
              <a:chExt cx="2311680" cy="3236353"/>
            </a:xfrm>
          </p:grpSpPr>
          <p:sp>
            <p:nvSpPr>
              <p:cNvPr id="163" name="Rectangle"/>
              <p:cNvSpPr/>
              <p:nvPr/>
            </p:nvSpPr>
            <p:spPr>
              <a:xfrm>
                <a:off x="-1" y="-1"/>
                <a:ext cx="2311682" cy="3236355"/>
              </a:xfrm>
              <a:prstGeom prst="rect">
                <a:avLst/>
              </a:prstGeom>
              <a:solidFill>
                <a:srgbClr val="FFFFFF">
                  <a:alpha val="90000"/>
                </a:srgbClr>
              </a:solidFill>
              <a:ln w="6350" cap="flat">
                <a:solidFill>
                  <a:schemeClr val="accent1">
                    <a:alpha val="90000"/>
                  </a:schemeClr>
                </a:solidFill>
                <a:prstDash val="solid"/>
                <a:round/>
              </a:ln>
              <a:effectLst/>
            </p:spPr>
            <p:txBody>
              <a:bodyPr wrap="square" lIns="45719" tIns="45719" rIns="45719" bIns="45719" numCol="1" anchor="t">
                <a:noAutofit/>
              </a:bodyPr>
              <a:lstStyle/>
              <a:p>
                <a:pPr defTabSz="844550">
                  <a:lnSpc>
                    <a:spcPct val="90000"/>
                  </a:lnSpc>
                  <a:spcBef>
                    <a:spcPts val="800"/>
                  </a:spcBef>
                  <a:defRPr sz="2000">
                    <a:solidFill>
                      <a:srgbClr val="191B0E"/>
                    </a:solidFill>
                  </a:defRPr>
                </a:pPr>
              </a:p>
            </p:txBody>
          </p:sp>
          <p:sp>
            <p:nvSpPr>
              <p:cNvPr id="164" name="Analyze Zone"/>
              <p:cNvSpPr txBox="1"/>
              <p:nvPr/>
            </p:nvSpPr>
            <p:spPr>
              <a:xfrm>
                <a:off x="0" y="1229813"/>
                <a:ext cx="2311681" cy="64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80228" tIns="180228" rIns="180228" bIns="180228" numCol="1" anchor="t">
                <a:spAutoFit/>
              </a:bodyPr>
              <a:lstStyle>
                <a:lvl1pPr defTabSz="844550">
                  <a:lnSpc>
                    <a:spcPct val="90000"/>
                  </a:lnSpc>
                  <a:spcBef>
                    <a:spcPts val="700"/>
                  </a:spcBef>
                  <a:defRPr sz="1900">
                    <a:solidFill>
                      <a:srgbClr val="191B0E"/>
                    </a:solidFill>
                  </a:defRPr>
                </a:lvl1pPr>
              </a:lstStyle>
              <a:p>
                <a:pPr/>
                <a:r>
                  <a:t>Analyze Zone</a:t>
                </a:r>
              </a:p>
            </p:txBody>
          </p:sp>
        </p:grpSp>
        <p:grpSp>
          <p:nvGrpSpPr>
            <p:cNvPr id="168" name="Group"/>
            <p:cNvGrpSpPr/>
            <p:nvPr/>
          </p:nvGrpSpPr>
          <p:grpSpPr>
            <a:xfrm>
              <a:off x="3213236" y="323634"/>
              <a:ext cx="970908" cy="970908"/>
              <a:chOff x="0" y="0"/>
              <a:chExt cx="970906" cy="970906"/>
            </a:xfrm>
          </p:grpSpPr>
          <p:sp>
            <p:nvSpPr>
              <p:cNvPr id="166" name="Circle"/>
              <p:cNvSpPr/>
              <p:nvPr/>
            </p:nvSpPr>
            <p:spPr>
              <a:xfrm>
                <a:off x="-1" y="-1"/>
                <a:ext cx="970908" cy="970908"/>
              </a:xfrm>
              <a:prstGeom prst="ellipse">
                <a:avLst/>
              </a:prstGeom>
              <a:gradFill flip="none" rotWithShape="1">
                <a:gsLst>
                  <a:gs pos="0">
                    <a:srgbClr val="FFFFFF"/>
                  </a:gs>
                  <a:gs pos="50000">
                    <a:srgbClr val="FFFFFF"/>
                  </a:gs>
                  <a:gs pos="100000">
                    <a:srgbClr val="FFFFFF"/>
                  </a:gs>
                </a:gsLst>
                <a:lin ang="5400000" scaled="0"/>
              </a:gradFill>
              <a:ln w="6350" cap="flat">
                <a:solidFill>
                  <a:srgbClr val="7E7F79"/>
                </a:solidFill>
                <a:prstDash val="solid"/>
                <a:round/>
              </a:ln>
              <a:effectLst/>
            </p:spPr>
            <p:txBody>
              <a:bodyPr wrap="square" lIns="45719" tIns="45719" rIns="45719" bIns="45719" numCol="1" anchor="ctr">
                <a:noAutofit/>
              </a:bodyPr>
              <a:lstStyle/>
              <a:p>
                <a:pPr algn="ctr" defTabSz="2133600">
                  <a:lnSpc>
                    <a:spcPct val="90000"/>
                  </a:lnSpc>
                  <a:spcBef>
                    <a:spcPts val="800"/>
                  </a:spcBef>
                  <a:defRPr sz="2000"/>
                </a:pPr>
              </a:p>
            </p:txBody>
          </p:sp>
          <p:sp>
            <p:nvSpPr>
              <p:cNvPr id="167" name="2"/>
              <p:cNvSpPr txBox="1"/>
              <p:nvPr/>
            </p:nvSpPr>
            <p:spPr>
              <a:xfrm>
                <a:off x="142186" y="119337"/>
                <a:ext cx="686535" cy="732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700" tIns="12700" rIns="12700" bIns="12700" numCol="1" anchor="ctr">
                <a:spAutoFit/>
              </a:bodyPr>
              <a:lstStyle>
                <a:lvl1pPr algn="ctr" defTabSz="2133600">
                  <a:lnSpc>
                    <a:spcPct val="90000"/>
                  </a:lnSpc>
                  <a:spcBef>
                    <a:spcPts val="2000"/>
                  </a:spcBef>
                  <a:defRPr sz="4800"/>
                </a:lvl1pPr>
              </a:lstStyle>
              <a:p>
                <a:pPr/>
                <a:r>
                  <a:t>2</a:t>
                </a:r>
              </a:p>
            </p:txBody>
          </p:sp>
        </p:grpSp>
        <p:sp>
          <p:nvSpPr>
            <p:cNvPr id="169" name="Rectangle"/>
            <p:cNvSpPr/>
            <p:nvPr/>
          </p:nvSpPr>
          <p:spPr>
            <a:xfrm>
              <a:off x="2542849" y="3229966"/>
              <a:ext cx="2311681" cy="12701"/>
            </a:xfrm>
            <a:prstGeom prst="rect">
              <a:avLst/>
            </a:prstGeom>
            <a:gradFill flip="none" rotWithShape="1">
              <a:gsLst>
                <a:gs pos="0">
                  <a:srgbClr val="FFFFFF"/>
                </a:gs>
                <a:gs pos="50000">
                  <a:srgbClr val="FFFFFF"/>
                </a:gs>
                <a:gs pos="100000">
                  <a:srgbClr val="FFFFFF"/>
                </a:gs>
              </a:gsLst>
              <a:lin ang="5400000" scaled="0"/>
            </a:gradFill>
            <a:ln w="6350" cap="flat">
              <a:solidFill>
                <a:srgbClr val="7E7F79"/>
              </a:solidFill>
              <a:prstDash val="solid"/>
              <a:round/>
            </a:ln>
            <a:effectLst/>
          </p:spPr>
          <p:txBody>
            <a:bodyPr wrap="square" lIns="45719" tIns="45719" rIns="45719" bIns="45719" numCol="1" anchor="t">
              <a:noAutofit/>
            </a:bodyPr>
            <a:lstStyle/>
            <a:p>
              <a:pPr defTabSz="914400">
                <a:lnSpc>
                  <a:spcPct val="94000"/>
                </a:lnSpc>
                <a:spcBef>
                  <a:spcPts val="1000"/>
                </a:spcBef>
                <a:defRPr sz="2000">
                  <a:solidFill>
                    <a:srgbClr val="191B0E"/>
                  </a:solidFill>
                </a:defRPr>
              </a:pPr>
            </a:p>
          </p:txBody>
        </p:sp>
        <p:grpSp>
          <p:nvGrpSpPr>
            <p:cNvPr id="172" name="Group"/>
            <p:cNvGrpSpPr/>
            <p:nvPr/>
          </p:nvGrpSpPr>
          <p:grpSpPr>
            <a:xfrm>
              <a:off x="5085698" y="0"/>
              <a:ext cx="2311681" cy="3236354"/>
              <a:chOff x="0" y="0"/>
              <a:chExt cx="2311680" cy="3236353"/>
            </a:xfrm>
          </p:grpSpPr>
          <p:sp>
            <p:nvSpPr>
              <p:cNvPr id="170" name="Rectangle"/>
              <p:cNvSpPr/>
              <p:nvPr/>
            </p:nvSpPr>
            <p:spPr>
              <a:xfrm>
                <a:off x="-1" y="-1"/>
                <a:ext cx="2311682" cy="3236355"/>
              </a:xfrm>
              <a:prstGeom prst="rect">
                <a:avLst/>
              </a:prstGeom>
              <a:solidFill>
                <a:srgbClr val="FFFFFF">
                  <a:alpha val="90000"/>
                </a:srgbClr>
              </a:solidFill>
              <a:ln w="6350" cap="flat">
                <a:solidFill>
                  <a:schemeClr val="accent1">
                    <a:alpha val="90000"/>
                  </a:schemeClr>
                </a:solidFill>
                <a:prstDash val="solid"/>
                <a:round/>
              </a:ln>
              <a:effectLst/>
            </p:spPr>
            <p:txBody>
              <a:bodyPr wrap="square" lIns="45719" tIns="45719" rIns="45719" bIns="45719" numCol="1" anchor="t">
                <a:noAutofit/>
              </a:bodyPr>
              <a:lstStyle/>
              <a:p>
                <a:pPr defTabSz="844550">
                  <a:lnSpc>
                    <a:spcPct val="90000"/>
                  </a:lnSpc>
                  <a:spcBef>
                    <a:spcPts val="800"/>
                  </a:spcBef>
                  <a:defRPr sz="2000">
                    <a:solidFill>
                      <a:srgbClr val="191B0E"/>
                    </a:solidFill>
                  </a:defRPr>
                </a:pPr>
              </a:p>
            </p:txBody>
          </p:sp>
          <p:sp>
            <p:nvSpPr>
              <p:cNvPr id="171" name="Distribute Results"/>
              <p:cNvSpPr txBox="1"/>
              <p:nvPr/>
            </p:nvSpPr>
            <p:spPr>
              <a:xfrm>
                <a:off x="0" y="1229813"/>
                <a:ext cx="2311681" cy="64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80228" tIns="180228" rIns="180228" bIns="180228" numCol="1" anchor="t">
                <a:spAutoFit/>
              </a:bodyPr>
              <a:lstStyle>
                <a:lvl1pPr defTabSz="844550">
                  <a:lnSpc>
                    <a:spcPct val="90000"/>
                  </a:lnSpc>
                  <a:spcBef>
                    <a:spcPts val="700"/>
                  </a:spcBef>
                  <a:defRPr sz="1900">
                    <a:solidFill>
                      <a:srgbClr val="191B0E"/>
                    </a:solidFill>
                  </a:defRPr>
                </a:lvl1pPr>
              </a:lstStyle>
              <a:p>
                <a:pPr/>
                <a:r>
                  <a:t>Distribute Results</a:t>
                </a:r>
              </a:p>
            </p:txBody>
          </p:sp>
        </p:grpSp>
        <p:grpSp>
          <p:nvGrpSpPr>
            <p:cNvPr id="175" name="Group"/>
            <p:cNvGrpSpPr/>
            <p:nvPr/>
          </p:nvGrpSpPr>
          <p:grpSpPr>
            <a:xfrm>
              <a:off x="5756085" y="323634"/>
              <a:ext cx="970907" cy="970908"/>
              <a:chOff x="0" y="0"/>
              <a:chExt cx="970906" cy="970906"/>
            </a:xfrm>
          </p:grpSpPr>
          <p:sp>
            <p:nvSpPr>
              <p:cNvPr id="173" name="Circle"/>
              <p:cNvSpPr/>
              <p:nvPr/>
            </p:nvSpPr>
            <p:spPr>
              <a:xfrm>
                <a:off x="-1" y="-1"/>
                <a:ext cx="970908" cy="970908"/>
              </a:xfrm>
              <a:prstGeom prst="ellipse">
                <a:avLst/>
              </a:prstGeom>
              <a:gradFill flip="none" rotWithShape="1">
                <a:gsLst>
                  <a:gs pos="0">
                    <a:srgbClr val="FFFFFF"/>
                  </a:gs>
                  <a:gs pos="50000">
                    <a:srgbClr val="FFFFFF"/>
                  </a:gs>
                  <a:gs pos="100000">
                    <a:srgbClr val="FFFFFF"/>
                  </a:gs>
                </a:gsLst>
                <a:lin ang="5400000" scaled="0"/>
              </a:gradFill>
              <a:ln w="6350" cap="flat">
                <a:solidFill>
                  <a:srgbClr val="7E7F79"/>
                </a:solidFill>
                <a:prstDash val="solid"/>
                <a:round/>
              </a:ln>
              <a:effectLst/>
            </p:spPr>
            <p:txBody>
              <a:bodyPr wrap="square" lIns="45719" tIns="45719" rIns="45719" bIns="45719" numCol="1" anchor="ctr">
                <a:noAutofit/>
              </a:bodyPr>
              <a:lstStyle/>
              <a:p>
                <a:pPr algn="ctr" defTabSz="2133600">
                  <a:lnSpc>
                    <a:spcPct val="90000"/>
                  </a:lnSpc>
                  <a:spcBef>
                    <a:spcPts val="800"/>
                  </a:spcBef>
                  <a:defRPr sz="2000"/>
                </a:pPr>
              </a:p>
            </p:txBody>
          </p:sp>
          <p:sp>
            <p:nvSpPr>
              <p:cNvPr id="174" name="3"/>
              <p:cNvSpPr txBox="1"/>
              <p:nvPr/>
            </p:nvSpPr>
            <p:spPr>
              <a:xfrm>
                <a:off x="142186" y="119337"/>
                <a:ext cx="686535" cy="732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700" tIns="12700" rIns="12700" bIns="12700" numCol="1" anchor="ctr">
                <a:spAutoFit/>
              </a:bodyPr>
              <a:lstStyle>
                <a:lvl1pPr algn="ctr" defTabSz="2133600">
                  <a:lnSpc>
                    <a:spcPct val="90000"/>
                  </a:lnSpc>
                  <a:spcBef>
                    <a:spcPts val="2000"/>
                  </a:spcBef>
                  <a:defRPr sz="4800"/>
                </a:lvl1pPr>
              </a:lstStyle>
              <a:p>
                <a:pPr/>
                <a:r>
                  <a:t>3</a:t>
                </a:r>
              </a:p>
            </p:txBody>
          </p:sp>
        </p:grpSp>
        <p:sp>
          <p:nvSpPr>
            <p:cNvPr id="176" name="Rectangle"/>
            <p:cNvSpPr/>
            <p:nvPr/>
          </p:nvSpPr>
          <p:spPr>
            <a:xfrm>
              <a:off x="5085698" y="3229966"/>
              <a:ext cx="2311681" cy="12701"/>
            </a:xfrm>
            <a:prstGeom prst="rect">
              <a:avLst/>
            </a:prstGeom>
            <a:gradFill flip="none" rotWithShape="1">
              <a:gsLst>
                <a:gs pos="0">
                  <a:srgbClr val="FFFFFF"/>
                </a:gs>
                <a:gs pos="50000">
                  <a:srgbClr val="FFFFFF"/>
                </a:gs>
                <a:gs pos="100000">
                  <a:srgbClr val="FFFFFF"/>
                </a:gs>
              </a:gsLst>
              <a:lin ang="5400000" scaled="0"/>
            </a:gradFill>
            <a:ln w="6350" cap="flat">
              <a:solidFill>
                <a:srgbClr val="7E7F79"/>
              </a:solidFill>
              <a:prstDash val="solid"/>
              <a:round/>
            </a:ln>
            <a:effectLst/>
          </p:spPr>
          <p:txBody>
            <a:bodyPr wrap="square" lIns="45719" tIns="45719" rIns="45719" bIns="45719" numCol="1" anchor="t">
              <a:noAutofit/>
            </a:bodyPr>
            <a:lstStyle/>
            <a:p>
              <a:pPr defTabSz="914400">
                <a:lnSpc>
                  <a:spcPct val="94000"/>
                </a:lnSpc>
                <a:spcBef>
                  <a:spcPts val="1000"/>
                </a:spcBef>
                <a:defRPr sz="2000">
                  <a:solidFill>
                    <a:srgbClr val="191B0E"/>
                  </a:solidFill>
                </a:defRPr>
              </a:pPr>
            </a:p>
          </p:txBody>
        </p:sp>
        <p:grpSp>
          <p:nvGrpSpPr>
            <p:cNvPr id="179" name="Group"/>
            <p:cNvGrpSpPr/>
            <p:nvPr/>
          </p:nvGrpSpPr>
          <p:grpSpPr>
            <a:xfrm>
              <a:off x="7628548" y="0"/>
              <a:ext cx="2311681" cy="3236354"/>
              <a:chOff x="0" y="0"/>
              <a:chExt cx="2311680" cy="3236353"/>
            </a:xfrm>
          </p:grpSpPr>
          <p:sp>
            <p:nvSpPr>
              <p:cNvPr id="177" name="Rectangle"/>
              <p:cNvSpPr/>
              <p:nvPr/>
            </p:nvSpPr>
            <p:spPr>
              <a:xfrm>
                <a:off x="-1" y="-1"/>
                <a:ext cx="2311682" cy="3236355"/>
              </a:xfrm>
              <a:prstGeom prst="rect">
                <a:avLst/>
              </a:prstGeom>
              <a:solidFill>
                <a:srgbClr val="FFFFFF">
                  <a:alpha val="90000"/>
                </a:srgbClr>
              </a:solidFill>
              <a:ln w="6350" cap="flat">
                <a:solidFill>
                  <a:schemeClr val="accent1">
                    <a:alpha val="90000"/>
                  </a:schemeClr>
                </a:solidFill>
                <a:prstDash val="solid"/>
                <a:round/>
              </a:ln>
              <a:effectLst/>
            </p:spPr>
            <p:txBody>
              <a:bodyPr wrap="square" lIns="45719" tIns="45719" rIns="45719" bIns="45719" numCol="1" anchor="t">
                <a:noAutofit/>
              </a:bodyPr>
              <a:lstStyle/>
              <a:p>
                <a:pPr defTabSz="844550">
                  <a:lnSpc>
                    <a:spcPct val="90000"/>
                  </a:lnSpc>
                  <a:spcBef>
                    <a:spcPts val="800"/>
                  </a:spcBef>
                  <a:defRPr sz="2000">
                    <a:solidFill>
                      <a:srgbClr val="191B0E"/>
                    </a:solidFill>
                  </a:defRPr>
                </a:pPr>
              </a:p>
            </p:txBody>
          </p:sp>
          <p:sp>
            <p:nvSpPr>
              <p:cNvPr id="178" name="Make Recommendations"/>
              <p:cNvSpPr txBox="1"/>
              <p:nvPr/>
            </p:nvSpPr>
            <p:spPr>
              <a:xfrm>
                <a:off x="0" y="1229813"/>
                <a:ext cx="2311681" cy="1172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80228" tIns="180228" rIns="180228" bIns="180228" numCol="1" anchor="t">
                <a:spAutoFit/>
              </a:bodyPr>
              <a:lstStyle>
                <a:lvl1pPr defTabSz="844550">
                  <a:lnSpc>
                    <a:spcPct val="90000"/>
                  </a:lnSpc>
                  <a:spcBef>
                    <a:spcPts val="700"/>
                  </a:spcBef>
                  <a:defRPr sz="1900">
                    <a:solidFill>
                      <a:srgbClr val="191B0E"/>
                    </a:solidFill>
                  </a:defRPr>
                </a:lvl1pPr>
              </a:lstStyle>
              <a:p>
                <a:pPr/>
                <a:r>
                  <a:t>Make Recommendations</a:t>
                </a:r>
              </a:p>
            </p:txBody>
          </p:sp>
        </p:grpSp>
        <p:grpSp>
          <p:nvGrpSpPr>
            <p:cNvPr id="182" name="Group"/>
            <p:cNvGrpSpPr/>
            <p:nvPr/>
          </p:nvGrpSpPr>
          <p:grpSpPr>
            <a:xfrm>
              <a:off x="8298935" y="323634"/>
              <a:ext cx="970907" cy="970908"/>
              <a:chOff x="0" y="0"/>
              <a:chExt cx="970906" cy="970906"/>
            </a:xfrm>
          </p:grpSpPr>
          <p:sp>
            <p:nvSpPr>
              <p:cNvPr id="180" name="Circle"/>
              <p:cNvSpPr/>
              <p:nvPr/>
            </p:nvSpPr>
            <p:spPr>
              <a:xfrm>
                <a:off x="-1" y="-1"/>
                <a:ext cx="970908" cy="970908"/>
              </a:xfrm>
              <a:prstGeom prst="ellipse">
                <a:avLst/>
              </a:prstGeom>
              <a:gradFill flip="none" rotWithShape="1">
                <a:gsLst>
                  <a:gs pos="0">
                    <a:srgbClr val="FFFFFF"/>
                  </a:gs>
                  <a:gs pos="50000">
                    <a:srgbClr val="FFFFFF"/>
                  </a:gs>
                  <a:gs pos="100000">
                    <a:srgbClr val="FFFFFF"/>
                  </a:gs>
                </a:gsLst>
                <a:lin ang="5400000" scaled="0"/>
              </a:gradFill>
              <a:ln w="6350" cap="flat">
                <a:solidFill>
                  <a:srgbClr val="7E7F79"/>
                </a:solidFill>
                <a:prstDash val="solid"/>
                <a:round/>
              </a:ln>
              <a:effectLst/>
            </p:spPr>
            <p:txBody>
              <a:bodyPr wrap="square" lIns="45719" tIns="45719" rIns="45719" bIns="45719" numCol="1" anchor="ctr">
                <a:noAutofit/>
              </a:bodyPr>
              <a:lstStyle/>
              <a:p>
                <a:pPr algn="ctr" defTabSz="2133600">
                  <a:lnSpc>
                    <a:spcPct val="90000"/>
                  </a:lnSpc>
                  <a:spcBef>
                    <a:spcPts val="800"/>
                  </a:spcBef>
                  <a:defRPr sz="2000"/>
                </a:pPr>
              </a:p>
            </p:txBody>
          </p:sp>
          <p:sp>
            <p:nvSpPr>
              <p:cNvPr id="181" name="4"/>
              <p:cNvSpPr txBox="1"/>
              <p:nvPr/>
            </p:nvSpPr>
            <p:spPr>
              <a:xfrm>
                <a:off x="142185" y="119337"/>
                <a:ext cx="686535" cy="732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700" tIns="12700" rIns="12700" bIns="12700" numCol="1" anchor="ctr">
                <a:spAutoFit/>
              </a:bodyPr>
              <a:lstStyle>
                <a:lvl1pPr algn="ctr" defTabSz="2133600">
                  <a:lnSpc>
                    <a:spcPct val="90000"/>
                  </a:lnSpc>
                  <a:spcBef>
                    <a:spcPts val="2000"/>
                  </a:spcBef>
                  <a:defRPr sz="4800"/>
                </a:lvl1pPr>
              </a:lstStyle>
              <a:p>
                <a:pPr/>
                <a:r>
                  <a:t>4</a:t>
                </a:r>
              </a:p>
            </p:txBody>
          </p:sp>
        </p:grpSp>
        <p:sp>
          <p:nvSpPr>
            <p:cNvPr id="183" name="Rectangle"/>
            <p:cNvSpPr/>
            <p:nvPr/>
          </p:nvSpPr>
          <p:spPr>
            <a:xfrm>
              <a:off x="7628548" y="3229966"/>
              <a:ext cx="2311681" cy="12701"/>
            </a:xfrm>
            <a:prstGeom prst="rect">
              <a:avLst/>
            </a:prstGeom>
            <a:gradFill flip="none" rotWithShape="1">
              <a:gsLst>
                <a:gs pos="0">
                  <a:srgbClr val="FFFFFF"/>
                </a:gs>
                <a:gs pos="50000">
                  <a:srgbClr val="FFFFFF"/>
                </a:gs>
                <a:gs pos="100000">
                  <a:srgbClr val="FFFFFF"/>
                </a:gs>
              </a:gsLst>
              <a:lin ang="5400000" scaled="0"/>
            </a:gradFill>
            <a:ln w="6350" cap="flat">
              <a:solidFill>
                <a:srgbClr val="7E7F79"/>
              </a:solidFill>
              <a:prstDash val="solid"/>
              <a:round/>
            </a:ln>
            <a:effectLst/>
          </p:spPr>
          <p:txBody>
            <a:bodyPr wrap="square" lIns="45719" tIns="45719" rIns="45719" bIns="45719" numCol="1" anchor="t">
              <a:noAutofit/>
            </a:bodyPr>
            <a:lstStyle/>
            <a:p>
              <a:pPr defTabSz="914400">
                <a:lnSpc>
                  <a:spcPct val="94000"/>
                </a:lnSpc>
                <a:spcBef>
                  <a:spcPts val="1000"/>
                </a:spcBef>
                <a:defRPr sz="2000">
                  <a:solidFill>
                    <a:srgbClr val="191B0E"/>
                  </a:solidFill>
                </a:defRPr>
              </a:pPr>
            </a:p>
          </p:txBody>
        </p:sp>
      </p:grpSp>
      <p:sp>
        <p:nvSpPr>
          <p:cNvPr id="185" name="Slide Number Placeholder 2"/>
          <p:cNvSpPr txBox="1"/>
          <p:nvPr>
            <p:ph type="sldNum" sz="quarter" idx="2"/>
          </p:nvPr>
        </p:nvSpPr>
        <p:spPr>
          <a:xfrm>
            <a:off x="11483788" y="6284933"/>
            <a:ext cx="273610" cy="451206"/>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Background ShapeRectangle 15"/>
          <p:cNvSpPr/>
          <p:nvPr/>
        </p:nvSpPr>
        <p:spPr>
          <a:xfrm>
            <a:off x="-1" y="375"/>
            <a:ext cx="5303522" cy="6857626"/>
          </a:xfrm>
          <a:prstGeom prst="rect">
            <a:avLst/>
          </a:prstGeom>
          <a:solidFill>
            <a:schemeClr val="accent1"/>
          </a:solidFill>
          <a:ln w="12700">
            <a:miter lim="400000"/>
          </a:ln>
        </p:spPr>
        <p:txBody>
          <a:bodyPr lIns="45719" rIns="45719"/>
          <a:lstStyle/>
          <a:p>
            <a:pPr/>
          </a:p>
        </p:txBody>
      </p:sp>
      <p:sp>
        <p:nvSpPr>
          <p:cNvPr id="190" name="Divider BarRectangle 17"/>
          <p:cNvSpPr/>
          <p:nvPr/>
        </p:nvSpPr>
        <p:spPr>
          <a:xfrm>
            <a:off x="5303520" y="376"/>
            <a:ext cx="228601" cy="6858001"/>
          </a:xfrm>
          <a:prstGeom prst="rect">
            <a:avLst/>
          </a:prstGeom>
          <a:solidFill>
            <a:srgbClr val="191B0E"/>
          </a:solidFill>
          <a:ln w="12700">
            <a:miter lim="400000"/>
          </a:ln>
        </p:spPr>
        <p:txBody>
          <a:bodyPr lIns="45719" rIns="45719"/>
          <a:lstStyle/>
          <a:p>
            <a:pPr/>
          </a:p>
        </p:txBody>
      </p:sp>
      <p:pic>
        <p:nvPicPr>
          <p:cNvPr id="191" name="Picture 4" descr="Picture 4"/>
          <p:cNvPicPr>
            <a:picLocks noChangeAspect="1"/>
          </p:cNvPicPr>
          <p:nvPr/>
        </p:nvPicPr>
        <p:blipFill>
          <a:blip r:embed="rId3">
            <a:extLst/>
          </a:blip>
          <a:stretch>
            <a:fillRect/>
          </a:stretch>
        </p:blipFill>
        <p:spPr>
          <a:xfrm>
            <a:off x="5684294" y="777921"/>
            <a:ext cx="6400332" cy="5104262"/>
          </a:xfrm>
          <a:prstGeom prst="rect">
            <a:avLst/>
          </a:prstGeom>
          <a:ln w="12700">
            <a:miter lim="400000"/>
          </a:ln>
        </p:spPr>
      </p:pic>
      <p:sp>
        <p:nvSpPr>
          <p:cNvPr id="192" name="Title 1"/>
          <p:cNvSpPr txBox="1"/>
          <p:nvPr>
            <p:ph type="title"/>
          </p:nvPr>
        </p:nvSpPr>
        <p:spPr>
          <a:xfrm>
            <a:off x="640080" y="631372"/>
            <a:ext cx="4018841" cy="2035630"/>
          </a:xfrm>
          <a:prstGeom prst="rect">
            <a:avLst/>
          </a:prstGeom>
        </p:spPr>
        <p:txBody>
          <a:bodyPr/>
          <a:lstStyle>
            <a:lvl1pPr>
              <a:defRPr>
                <a:solidFill>
                  <a:srgbClr val="FFFFFF"/>
                </a:solidFill>
              </a:defRPr>
            </a:lvl1pPr>
          </a:lstStyle>
          <a:p>
            <a:pPr/>
            <a:r>
              <a:t>Purpose</a:t>
            </a:r>
          </a:p>
        </p:txBody>
      </p:sp>
      <p:sp>
        <p:nvSpPr>
          <p:cNvPr id="193" name="TextBox 2"/>
          <p:cNvSpPr txBox="1"/>
          <p:nvPr/>
        </p:nvSpPr>
        <p:spPr>
          <a:xfrm>
            <a:off x="259307" y="2115403"/>
            <a:ext cx="4391070" cy="412211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5643" indent="-345643" defTabSz="822959">
              <a:lnSpc>
                <a:spcPct val="94000"/>
              </a:lnSpc>
              <a:spcBef>
                <a:spcPts val="100"/>
              </a:spcBef>
              <a:defRPr b="1" i="1" sz="2520">
                <a:solidFill>
                  <a:srgbClr val="FFFFFF"/>
                </a:solidFill>
              </a:defRPr>
            </a:pPr>
            <a:r>
              <a:t>	“The Edwards Aquifer provides drinking water for approximately 2 million people and significantly contributes to the Texas economy by means of irrigation for agriculture.” (GEAA 2014)</a:t>
            </a:r>
          </a:p>
          <a:p>
            <a:pPr marL="345643" indent="-345643" defTabSz="822959">
              <a:lnSpc>
                <a:spcPct val="94000"/>
              </a:lnSpc>
              <a:spcBef>
                <a:spcPts val="100"/>
              </a:spcBef>
              <a:defRPr b="1" sz="1350">
                <a:solidFill>
                  <a:srgbClr val="191B0E"/>
                </a:solidFill>
              </a:defRPr>
            </a:pPr>
          </a:p>
          <a:p>
            <a:pPr marL="345643" indent="-345643" defTabSz="822959">
              <a:lnSpc>
                <a:spcPct val="94000"/>
              </a:lnSpc>
              <a:spcBef>
                <a:spcPts val="100"/>
              </a:spcBef>
              <a:defRPr sz="1350">
                <a:solidFill>
                  <a:srgbClr val="191B0E"/>
                </a:solidFill>
              </a:defRPr>
            </a:pPr>
          </a:p>
          <a:p>
            <a:pPr marL="345643" indent="-345643" defTabSz="822959">
              <a:lnSpc>
                <a:spcPct val="94000"/>
              </a:lnSpc>
              <a:spcBef>
                <a:spcPts val="100"/>
              </a:spcBef>
              <a:defRPr sz="1350">
                <a:solidFill>
                  <a:srgbClr val="191B0E"/>
                </a:solidFill>
              </a:defRPr>
            </a:pPr>
          </a:p>
          <a:p>
            <a:pPr marL="345643" indent="-345643" defTabSz="822959">
              <a:lnSpc>
                <a:spcPct val="94000"/>
              </a:lnSpc>
              <a:spcBef>
                <a:spcPts val="100"/>
              </a:spcBef>
              <a:defRPr sz="1350">
                <a:solidFill>
                  <a:srgbClr val="191B0E"/>
                </a:solidFill>
              </a:defRPr>
            </a:pPr>
          </a:p>
        </p:txBody>
      </p:sp>
      <p:sp>
        <p:nvSpPr>
          <p:cNvPr id="194" name="Slide Number Placeholder 4"/>
          <p:cNvSpPr txBox="1"/>
          <p:nvPr>
            <p:ph type="sldNum" sz="quarter" idx="2"/>
          </p:nvPr>
        </p:nvSpPr>
        <p:spPr>
          <a:xfrm>
            <a:off x="11550568" y="6317075"/>
            <a:ext cx="273610" cy="451206"/>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ide barRectangle 21"/>
          <p:cNvSpPr/>
          <p:nvPr/>
        </p:nvSpPr>
        <p:spPr>
          <a:xfrm>
            <a:off x="478094" y="376"/>
            <a:ext cx="228601" cy="6858001"/>
          </a:xfrm>
          <a:prstGeom prst="rect">
            <a:avLst/>
          </a:prstGeom>
          <a:solidFill>
            <a:srgbClr val="191B0E"/>
          </a:solidFill>
          <a:ln w="12700">
            <a:miter lim="400000"/>
          </a:ln>
        </p:spPr>
        <p:txBody>
          <a:bodyPr lIns="45719" rIns="45719"/>
          <a:lstStyle/>
          <a:p>
            <a:pPr/>
          </a:p>
        </p:txBody>
      </p:sp>
      <p:sp>
        <p:nvSpPr>
          <p:cNvPr id="199" name="Rectangle 23"/>
          <p:cNvSpPr/>
          <p:nvPr/>
        </p:nvSpPr>
        <p:spPr>
          <a:xfrm>
            <a:off x="0" y="0"/>
            <a:ext cx="12192000" cy="6858000"/>
          </a:xfrm>
          <a:prstGeom prst="rect">
            <a:avLst/>
          </a:prstGeom>
          <a:solidFill>
            <a:srgbClr val="EFEDE3"/>
          </a:solidFill>
          <a:ln w="12700">
            <a:miter lim="400000"/>
          </a:ln>
        </p:spPr>
        <p:txBody>
          <a:bodyPr lIns="45719" rIns="45719" anchor="ctr"/>
          <a:lstStyle/>
          <a:p>
            <a:pPr algn="ctr">
              <a:defRPr>
                <a:solidFill>
                  <a:srgbClr val="FFFFFF"/>
                </a:solidFill>
              </a:defRPr>
            </a:pPr>
          </a:p>
        </p:txBody>
      </p:sp>
      <p:sp>
        <p:nvSpPr>
          <p:cNvPr id="200" name="Rectangle 25"/>
          <p:cNvSpPr/>
          <p:nvPr/>
        </p:nvSpPr>
        <p:spPr>
          <a:xfrm>
            <a:off x="-1" y="-1"/>
            <a:ext cx="365762" cy="365762"/>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201" name="Rectangle 27"/>
          <p:cNvSpPr/>
          <p:nvPr/>
        </p:nvSpPr>
        <p:spPr>
          <a:xfrm>
            <a:off x="11826240" y="6494324"/>
            <a:ext cx="365761" cy="365761"/>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202" name="Rectangle 29"/>
          <p:cNvSpPr/>
          <p:nvPr/>
        </p:nvSpPr>
        <p:spPr>
          <a:xfrm>
            <a:off x="11826240" y="-4669"/>
            <a:ext cx="365761" cy="365762"/>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203" name="Rectangle 31"/>
          <p:cNvSpPr/>
          <p:nvPr/>
        </p:nvSpPr>
        <p:spPr>
          <a:xfrm>
            <a:off x="-1" y="6494324"/>
            <a:ext cx="365762" cy="365761"/>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204" name="Rectangle 33"/>
          <p:cNvSpPr/>
          <p:nvPr/>
        </p:nvSpPr>
        <p:spPr>
          <a:xfrm>
            <a:off x="160866" y="158782"/>
            <a:ext cx="11870267" cy="653785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205" name="Picture 8" descr="Picture 8"/>
          <p:cNvPicPr>
            <a:picLocks noChangeAspect="1"/>
          </p:cNvPicPr>
          <p:nvPr/>
        </p:nvPicPr>
        <p:blipFill>
          <a:blip r:embed="rId3">
            <a:extLst/>
          </a:blip>
          <a:stretch>
            <a:fillRect/>
          </a:stretch>
        </p:blipFill>
        <p:spPr>
          <a:xfrm>
            <a:off x="1024672" y="156697"/>
            <a:ext cx="10259655" cy="6389093"/>
          </a:xfrm>
          <a:prstGeom prst="rect">
            <a:avLst/>
          </a:prstGeom>
          <a:ln w="12700">
            <a:miter lim="400000"/>
          </a:ln>
        </p:spPr>
      </p:pic>
      <p:sp>
        <p:nvSpPr>
          <p:cNvPr id="206" name="Slide Number Placeholder 1"/>
          <p:cNvSpPr txBox="1"/>
          <p:nvPr>
            <p:ph type="sldNum" sz="quarter" idx="2"/>
          </p:nvPr>
        </p:nvSpPr>
        <p:spPr>
          <a:xfrm>
            <a:off x="11391201" y="6227971"/>
            <a:ext cx="273610" cy="451206"/>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itle 1"/>
          <p:cNvSpPr txBox="1"/>
          <p:nvPr>
            <p:ph type="title"/>
          </p:nvPr>
        </p:nvSpPr>
        <p:spPr>
          <a:xfrm>
            <a:off x="684212" y="159880"/>
            <a:ext cx="8534401" cy="1507069"/>
          </a:xfrm>
          <a:prstGeom prst="rect">
            <a:avLst/>
          </a:prstGeom>
        </p:spPr>
        <p:txBody>
          <a:bodyPr/>
          <a:lstStyle/>
          <a:p>
            <a:pPr/>
            <a:r>
              <a:t>Data</a:t>
            </a:r>
          </a:p>
        </p:txBody>
      </p:sp>
      <p:sp>
        <p:nvSpPr>
          <p:cNvPr id="211" name="Content Placeholder 2"/>
          <p:cNvSpPr txBox="1"/>
          <p:nvPr>
            <p:ph type="body" sz="quarter" idx="1"/>
          </p:nvPr>
        </p:nvSpPr>
        <p:spPr>
          <a:xfrm>
            <a:off x="5239787" y="6248410"/>
            <a:ext cx="2612499" cy="404302"/>
          </a:xfrm>
          <a:prstGeom prst="rect">
            <a:avLst/>
          </a:prstGeom>
        </p:spPr>
        <p:txBody>
          <a:bodyPr/>
          <a:lstStyle>
            <a:lvl1pPr marL="0" indent="0" defTabSz="859536">
              <a:lnSpc>
                <a:spcPct val="84600"/>
              </a:lnSpc>
              <a:spcBef>
                <a:spcPts val="900"/>
              </a:spcBef>
              <a:buSzTx/>
              <a:buNone/>
              <a:defRPr b="1" sz="2256">
                <a:latin typeface="Arial"/>
                <a:ea typeface="Arial"/>
                <a:cs typeface="Arial"/>
                <a:sym typeface="Arial"/>
              </a:defRPr>
            </a:lvl1pPr>
          </a:lstStyle>
          <a:p>
            <a:pPr/>
            <a:r>
              <a:t>Master Data List</a:t>
            </a:r>
          </a:p>
        </p:txBody>
      </p:sp>
      <p:graphicFrame>
        <p:nvGraphicFramePr>
          <p:cNvPr id="212" name="Table 3"/>
          <p:cNvGraphicFramePr/>
          <p:nvPr/>
        </p:nvGraphicFramePr>
        <p:xfrm>
          <a:off x="1776310" y="798044"/>
          <a:ext cx="9539451" cy="5194068"/>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1907890"/>
                <a:gridCol w="1907890"/>
                <a:gridCol w="1907890"/>
                <a:gridCol w="1907890"/>
                <a:gridCol w="1907890"/>
              </a:tblGrid>
              <a:tr h="397016">
                <a:tc>
                  <a:txBody>
                    <a:bodyPr/>
                    <a:lstStyle/>
                    <a:p>
                      <a:pPr algn="l" defTabSz="914400">
                        <a:lnSpc>
                          <a:spcPct val="107000"/>
                        </a:lnSpc>
                        <a:defRPr b="0" sz="1800">
                          <a:solidFill>
                            <a:srgbClr val="000000"/>
                          </a:solidFill>
                        </a:defRPr>
                      </a:pPr>
                      <a:r>
                        <a:rPr b="1" sz="1600">
                          <a:solidFill>
                            <a:srgbClr val="FFFFFF"/>
                          </a:solidFill>
                          <a:latin typeface="Arial"/>
                          <a:ea typeface="Arial"/>
                          <a:cs typeface="Arial"/>
                          <a:sym typeface="Arial"/>
                        </a:rPr>
                        <a:t>Entity</a:t>
                      </a:r>
                    </a:p>
                  </a:txBody>
                  <a:tcPr marL="0" marR="0" marT="0" marB="0" anchor="t" anchorCtr="0" horzOverflow="overflow"/>
                </a:tc>
                <a:tc>
                  <a:txBody>
                    <a:bodyPr/>
                    <a:lstStyle/>
                    <a:p>
                      <a:pPr algn="l" defTabSz="914400">
                        <a:lnSpc>
                          <a:spcPct val="107000"/>
                        </a:lnSpc>
                        <a:defRPr b="0" sz="1800">
                          <a:solidFill>
                            <a:srgbClr val="000000"/>
                          </a:solidFill>
                        </a:defRPr>
                      </a:pPr>
                      <a:r>
                        <a:rPr b="1" sz="1600">
                          <a:solidFill>
                            <a:srgbClr val="FFFFFF"/>
                          </a:solidFill>
                          <a:latin typeface="Arial"/>
                          <a:ea typeface="Arial"/>
                          <a:cs typeface="Arial"/>
                          <a:sym typeface="Arial"/>
                        </a:rPr>
                        <a:t>Attributes</a:t>
                      </a:r>
                    </a:p>
                  </a:txBody>
                  <a:tcPr marL="0" marR="0" marT="0" marB="0" anchor="t" anchorCtr="0" horzOverflow="overflow"/>
                </a:tc>
                <a:tc>
                  <a:txBody>
                    <a:bodyPr/>
                    <a:lstStyle/>
                    <a:p>
                      <a:pPr algn="l" defTabSz="914400">
                        <a:lnSpc>
                          <a:spcPct val="107000"/>
                        </a:lnSpc>
                        <a:defRPr b="0" sz="1800">
                          <a:solidFill>
                            <a:srgbClr val="000000"/>
                          </a:solidFill>
                        </a:defRPr>
                      </a:pPr>
                      <a:r>
                        <a:rPr b="1" sz="1600">
                          <a:solidFill>
                            <a:srgbClr val="FFFFFF"/>
                          </a:solidFill>
                          <a:latin typeface="Arial"/>
                          <a:ea typeface="Arial"/>
                          <a:cs typeface="Arial"/>
                          <a:sym typeface="Arial"/>
                        </a:rPr>
                        <a:t>Spatial Object</a:t>
                      </a:r>
                    </a:p>
                  </a:txBody>
                  <a:tcPr marL="0" marR="0" marT="0" marB="0" anchor="t" anchorCtr="0" horzOverflow="overflow"/>
                </a:tc>
                <a:tc>
                  <a:txBody>
                    <a:bodyPr/>
                    <a:lstStyle/>
                    <a:p>
                      <a:pPr algn="l" defTabSz="914400">
                        <a:lnSpc>
                          <a:spcPct val="107000"/>
                        </a:lnSpc>
                        <a:defRPr b="0" sz="1800">
                          <a:solidFill>
                            <a:srgbClr val="000000"/>
                          </a:solidFill>
                        </a:defRPr>
                      </a:pPr>
                      <a:r>
                        <a:rPr b="1" sz="1600">
                          <a:solidFill>
                            <a:srgbClr val="FFFFFF"/>
                          </a:solidFill>
                          <a:latin typeface="Arial"/>
                          <a:ea typeface="Arial"/>
                          <a:cs typeface="Arial"/>
                          <a:sym typeface="Arial"/>
                        </a:rPr>
                        <a:t>Status</a:t>
                      </a:r>
                    </a:p>
                  </a:txBody>
                  <a:tcPr marL="0" marR="0" marT="0" marB="0" anchor="t" anchorCtr="0" horzOverflow="overflow"/>
                </a:tc>
                <a:tc>
                  <a:txBody>
                    <a:bodyPr/>
                    <a:lstStyle/>
                    <a:p>
                      <a:pPr algn="l" defTabSz="914400">
                        <a:lnSpc>
                          <a:spcPct val="107000"/>
                        </a:lnSpc>
                        <a:defRPr b="0" sz="1800">
                          <a:solidFill>
                            <a:srgbClr val="000000"/>
                          </a:solidFill>
                        </a:defRPr>
                      </a:pPr>
                      <a:r>
                        <a:rPr b="1" sz="1600">
                          <a:solidFill>
                            <a:srgbClr val="FFFFFF"/>
                          </a:solidFill>
                          <a:latin typeface="Arial"/>
                          <a:ea typeface="Arial"/>
                          <a:cs typeface="Arial"/>
                          <a:sym typeface="Arial"/>
                        </a:rPr>
                        <a:t>Source</a:t>
                      </a:r>
                    </a:p>
                  </a:txBody>
                  <a:tcPr marL="0" marR="0" marT="0" marB="0" anchor="t" anchorCtr="0" horzOverflow="overflow"/>
                </a:tc>
              </a:tr>
              <a:tr h="447765">
                <a:tc>
                  <a:txBody>
                    <a:bodyPr/>
                    <a:lstStyle/>
                    <a:p>
                      <a:pPr algn="l" defTabSz="914400">
                        <a:lnSpc>
                          <a:spcPct val="107000"/>
                        </a:lnSpc>
                        <a:defRPr b="0" sz="1800">
                          <a:solidFill>
                            <a:srgbClr val="000000"/>
                          </a:solidFill>
                        </a:defRPr>
                      </a:pPr>
                      <a:r>
                        <a:rPr b="1" sz="1400">
                          <a:solidFill>
                            <a:srgbClr val="FFFFFF"/>
                          </a:solidFill>
                          <a:latin typeface="Arial"/>
                          <a:ea typeface="Arial"/>
                          <a:cs typeface="Arial"/>
                          <a:sym typeface="Arial"/>
                        </a:rPr>
                        <a:t>Sewage Spill Locations </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Latitude, Longitude (DD)</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Point </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Available</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TECQ</a:t>
                      </a:r>
                    </a:p>
                  </a:txBody>
                  <a:tcPr marL="0" marR="0" marT="0" marB="0" anchor="t" anchorCtr="0" horzOverflow="overflow"/>
                </a:tc>
              </a:tr>
              <a:tr h="698495">
                <a:tc>
                  <a:txBody>
                    <a:bodyPr/>
                    <a:lstStyle/>
                    <a:p>
                      <a:pPr algn="l" defTabSz="914400">
                        <a:lnSpc>
                          <a:spcPct val="107000"/>
                        </a:lnSpc>
                        <a:defRPr b="0" sz="1800">
                          <a:solidFill>
                            <a:srgbClr val="000000"/>
                          </a:solidFill>
                        </a:defRPr>
                      </a:pPr>
                      <a:r>
                        <a:rPr b="1" sz="1400">
                          <a:solidFill>
                            <a:srgbClr val="FFFFFF"/>
                          </a:solidFill>
                          <a:latin typeface="Arial"/>
                          <a:ea typeface="Arial"/>
                          <a:cs typeface="Arial"/>
                          <a:sym typeface="Arial"/>
                        </a:rPr>
                        <a:t>Edwards Aquifer</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Zones, Area: Acres, Sq. Feet, Sq. Miles</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Polygon </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Available </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GEAA</a:t>
                      </a:r>
                    </a:p>
                  </a:txBody>
                  <a:tcPr marL="0" marR="0" marT="0" marB="0" anchor="t" anchorCtr="0" horzOverflow="overflow"/>
                </a:tc>
              </a:tr>
              <a:tr h="340298">
                <a:tc>
                  <a:txBody>
                    <a:bodyPr/>
                    <a:lstStyle/>
                    <a:p>
                      <a:pPr algn="l" defTabSz="914400">
                        <a:lnSpc>
                          <a:spcPct val="107000"/>
                        </a:lnSpc>
                        <a:defRPr b="0" sz="1800">
                          <a:solidFill>
                            <a:srgbClr val="000000"/>
                          </a:solidFill>
                        </a:defRPr>
                      </a:pPr>
                      <a:r>
                        <a:rPr b="1" sz="1400">
                          <a:solidFill>
                            <a:srgbClr val="FFFFFF"/>
                          </a:solidFill>
                          <a:latin typeface="Arial"/>
                          <a:ea typeface="Arial"/>
                          <a:cs typeface="Arial"/>
                          <a:sym typeface="Arial"/>
                        </a:rPr>
                        <a:t>TCEQ Regions</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Zones</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Polygon</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Available</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TECQ</a:t>
                      </a:r>
                    </a:p>
                  </a:txBody>
                  <a:tcPr marL="0" marR="0" marT="0" marB="0" anchor="t" anchorCtr="0" horzOverflow="overflow"/>
                </a:tc>
              </a:tr>
              <a:tr h="340298">
                <a:tc>
                  <a:txBody>
                    <a:bodyPr/>
                    <a:lstStyle/>
                    <a:p>
                      <a:pPr algn="l" defTabSz="914400">
                        <a:lnSpc>
                          <a:spcPct val="107000"/>
                        </a:lnSpc>
                        <a:defRPr b="0" sz="1800">
                          <a:solidFill>
                            <a:srgbClr val="000000"/>
                          </a:solidFill>
                        </a:defRPr>
                      </a:pPr>
                      <a:r>
                        <a:rPr b="1" sz="1400">
                          <a:solidFill>
                            <a:srgbClr val="FFFFFF"/>
                          </a:solidFill>
                          <a:latin typeface="Arial"/>
                          <a:ea typeface="Arial"/>
                          <a:cs typeface="Arial"/>
                          <a:sym typeface="Arial"/>
                        </a:rPr>
                        <a:t>Texas Base Map</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Counties, Roads</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Polygon</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Available </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TNRIS</a:t>
                      </a:r>
                    </a:p>
                  </a:txBody>
                  <a:tcPr marL="0" marR="0" marT="0" marB="0" anchor="t" anchorCtr="0" horzOverflow="overflow"/>
                </a:tc>
              </a:tr>
              <a:tr h="340298">
                <a:tc>
                  <a:txBody>
                    <a:bodyPr/>
                    <a:lstStyle/>
                    <a:p>
                      <a:pPr algn="l" defTabSz="914400">
                        <a:lnSpc>
                          <a:spcPct val="107000"/>
                        </a:lnSpc>
                        <a:defRPr b="0" sz="1800">
                          <a:solidFill>
                            <a:srgbClr val="000000"/>
                          </a:solidFill>
                        </a:defRPr>
                      </a:pPr>
                      <a:r>
                        <a:rPr b="1" sz="1400">
                          <a:solidFill>
                            <a:srgbClr val="FFFFFF"/>
                          </a:solidFill>
                          <a:latin typeface="Arial"/>
                          <a:ea typeface="Arial"/>
                          <a:cs typeface="Arial"/>
                          <a:sym typeface="Arial"/>
                        </a:rPr>
                        <a:t>Geologic Units</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1:250,000</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Polygon</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Available </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TNRIS</a:t>
                      </a:r>
                    </a:p>
                  </a:txBody>
                  <a:tcPr marL="0" marR="0" marT="0" marB="0" anchor="t" anchorCtr="0" horzOverflow="overflow"/>
                </a:tc>
              </a:tr>
              <a:tr h="851047">
                <a:tc>
                  <a:txBody>
                    <a:bodyPr/>
                    <a:lstStyle/>
                    <a:p>
                      <a:pPr algn="l" defTabSz="914400">
                        <a:lnSpc>
                          <a:spcPct val="107000"/>
                        </a:lnSpc>
                        <a:defRPr b="0" sz="1800">
                          <a:solidFill>
                            <a:srgbClr val="000000"/>
                          </a:solidFill>
                        </a:defRPr>
                      </a:pPr>
                      <a:r>
                        <a:rPr b="1" sz="1400">
                          <a:solidFill>
                            <a:srgbClr val="FFFFFF"/>
                          </a:solidFill>
                          <a:latin typeface="Arial"/>
                          <a:ea typeface="Arial"/>
                          <a:cs typeface="Arial"/>
                          <a:sym typeface="Arial"/>
                        </a:rPr>
                        <a:t>Geology of Study Area</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Rock Unit ID, Media Description, Extent, Depth, Fault Line Locations</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Polygon</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Available</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USGS</a:t>
                      </a:r>
                    </a:p>
                  </a:txBody>
                  <a:tcPr marL="0" marR="0" marT="0" marB="0" anchor="t" anchorCtr="0" horzOverflow="overflow"/>
                </a:tc>
              </a:tr>
              <a:tr h="417658">
                <a:tc>
                  <a:txBody>
                    <a:bodyPr/>
                    <a:lstStyle/>
                    <a:p>
                      <a:pPr algn="l" defTabSz="914400">
                        <a:lnSpc>
                          <a:spcPct val="107000"/>
                        </a:lnSpc>
                        <a:defRPr b="0" sz="1800">
                          <a:solidFill>
                            <a:srgbClr val="000000"/>
                          </a:solidFill>
                        </a:defRPr>
                      </a:pPr>
                      <a:r>
                        <a:rPr b="1" sz="1400">
                          <a:solidFill>
                            <a:srgbClr val="FFFFFF"/>
                          </a:solidFill>
                          <a:latin typeface="Arial"/>
                          <a:ea typeface="Arial"/>
                          <a:cs typeface="Arial"/>
                          <a:sym typeface="Arial"/>
                        </a:rPr>
                        <a:t>Digital Elevation Model</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10m Grid</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Raster</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Available </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USGS</a:t>
                      </a:r>
                    </a:p>
                  </a:txBody>
                  <a:tcPr marL="0" marR="0" marT="0" marB="0" anchor="t" anchorCtr="0" horzOverflow="overflow"/>
                </a:tc>
              </a:tr>
              <a:tr h="340298">
                <a:tc>
                  <a:txBody>
                    <a:bodyPr/>
                    <a:lstStyle/>
                    <a:p>
                      <a:pPr algn="l" defTabSz="914400">
                        <a:lnSpc>
                          <a:spcPct val="107000"/>
                        </a:lnSpc>
                        <a:defRPr b="0" sz="1800">
                          <a:solidFill>
                            <a:srgbClr val="000000"/>
                          </a:solidFill>
                        </a:defRPr>
                      </a:pPr>
                      <a:r>
                        <a:rPr b="1" sz="1400">
                          <a:solidFill>
                            <a:srgbClr val="FFFFFF"/>
                          </a:solidFill>
                          <a:latin typeface="Arial"/>
                          <a:ea typeface="Arial"/>
                          <a:cs typeface="Arial"/>
                          <a:sym typeface="Arial"/>
                        </a:rPr>
                        <a:t>Well Sites</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Location</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Point</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Available </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TWDB</a:t>
                      </a:r>
                    </a:p>
                  </a:txBody>
                  <a:tcPr marL="0" marR="0" marT="0" marB="0" anchor="t" anchorCtr="0" horzOverflow="overflow"/>
                </a:tc>
              </a:tr>
              <a:tr h="340298">
                <a:tc>
                  <a:txBody>
                    <a:bodyPr/>
                    <a:lstStyle/>
                    <a:p>
                      <a:pPr algn="l" defTabSz="914400">
                        <a:lnSpc>
                          <a:spcPct val="107000"/>
                        </a:lnSpc>
                        <a:defRPr b="0" sz="1800">
                          <a:solidFill>
                            <a:srgbClr val="000000"/>
                          </a:solidFill>
                        </a:defRPr>
                      </a:pPr>
                      <a:r>
                        <a:rPr b="1" sz="1400">
                          <a:solidFill>
                            <a:srgbClr val="FFFFFF"/>
                          </a:solidFill>
                          <a:latin typeface="Arial"/>
                          <a:ea typeface="Arial"/>
                          <a:cs typeface="Arial"/>
                          <a:sym typeface="Arial"/>
                        </a:rPr>
                        <a:t>Annual Precipitation</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Amount (in)</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Grid</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Available</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NCDC</a:t>
                      </a:r>
                    </a:p>
                  </a:txBody>
                  <a:tcPr marL="0" marR="0" marT="0" marB="0" anchor="t" anchorCtr="0" horzOverflow="overflow"/>
                </a:tc>
              </a:tr>
              <a:tr h="340298">
                <a:tc>
                  <a:txBody>
                    <a:bodyPr/>
                    <a:lstStyle/>
                    <a:p>
                      <a:pPr algn="l" defTabSz="914400">
                        <a:lnSpc>
                          <a:spcPct val="107000"/>
                        </a:lnSpc>
                        <a:defRPr b="0" sz="1800">
                          <a:solidFill>
                            <a:srgbClr val="000000"/>
                          </a:solidFill>
                        </a:defRPr>
                      </a:pPr>
                      <a:r>
                        <a:rPr b="1" sz="1400">
                          <a:solidFill>
                            <a:srgbClr val="FFFFFF"/>
                          </a:solidFill>
                          <a:latin typeface="Arial"/>
                          <a:ea typeface="Arial"/>
                          <a:cs typeface="Arial"/>
                          <a:sym typeface="Arial"/>
                        </a:rPr>
                        <a:t>LULC</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30m </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Grid</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Available</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TNRIS</a:t>
                      </a:r>
                    </a:p>
                  </a:txBody>
                  <a:tcPr marL="0" marR="0" marT="0" marB="0" anchor="t" anchorCtr="0" horzOverflow="overflow"/>
                </a:tc>
              </a:tr>
              <a:tr h="340298">
                <a:tc>
                  <a:txBody>
                    <a:bodyPr/>
                    <a:lstStyle/>
                    <a:p>
                      <a:pPr algn="l" defTabSz="914400">
                        <a:lnSpc>
                          <a:spcPct val="107000"/>
                        </a:lnSpc>
                        <a:defRPr b="0" sz="1800">
                          <a:solidFill>
                            <a:srgbClr val="000000"/>
                          </a:solidFill>
                        </a:defRPr>
                      </a:pPr>
                      <a:r>
                        <a:rPr b="1" sz="1400">
                          <a:solidFill>
                            <a:srgbClr val="FFFFFF"/>
                          </a:solidFill>
                          <a:latin typeface="Arial"/>
                          <a:ea typeface="Arial"/>
                          <a:cs typeface="Arial"/>
                          <a:sym typeface="Arial"/>
                        </a:rPr>
                        <a:t>SSURGO</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1:24,000</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Polygon</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Available</a:t>
                      </a:r>
                    </a:p>
                  </a:txBody>
                  <a:tcPr marL="0" marR="0" marT="0" marB="0" anchor="t" anchorCtr="0" horzOverflow="overflow"/>
                </a:tc>
                <a:tc>
                  <a:txBody>
                    <a:bodyPr/>
                    <a:lstStyle/>
                    <a:p>
                      <a:pPr algn="l" defTabSz="914400">
                        <a:lnSpc>
                          <a:spcPct val="107000"/>
                        </a:lnSpc>
                        <a:defRPr sz="1800"/>
                      </a:pPr>
                      <a:r>
                        <a:rPr sz="1400">
                          <a:latin typeface="Arial"/>
                          <a:ea typeface="Arial"/>
                          <a:cs typeface="Arial"/>
                          <a:sym typeface="Arial"/>
                        </a:rPr>
                        <a:t>NRCS</a:t>
                      </a:r>
                    </a:p>
                  </a:txBody>
                  <a:tcPr marL="0" marR="0" marT="0" marB="0" anchor="t" anchorCtr="0" horzOverflow="overflow"/>
                </a:tc>
              </a:tr>
            </a:tbl>
          </a:graphicData>
        </a:graphic>
      </p:graphicFrame>
      <p:sp>
        <p:nvSpPr>
          <p:cNvPr id="213" name="Slide Number Placeholder 4"/>
          <p:cNvSpPr txBox="1"/>
          <p:nvPr>
            <p:ph type="sldNum" sz="quarter" idx="2"/>
          </p:nvPr>
        </p:nvSpPr>
        <p:spPr>
          <a:xfrm>
            <a:off x="11519748" y="6337622"/>
            <a:ext cx="273609" cy="451207"/>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ide barRectangle 10"/>
          <p:cNvSpPr/>
          <p:nvPr/>
        </p:nvSpPr>
        <p:spPr>
          <a:xfrm>
            <a:off x="478094" y="376"/>
            <a:ext cx="228601" cy="6858001"/>
          </a:xfrm>
          <a:prstGeom prst="rect">
            <a:avLst/>
          </a:prstGeom>
          <a:solidFill>
            <a:srgbClr val="191B0E"/>
          </a:solidFill>
          <a:ln w="12700">
            <a:miter lim="400000"/>
          </a:ln>
        </p:spPr>
        <p:txBody>
          <a:bodyPr lIns="45719" rIns="45719"/>
          <a:lstStyle/>
          <a:p>
            <a:pPr/>
          </a:p>
        </p:txBody>
      </p:sp>
      <p:sp>
        <p:nvSpPr>
          <p:cNvPr id="218" name="Title 1"/>
          <p:cNvSpPr txBox="1"/>
          <p:nvPr>
            <p:ph type="title"/>
          </p:nvPr>
        </p:nvSpPr>
        <p:spPr>
          <a:xfrm>
            <a:off x="1023562" y="685800"/>
            <a:ext cx="10493524" cy="1485900"/>
          </a:xfrm>
          <a:prstGeom prst="rect">
            <a:avLst/>
          </a:prstGeom>
        </p:spPr>
        <p:txBody>
          <a:bodyPr/>
          <a:lstStyle/>
          <a:p>
            <a:pPr/>
            <a:r>
              <a:t>Data Preparation – Spill Sites  </a:t>
            </a:r>
          </a:p>
        </p:txBody>
      </p:sp>
      <p:sp>
        <p:nvSpPr>
          <p:cNvPr id="219" name="Content Placeholder 2"/>
          <p:cNvSpPr txBox="1"/>
          <p:nvPr>
            <p:ph type="body" sz="half" idx="1"/>
          </p:nvPr>
        </p:nvSpPr>
        <p:spPr>
          <a:xfrm>
            <a:off x="1023562" y="2012830"/>
            <a:ext cx="4238552" cy="4041476"/>
          </a:xfrm>
          <a:prstGeom prst="rect">
            <a:avLst/>
          </a:prstGeom>
        </p:spPr>
        <p:txBody>
          <a:bodyPr/>
          <a:lstStyle/>
          <a:p>
            <a:pPr marL="383540" indent="-383540">
              <a:defRPr sz="1800"/>
            </a:pPr>
            <a:r>
              <a:t>3,094 spill incidents in original excel document </a:t>
            </a:r>
          </a:p>
          <a:p>
            <a:pPr marL="383540" indent="-383540">
              <a:defRPr sz="1800"/>
            </a:pPr>
            <a:r>
              <a:t>Stages of sorting, cleaning, and batch geocoding</a:t>
            </a:r>
          </a:p>
          <a:p>
            <a:pPr lvl="1" indent="-383540">
              <a:spcBef>
                <a:spcPts val="500"/>
              </a:spcBef>
              <a:defRPr sz="1800"/>
            </a:pPr>
            <a:r>
              <a:t>Sorted by years </a:t>
            </a:r>
            <a:endParaRPr i="1"/>
          </a:p>
          <a:p>
            <a:pPr lvl="1" indent="-383540">
              <a:spcBef>
                <a:spcPts val="500"/>
              </a:spcBef>
              <a:defRPr sz="1800"/>
            </a:pPr>
            <a:r>
              <a:t>Separated address </a:t>
            </a:r>
            <a:endParaRPr i="1"/>
          </a:p>
          <a:p>
            <a:pPr lvl="1" indent="-383540">
              <a:spcBef>
                <a:spcPts val="500"/>
              </a:spcBef>
              <a:defRPr sz="1800"/>
            </a:pPr>
            <a:r>
              <a:t>Doogal Batch Geocoder for latitude and longitude </a:t>
            </a:r>
            <a:endParaRPr i="1"/>
          </a:p>
          <a:p>
            <a:pPr lvl="1" indent="-383540">
              <a:spcBef>
                <a:spcPts val="500"/>
              </a:spcBef>
              <a:defRPr sz="1800"/>
            </a:pPr>
            <a:r>
              <a:t>Cause, remediation, and description fields</a:t>
            </a:r>
            <a:endParaRPr i="1"/>
          </a:p>
          <a:p>
            <a:pPr lvl="1" indent="-383540">
              <a:spcBef>
                <a:spcPts val="500"/>
              </a:spcBef>
              <a:defRPr sz="1800"/>
            </a:pPr>
            <a:r>
              <a:t>Displayed latitude and longitude, created a web map</a:t>
            </a:r>
          </a:p>
        </p:txBody>
      </p:sp>
      <p:pic>
        <p:nvPicPr>
          <p:cNvPr id="220" name="Picture 4" descr="Picture 4"/>
          <p:cNvPicPr>
            <a:picLocks noChangeAspect="1"/>
          </p:cNvPicPr>
          <p:nvPr/>
        </p:nvPicPr>
        <p:blipFill>
          <a:blip r:embed="rId3">
            <a:extLst/>
          </a:blip>
          <a:stretch>
            <a:fillRect/>
          </a:stretch>
        </p:blipFill>
        <p:spPr>
          <a:xfrm>
            <a:off x="5529531" y="2014976"/>
            <a:ext cx="6093124" cy="4021367"/>
          </a:xfrm>
          <a:prstGeom prst="rect">
            <a:avLst/>
          </a:prstGeom>
          <a:ln w="12700">
            <a:miter lim="400000"/>
          </a:ln>
        </p:spPr>
      </p:pic>
      <p:sp>
        <p:nvSpPr>
          <p:cNvPr id="221" name="Slide Number Placeholder 4"/>
          <p:cNvSpPr txBox="1"/>
          <p:nvPr>
            <p:ph type="sldNum" sz="quarter" idx="2"/>
          </p:nvPr>
        </p:nvSpPr>
        <p:spPr>
          <a:xfrm>
            <a:off x="11632762" y="6306800"/>
            <a:ext cx="273610" cy="451207"/>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Title 1"/>
          <p:cNvSpPr txBox="1"/>
          <p:nvPr>
            <p:ph type="title"/>
          </p:nvPr>
        </p:nvSpPr>
        <p:spPr>
          <a:xfrm>
            <a:off x="10047513" y="-54430"/>
            <a:ext cx="9601201" cy="640082"/>
          </a:xfrm>
          <a:prstGeom prst="rect">
            <a:avLst/>
          </a:prstGeom>
        </p:spPr>
        <p:txBody>
          <a:bodyPr/>
          <a:lstStyle/>
          <a:p>
            <a:pPr defTabSz="448055">
              <a:defRPr sz="1911"/>
            </a:pPr>
            <a:r>
              <a:t>DRASTIC </a:t>
            </a:r>
            <a:br/>
            <a:r>
              <a:t>Methods</a:t>
            </a:r>
          </a:p>
        </p:txBody>
      </p:sp>
      <p:graphicFrame>
        <p:nvGraphicFramePr>
          <p:cNvPr id="226" name="Content Placeholder 3"/>
          <p:cNvGraphicFramePr/>
          <p:nvPr/>
        </p:nvGraphicFramePr>
        <p:xfrm>
          <a:off x="9765293" y="1597112"/>
          <a:ext cx="2331707" cy="3551679"/>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962205"/>
                <a:gridCol w="1369502"/>
              </a:tblGrid>
              <a:tr h="518928">
                <a:tc>
                  <a:txBody>
                    <a:bodyPr/>
                    <a:lstStyle/>
                    <a:p>
                      <a:pPr algn="l" defTabSz="914400">
                        <a:lnSpc>
                          <a:spcPct val="107000"/>
                        </a:lnSpc>
                        <a:defRPr b="0" sz="1800">
                          <a:solidFill>
                            <a:srgbClr val="000000"/>
                          </a:solidFill>
                        </a:defRPr>
                      </a:pPr>
                      <a:r>
                        <a:rPr b="1" sz="1400">
                          <a:solidFill>
                            <a:srgbClr val="FFFFFF"/>
                          </a:solidFill>
                          <a:latin typeface="Arial"/>
                          <a:ea typeface="Arial"/>
                          <a:cs typeface="Arial"/>
                          <a:sym typeface="Arial"/>
                        </a:rPr>
                        <a:t>Data Type</a:t>
                      </a:r>
                    </a:p>
                  </a:txBody>
                  <a:tcPr marL="0" marR="0" marT="0" marB="0" anchor="t" anchorCtr="0" horzOverflow="overflow"/>
                </a:tc>
                <a:tc>
                  <a:txBody>
                    <a:bodyPr/>
                    <a:lstStyle/>
                    <a:p>
                      <a:pPr algn="l" defTabSz="914400">
                        <a:lnSpc>
                          <a:spcPct val="107000"/>
                        </a:lnSpc>
                        <a:defRPr b="0" sz="1800">
                          <a:solidFill>
                            <a:srgbClr val="000000"/>
                          </a:solidFill>
                        </a:defRPr>
                      </a:pPr>
                      <a:r>
                        <a:rPr b="1" sz="1400">
                          <a:solidFill>
                            <a:srgbClr val="FFFFFF"/>
                          </a:solidFill>
                          <a:latin typeface="Arial"/>
                          <a:ea typeface="Arial"/>
                          <a:cs typeface="Arial"/>
                          <a:sym typeface="Arial"/>
                        </a:rPr>
                        <a:t>Used to Produce</a:t>
                      </a:r>
                    </a:p>
                  </a:txBody>
                  <a:tcPr marL="0" marR="0" marT="0" marB="0" anchor="t" anchorCtr="0" horzOverflow="overflow"/>
                </a:tc>
              </a:tr>
              <a:tr h="448546">
                <a:tc>
                  <a:txBody>
                    <a:bodyPr/>
                    <a:lstStyle/>
                    <a:p>
                      <a:pPr algn="l" defTabSz="914400">
                        <a:lnSpc>
                          <a:spcPct val="107000"/>
                        </a:lnSpc>
                        <a:defRPr b="0" sz="1800">
                          <a:solidFill>
                            <a:srgbClr val="000000"/>
                          </a:solidFill>
                        </a:defRPr>
                      </a:pPr>
                      <a:r>
                        <a:rPr b="1" sz="1200">
                          <a:solidFill>
                            <a:srgbClr val="FFFFFF"/>
                          </a:solidFill>
                          <a:latin typeface="Arial"/>
                          <a:ea typeface="Arial"/>
                          <a:cs typeface="Arial"/>
                          <a:sym typeface="Arial"/>
                        </a:rPr>
                        <a:t>Well Sites</a:t>
                      </a:r>
                    </a:p>
                  </a:txBody>
                  <a:tcPr marL="0" marR="0" marT="0" marB="0" anchor="t" anchorCtr="0" horzOverflow="overflow"/>
                </a:tc>
                <a:tc>
                  <a:txBody>
                    <a:bodyPr/>
                    <a:lstStyle/>
                    <a:p>
                      <a:pPr algn="l" defTabSz="914400">
                        <a:lnSpc>
                          <a:spcPct val="107000"/>
                        </a:lnSpc>
                        <a:defRPr sz="1800"/>
                      </a:pPr>
                      <a:r>
                        <a:rPr sz="1200">
                          <a:latin typeface="Arial"/>
                          <a:ea typeface="Arial"/>
                          <a:cs typeface="Arial"/>
                          <a:sym typeface="Arial"/>
                        </a:rPr>
                        <a:t>Water Elevation Grid</a:t>
                      </a:r>
                    </a:p>
                  </a:txBody>
                  <a:tcPr marL="0" marR="0" marT="0" marB="0" anchor="t" anchorCtr="0" horzOverflow="overflow"/>
                </a:tc>
              </a:tr>
              <a:tr h="467029">
                <a:tc>
                  <a:txBody>
                    <a:bodyPr/>
                    <a:lstStyle/>
                    <a:p>
                      <a:pPr algn="l" defTabSz="914400">
                        <a:lnSpc>
                          <a:spcPct val="107000"/>
                        </a:lnSpc>
                        <a:defRPr b="0" sz="1800">
                          <a:solidFill>
                            <a:srgbClr val="000000"/>
                          </a:solidFill>
                        </a:defRPr>
                      </a:pPr>
                      <a:r>
                        <a:rPr b="1" sz="1200">
                          <a:solidFill>
                            <a:srgbClr val="FFFFFF"/>
                          </a:solidFill>
                          <a:latin typeface="Arial"/>
                          <a:ea typeface="Arial"/>
                          <a:cs typeface="Arial"/>
                          <a:sym typeface="Arial"/>
                        </a:rPr>
                        <a:t>Annual Precipitation</a:t>
                      </a:r>
                    </a:p>
                  </a:txBody>
                  <a:tcPr marL="0" marR="0" marT="0" marB="0" anchor="t" anchorCtr="0" horzOverflow="overflow"/>
                </a:tc>
                <a:tc>
                  <a:txBody>
                    <a:bodyPr/>
                    <a:lstStyle/>
                    <a:p>
                      <a:pPr algn="l" defTabSz="914400">
                        <a:lnSpc>
                          <a:spcPct val="107000"/>
                        </a:lnSpc>
                        <a:defRPr sz="1800"/>
                      </a:pPr>
                      <a:r>
                        <a:rPr sz="1200">
                          <a:latin typeface="Arial"/>
                          <a:ea typeface="Arial"/>
                          <a:cs typeface="Arial"/>
                          <a:sym typeface="Arial"/>
                        </a:rPr>
                        <a:t>Recharge</a:t>
                      </a:r>
                    </a:p>
                  </a:txBody>
                  <a:tcPr marL="0" marR="0" marT="0" marB="0" anchor="t" anchorCtr="0" horzOverflow="overflow"/>
                </a:tc>
              </a:tr>
              <a:tr h="448546">
                <a:tc>
                  <a:txBody>
                    <a:bodyPr/>
                    <a:lstStyle/>
                    <a:p>
                      <a:pPr algn="l" defTabSz="914400">
                        <a:lnSpc>
                          <a:spcPct val="107000"/>
                        </a:lnSpc>
                        <a:defRPr b="0" sz="1800">
                          <a:solidFill>
                            <a:srgbClr val="000000"/>
                          </a:solidFill>
                        </a:defRPr>
                      </a:pPr>
                      <a:r>
                        <a:rPr b="1" sz="1200">
                          <a:solidFill>
                            <a:srgbClr val="FFFFFF"/>
                          </a:solidFill>
                          <a:latin typeface="Arial"/>
                          <a:ea typeface="Arial"/>
                          <a:cs typeface="Arial"/>
                          <a:sym typeface="Arial"/>
                        </a:rPr>
                        <a:t>LULC</a:t>
                      </a:r>
                    </a:p>
                  </a:txBody>
                  <a:tcPr marL="0" marR="0" marT="0" marB="0" anchor="t" anchorCtr="0" horzOverflow="overflow"/>
                </a:tc>
                <a:tc>
                  <a:txBody>
                    <a:bodyPr/>
                    <a:lstStyle/>
                    <a:p>
                      <a:pPr algn="l" defTabSz="914400">
                        <a:lnSpc>
                          <a:spcPct val="107000"/>
                        </a:lnSpc>
                        <a:defRPr sz="1800"/>
                      </a:pPr>
                      <a:r>
                        <a:rPr sz="1200">
                          <a:latin typeface="Arial"/>
                          <a:ea typeface="Arial"/>
                          <a:cs typeface="Arial"/>
                          <a:sym typeface="Arial"/>
                        </a:rPr>
                        <a:t>Recharge</a:t>
                      </a:r>
                    </a:p>
                  </a:txBody>
                  <a:tcPr marL="0" marR="0" marT="0" marB="0" anchor="t" anchorCtr="0" horzOverflow="overflow"/>
                </a:tc>
              </a:tr>
              <a:tr h="448546">
                <a:tc>
                  <a:txBody>
                    <a:bodyPr/>
                    <a:lstStyle/>
                    <a:p>
                      <a:pPr algn="l" defTabSz="914400">
                        <a:lnSpc>
                          <a:spcPct val="107000"/>
                        </a:lnSpc>
                        <a:defRPr b="0" sz="1800">
                          <a:solidFill>
                            <a:srgbClr val="000000"/>
                          </a:solidFill>
                        </a:defRPr>
                      </a:pPr>
                      <a:r>
                        <a:rPr b="1" sz="1200">
                          <a:solidFill>
                            <a:srgbClr val="FFFFFF"/>
                          </a:solidFill>
                          <a:latin typeface="Arial"/>
                          <a:ea typeface="Arial"/>
                          <a:cs typeface="Arial"/>
                          <a:sym typeface="Arial"/>
                        </a:rPr>
                        <a:t>Geologic Units</a:t>
                      </a:r>
                    </a:p>
                  </a:txBody>
                  <a:tcPr marL="0" marR="0" marT="0" marB="0" anchor="t" anchorCtr="0" horzOverflow="overflow"/>
                </a:tc>
                <a:tc>
                  <a:txBody>
                    <a:bodyPr/>
                    <a:lstStyle/>
                    <a:p>
                      <a:pPr algn="l" defTabSz="914400">
                        <a:lnSpc>
                          <a:spcPct val="107000"/>
                        </a:lnSpc>
                        <a:defRPr sz="1800"/>
                      </a:pPr>
                      <a:r>
                        <a:rPr sz="1200">
                          <a:latin typeface="Arial"/>
                          <a:ea typeface="Arial"/>
                          <a:cs typeface="Arial"/>
                          <a:sym typeface="Arial"/>
                        </a:rPr>
                        <a:t>Aquifer Media</a:t>
                      </a:r>
                    </a:p>
                  </a:txBody>
                  <a:tcPr marL="0" marR="0" marT="0" marB="0" anchor="t" anchorCtr="0" horzOverflow="overflow"/>
                </a:tc>
              </a:tr>
              <a:tr h="771537">
                <a:tc>
                  <a:txBody>
                    <a:bodyPr/>
                    <a:lstStyle/>
                    <a:p>
                      <a:pPr algn="l" defTabSz="914400">
                        <a:lnSpc>
                          <a:spcPct val="107000"/>
                        </a:lnSpc>
                        <a:defRPr b="0" sz="1800">
                          <a:solidFill>
                            <a:srgbClr val="000000"/>
                          </a:solidFill>
                        </a:defRPr>
                      </a:pPr>
                      <a:r>
                        <a:rPr b="1" sz="1200">
                          <a:solidFill>
                            <a:srgbClr val="FFFFFF"/>
                          </a:solidFill>
                          <a:latin typeface="Arial"/>
                          <a:ea typeface="Arial"/>
                          <a:cs typeface="Arial"/>
                          <a:sym typeface="Arial"/>
                        </a:rPr>
                        <a:t>SSURGO</a:t>
                      </a:r>
                    </a:p>
                  </a:txBody>
                  <a:tcPr marL="0" marR="0" marT="0" marB="0" anchor="t" anchorCtr="0" horzOverflow="overflow"/>
                </a:tc>
                <a:tc>
                  <a:txBody>
                    <a:bodyPr/>
                    <a:lstStyle/>
                    <a:p>
                      <a:pPr algn="l" defTabSz="914400">
                        <a:lnSpc>
                          <a:spcPct val="107000"/>
                        </a:lnSpc>
                        <a:defRPr sz="1800"/>
                      </a:pPr>
                      <a:r>
                        <a:rPr sz="1200">
                          <a:latin typeface="Arial"/>
                          <a:ea typeface="Arial"/>
                          <a:cs typeface="Arial"/>
                          <a:sym typeface="Arial"/>
                        </a:rPr>
                        <a:t>Soil Media, Impact of the Vadose Zone, Recharge, Hydraulic Conductivity</a:t>
                      </a:r>
                    </a:p>
                  </a:txBody>
                  <a:tcPr marL="0" marR="0" marT="0" marB="0" anchor="t" anchorCtr="0" horzOverflow="overflow"/>
                </a:tc>
              </a:tr>
              <a:tr h="448546">
                <a:tc>
                  <a:txBody>
                    <a:bodyPr/>
                    <a:lstStyle/>
                    <a:p>
                      <a:pPr algn="l" defTabSz="914400">
                        <a:lnSpc>
                          <a:spcPct val="107000"/>
                        </a:lnSpc>
                        <a:defRPr b="0" sz="1800">
                          <a:solidFill>
                            <a:srgbClr val="000000"/>
                          </a:solidFill>
                        </a:defRPr>
                      </a:pPr>
                      <a:r>
                        <a:rPr b="1" sz="1200">
                          <a:solidFill>
                            <a:srgbClr val="FFFFFF"/>
                          </a:solidFill>
                          <a:latin typeface="Arial"/>
                          <a:ea typeface="Arial"/>
                          <a:cs typeface="Arial"/>
                          <a:sym typeface="Arial"/>
                        </a:rPr>
                        <a:t>DEM</a:t>
                      </a:r>
                    </a:p>
                  </a:txBody>
                  <a:tcPr marL="0" marR="0" marT="0" marB="0" anchor="t" anchorCtr="0" horzOverflow="overflow"/>
                </a:tc>
                <a:tc>
                  <a:txBody>
                    <a:bodyPr/>
                    <a:lstStyle/>
                    <a:p>
                      <a:pPr algn="l" defTabSz="914400">
                        <a:lnSpc>
                          <a:spcPct val="107000"/>
                        </a:lnSpc>
                        <a:defRPr sz="1800"/>
                      </a:pPr>
                      <a:r>
                        <a:rPr sz="1200">
                          <a:latin typeface="Arial"/>
                          <a:ea typeface="Arial"/>
                          <a:cs typeface="Arial"/>
                          <a:sym typeface="Arial"/>
                        </a:rPr>
                        <a:t>Topography</a:t>
                      </a:r>
                    </a:p>
                  </a:txBody>
                  <a:tcPr marL="0" marR="0" marT="0" marB="0" anchor="t" anchorCtr="0" horzOverflow="overflow"/>
                </a:tc>
              </a:tr>
            </a:tbl>
          </a:graphicData>
        </a:graphic>
      </p:graphicFrame>
      <p:pic>
        <p:nvPicPr>
          <p:cNvPr id="227" name="Picture 4" descr="Picture 4"/>
          <p:cNvPicPr>
            <a:picLocks noChangeAspect="1"/>
          </p:cNvPicPr>
          <p:nvPr/>
        </p:nvPicPr>
        <p:blipFill>
          <a:blip r:embed="rId3">
            <a:extLst/>
          </a:blip>
          <a:stretch>
            <a:fillRect/>
          </a:stretch>
        </p:blipFill>
        <p:spPr>
          <a:xfrm>
            <a:off x="705133" y="269344"/>
            <a:ext cx="2547805" cy="1968758"/>
          </a:xfrm>
          <a:prstGeom prst="rect">
            <a:avLst/>
          </a:prstGeom>
          <a:ln w="12700">
            <a:miter lim="400000"/>
          </a:ln>
        </p:spPr>
      </p:pic>
      <p:pic>
        <p:nvPicPr>
          <p:cNvPr id="228" name="Picture 6" descr="Picture 6"/>
          <p:cNvPicPr>
            <a:picLocks noChangeAspect="1"/>
          </p:cNvPicPr>
          <p:nvPr/>
        </p:nvPicPr>
        <p:blipFill>
          <a:blip r:embed="rId4">
            <a:extLst/>
          </a:blip>
          <a:stretch>
            <a:fillRect/>
          </a:stretch>
        </p:blipFill>
        <p:spPr>
          <a:xfrm>
            <a:off x="3359020" y="269964"/>
            <a:ext cx="2580586" cy="1994090"/>
          </a:xfrm>
          <a:prstGeom prst="rect">
            <a:avLst/>
          </a:prstGeom>
          <a:ln w="12700">
            <a:miter lim="400000"/>
          </a:ln>
        </p:spPr>
      </p:pic>
      <p:pic>
        <p:nvPicPr>
          <p:cNvPr id="229" name="Picture 8" descr="Picture 8"/>
          <p:cNvPicPr>
            <a:picLocks noChangeAspect="1"/>
          </p:cNvPicPr>
          <p:nvPr/>
        </p:nvPicPr>
        <p:blipFill>
          <a:blip r:embed="rId5">
            <a:extLst/>
          </a:blip>
          <a:stretch>
            <a:fillRect/>
          </a:stretch>
        </p:blipFill>
        <p:spPr>
          <a:xfrm>
            <a:off x="6045687" y="269964"/>
            <a:ext cx="2580589" cy="1994091"/>
          </a:xfrm>
          <a:prstGeom prst="rect">
            <a:avLst/>
          </a:prstGeom>
          <a:ln w="12700">
            <a:miter lim="400000"/>
          </a:ln>
        </p:spPr>
      </p:pic>
      <p:pic>
        <p:nvPicPr>
          <p:cNvPr id="230" name="Picture 10" descr="Picture 10"/>
          <p:cNvPicPr>
            <a:picLocks noChangeAspect="1"/>
          </p:cNvPicPr>
          <p:nvPr/>
        </p:nvPicPr>
        <p:blipFill>
          <a:blip r:embed="rId6">
            <a:extLst/>
          </a:blip>
          <a:stretch>
            <a:fillRect/>
          </a:stretch>
        </p:blipFill>
        <p:spPr>
          <a:xfrm>
            <a:off x="705135" y="2528736"/>
            <a:ext cx="2547804" cy="1968759"/>
          </a:xfrm>
          <a:prstGeom prst="rect">
            <a:avLst/>
          </a:prstGeom>
          <a:ln w="12700">
            <a:miter lim="400000"/>
          </a:ln>
        </p:spPr>
      </p:pic>
      <p:pic>
        <p:nvPicPr>
          <p:cNvPr id="231" name="Picture 12" descr="Picture 12"/>
          <p:cNvPicPr>
            <a:picLocks noChangeAspect="1"/>
          </p:cNvPicPr>
          <p:nvPr/>
        </p:nvPicPr>
        <p:blipFill>
          <a:blip r:embed="rId7">
            <a:extLst/>
          </a:blip>
          <a:stretch>
            <a:fillRect/>
          </a:stretch>
        </p:blipFill>
        <p:spPr>
          <a:xfrm>
            <a:off x="3359020" y="2525173"/>
            <a:ext cx="2580587" cy="1994090"/>
          </a:xfrm>
          <a:prstGeom prst="rect">
            <a:avLst/>
          </a:prstGeom>
          <a:ln w="12700">
            <a:miter lim="400000"/>
          </a:ln>
        </p:spPr>
      </p:pic>
      <p:pic>
        <p:nvPicPr>
          <p:cNvPr id="232" name="Picture 14" descr="Picture 14"/>
          <p:cNvPicPr>
            <a:picLocks noChangeAspect="1"/>
          </p:cNvPicPr>
          <p:nvPr/>
        </p:nvPicPr>
        <p:blipFill>
          <a:blip r:embed="rId8">
            <a:extLst/>
          </a:blip>
          <a:stretch>
            <a:fillRect/>
          </a:stretch>
        </p:blipFill>
        <p:spPr>
          <a:xfrm>
            <a:off x="6045687" y="2525173"/>
            <a:ext cx="2580588" cy="1994090"/>
          </a:xfrm>
          <a:prstGeom prst="rect">
            <a:avLst/>
          </a:prstGeom>
          <a:ln w="12700">
            <a:miter lim="400000"/>
          </a:ln>
        </p:spPr>
      </p:pic>
      <p:pic>
        <p:nvPicPr>
          <p:cNvPr id="233" name="Picture 16" descr="Picture 16"/>
          <p:cNvPicPr>
            <a:picLocks noChangeAspect="1"/>
          </p:cNvPicPr>
          <p:nvPr/>
        </p:nvPicPr>
        <p:blipFill>
          <a:blip r:embed="rId9">
            <a:extLst/>
          </a:blip>
          <a:stretch>
            <a:fillRect/>
          </a:stretch>
        </p:blipFill>
        <p:spPr>
          <a:xfrm>
            <a:off x="3359020" y="4823926"/>
            <a:ext cx="2580587" cy="1994090"/>
          </a:xfrm>
          <a:prstGeom prst="rect">
            <a:avLst/>
          </a:prstGeom>
          <a:ln w="12700">
            <a:miter lim="400000"/>
          </a:ln>
        </p:spPr>
      </p:pic>
      <p:sp>
        <p:nvSpPr>
          <p:cNvPr id="234" name="TextBox 11"/>
          <p:cNvSpPr txBox="1"/>
          <p:nvPr/>
        </p:nvSpPr>
        <p:spPr>
          <a:xfrm>
            <a:off x="2209800" y="4517571"/>
            <a:ext cx="2743201" cy="3769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lvl1pPr>
          </a:lstStyle>
          <a:p>
            <a:pPr/>
            <a:r>
              <a:t>C</a:t>
            </a:r>
          </a:p>
        </p:txBody>
      </p:sp>
      <p:sp>
        <p:nvSpPr>
          <p:cNvPr id="235" name="TextBox 13"/>
          <p:cNvSpPr txBox="1"/>
          <p:nvPr/>
        </p:nvSpPr>
        <p:spPr>
          <a:xfrm>
            <a:off x="4876798" y="2198914"/>
            <a:ext cx="2743201" cy="3769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lvl1pPr>
          </a:lstStyle>
          <a:p>
            <a:pPr/>
            <a:r>
              <a:t>I</a:t>
            </a:r>
          </a:p>
        </p:txBody>
      </p:sp>
      <p:sp>
        <p:nvSpPr>
          <p:cNvPr id="236" name="TextBox 15"/>
          <p:cNvSpPr txBox="1"/>
          <p:nvPr/>
        </p:nvSpPr>
        <p:spPr>
          <a:xfrm>
            <a:off x="2209797" y="2198914"/>
            <a:ext cx="2743201" cy="3769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lvl1pPr>
          </a:lstStyle>
          <a:p>
            <a:pPr/>
            <a:r>
              <a:t>T</a:t>
            </a:r>
          </a:p>
        </p:txBody>
      </p:sp>
      <p:sp>
        <p:nvSpPr>
          <p:cNvPr id="237" name="TextBox 17"/>
          <p:cNvSpPr txBox="1"/>
          <p:nvPr/>
        </p:nvSpPr>
        <p:spPr>
          <a:xfrm>
            <a:off x="-446314" y="2198914"/>
            <a:ext cx="2743201" cy="3769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lvl1pPr>
          </a:lstStyle>
          <a:p>
            <a:pPr/>
            <a:r>
              <a:t>S</a:t>
            </a:r>
          </a:p>
        </p:txBody>
      </p:sp>
      <p:sp>
        <p:nvSpPr>
          <p:cNvPr id="238" name="TextBox 18"/>
          <p:cNvSpPr txBox="1"/>
          <p:nvPr/>
        </p:nvSpPr>
        <p:spPr>
          <a:xfrm>
            <a:off x="4876798" y="-54430"/>
            <a:ext cx="2743201" cy="3769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lvl1pPr>
          </a:lstStyle>
          <a:p>
            <a:pPr/>
            <a:r>
              <a:t>A</a:t>
            </a:r>
          </a:p>
        </p:txBody>
      </p:sp>
      <p:sp>
        <p:nvSpPr>
          <p:cNvPr id="239" name="TextBox 19"/>
          <p:cNvSpPr txBox="1"/>
          <p:nvPr/>
        </p:nvSpPr>
        <p:spPr>
          <a:xfrm>
            <a:off x="2656115" y="-54431"/>
            <a:ext cx="1850571" cy="3769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lvl1pPr>
          </a:lstStyle>
          <a:p>
            <a:pPr/>
            <a:r>
              <a:t>R</a:t>
            </a:r>
          </a:p>
        </p:txBody>
      </p:sp>
      <p:sp>
        <p:nvSpPr>
          <p:cNvPr id="240" name="TextBox 20"/>
          <p:cNvSpPr txBox="1"/>
          <p:nvPr/>
        </p:nvSpPr>
        <p:spPr>
          <a:xfrm>
            <a:off x="0" y="-54433"/>
            <a:ext cx="1850571" cy="3769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lvl1pPr>
          </a:lstStyle>
          <a:p>
            <a:pPr/>
            <a:r>
              <a:t>D</a:t>
            </a:r>
          </a:p>
        </p:txBody>
      </p:sp>
      <p:sp>
        <p:nvSpPr>
          <p:cNvPr id="241" name="Slide Number Placeholder 2"/>
          <p:cNvSpPr txBox="1"/>
          <p:nvPr>
            <p:ph type="sldNum" sz="quarter" idx="2"/>
          </p:nvPr>
        </p:nvSpPr>
        <p:spPr>
          <a:xfrm>
            <a:off x="11455683" y="6318448"/>
            <a:ext cx="273609" cy="451206"/>
          </a:xfrm>
          <a:prstGeom prst="rect">
            <a:avLst/>
          </a:prstGeom>
          <a:extLst>
            <a:ext uri="{C572A759-6A51-4108-AA02-DFA0A04FC94B}">
              <ma14:wrappingTextBoxFlag xmlns:ma14="http://schemas.microsoft.com/office/mac/drawingml/2011/main" val="1"/>
            </a:ext>
          </a:extLst>
        </p:spPr>
        <p:txBody>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rop">
  <a:themeElements>
    <a:clrScheme name="Crop">
      <a:dk1>
        <a:srgbClr val="000000"/>
      </a:dk1>
      <a:lt1>
        <a:srgbClr val="EFEDE3"/>
      </a:lt1>
      <a:dk2>
        <a:srgbClr val="A7A7A7"/>
      </a:dk2>
      <a:lt2>
        <a:srgbClr val="535353"/>
      </a:lt2>
      <a:accent1>
        <a:srgbClr val="8C8D86"/>
      </a:accent1>
      <a:accent2>
        <a:srgbClr val="E6C069"/>
      </a:accent2>
      <a:accent3>
        <a:srgbClr val="897B61"/>
      </a:accent3>
      <a:accent4>
        <a:srgbClr val="8DAB8E"/>
      </a:accent4>
      <a:accent5>
        <a:srgbClr val="77A2BB"/>
      </a:accent5>
      <a:accent6>
        <a:srgbClr val="E28394"/>
      </a:accent6>
      <a:hlink>
        <a:srgbClr val="0000FF"/>
      </a:hlink>
      <a:folHlink>
        <a:srgbClr val="FF00FF"/>
      </a:folHlink>
    </a:clrScheme>
    <a:fontScheme name="Crop">
      <a:majorFont>
        <a:latin typeface="Calibri"/>
        <a:ea typeface="Calibri"/>
        <a:cs typeface="Calibri"/>
      </a:majorFont>
      <a:minorFont>
        <a:latin typeface="Helvetica"/>
        <a:ea typeface="Helvetica"/>
        <a:cs typeface="Helvetica"/>
      </a:minorFont>
    </a:fontScheme>
    <a:fmtScheme name="Cr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492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492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rop">
  <a:themeElements>
    <a:clrScheme name="Crop">
      <a:dk1>
        <a:srgbClr val="000000"/>
      </a:dk1>
      <a:lt1>
        <a:srgbClr val="FFFFFF"/>
      </a:lt1>
      <a:dk2>
        <a:srgbClr val="A7A7A7"/>
      </a:dk2>
      <a:lt2>
        <a:srgbClr val="535353"/>
      </a:lt2>
      <a:accent1>
        <a:srgbClr val="8C8D86"/>
      </a:accent1>
      <a:accent2>
        <a:srgbClr val="E6C069"/>
      </a:accent2>
      <a:accent3>
        <a:srgbClr val="897B61"/>
      </a:accent3>
      <a:accent4>
        <a:srgbClr val="8DAB8E"/>
      </a:accent4>
      <a:accent5>
        <a:srgbClr val="77A2BB"/>
      </a:accent5>
      <a:accent6>
        <a:srgbClr val="E28394"/>
      </a:accent6>
      <a:hlink>
        <a:srgbClr val="0000FF"/>
      </a:hlink>
      <a:folHlink>
        <a:srgbClr val="FF00FF"/>
      </a:folHlink>
    </a:clrScheme>
    <a:fontScheme name="Crop">
      <a:majorFont>
        <a:latin typeface="Calibri"/>
        <a:ea typeface="Calibri"/>
        <a:cs typeface="Calibri"/>
      </a:majorFont>
      <a:minorFont>
        <a:latin typeface="Helvetica"/>
        <a:ea typeface="Helvetica"/>
        <a:cs typeface="Helvetica"/>
      </a:minorFont>
    </a:fontScheme>
    <a:fmtScheme name="Cr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492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492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