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4" r:id="rId18"/>
    <p:sldId id="275" r:id="rId19"/>
    <p:sldId id="276" r:id="rId20"/>
    <p:sldId id="277" r:id="rId21"/>
    <p:sldId id="278" r:id="rId22"/>
    <p:sldId id="279" r:id="rId23"/>
    <p:sldId id="273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688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0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75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75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3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98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3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3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2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44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06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4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62ED3-3699-4639-BA96-EEDAEBB74D70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81EF3-49D6-4AB4-A483-09709900A1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4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0489" cy="6870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123789" y="618564"/>
            <a:ext cx="52120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Partnering for Stronger Communities</a:t>
            </a:r>
          </a:p>
          <a:p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From San Antonio, Texas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to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Kigali, Rwanda</a:t>
            </a:r>
          </a:p>
          <a:p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Summer 2017</a:t>
            </a:r>
          </a:p>
          <a:p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Annalisa Peace and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Jacques NSENGIYUMVA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038" y="724866"/>
            <a:ext cx="1115665" cy="432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604" y="3228512"/>
            <a:ext cx="970099" cy="41381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407" y="4031726"/>
            <a:ext cx="1304925" cy="352425"/>
          </a:xfrm>
          <a:prstGeom prst="rect">
            <a:avLst/>
          </a:prstGeom>
          <a:noFill/>
        </p:spPr>
      </p:pic>
      <p:pic>
        <p:nvPicPr>
          <p:cNvPr id="9" name="Picture 8" descr="DOS Seal Color Text Web ct.gif"/>
          <p:cNvPicPr/>
          <p:nvPr/>
        </p:nvPicPr>
        <p:blipFill>
          <a:blip r:embed="rId6"/>
          <a:stretch>
            <a:fillRect/>
          </a:stretch>
        </p:blipFill>
        <p:spPr>
          <a:xfrm>
            <a:off x="10923604" y="1411941"/>
            <a:ext cx="824533" cy="737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3604" y="2407252"/>
            <a:ext cx="957155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76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118" y="470647"/>
            <a:ext cx="847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AGAHOZI SHALOOM High School – Septic Mitigation</a:t>
            </a:r>
          </a:p>
          <a:p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713" y="793812"/>
            <a:ext cx="4427444" cy="59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70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248" y="389965"/>
            <a:ext cx="957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New Palace Resort Hotel – Septic and Kitchen Discharge Mitigation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59" y="151951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31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01706"/>
            <a:ext cx="11349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Annalisa’s Presentations, Meetings, Research, and  Collaborations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011" y="887135"/>
            <a:ext cx="1055594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Worked with Staff and Students at University of Lay Adventists of Kigali </a:t>
            </a:r>
          </a:p>
          <a:p>
            <a:endParaRPr lang="en-US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Presented: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An Overview of  Low Impact Techniques and Applications at UNILAK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Incorporating LID techniques into Municipal Development Codes and city 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p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lanning at Rwandan Ministry of Infrastructure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Researched local issues and funding resources to address specific concerns </a:t>
            </a:r>
          </a:p>
          <a:p>
            <a:endParaRPr lang="en-US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Shared LID and other resource information </a:t>
            </a:r>
          </a:p>
          <a:p>
            <a:endParaRPr lang="en-US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Met and collaborated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Coletha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Ruhamya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 Director General of Rwanda Environmental Management Authority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Jean NGAMIJE, President of UNILAK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Augustine RUTAMU, Dean of Faculty of Economic Science and Management at UNILAK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Immaculate MBABAZI RUGEMA, Social Development Planner Senior Engineer,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Rwanda Ministry of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Michiel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Verweij, Water for Growth (collaborative effort between Rwanda and the Netherlands to preserve the Nile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Headmaster of Excella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School &amp; staff of Independent University of Kigali – curriculum development</a:t>
            </a:r>
          </a:p>
        </p:txBody>
      </p:sp>
    </p:spTree>
    <p:extLst>
      <p:ext uri="{BB962C8B-B14F-4D97-AF65-F5344CB8AC3E}">
        <p14:creationId xmlns:p14="http://schemas.microsoft.com/office/powerpoint/2010/main" val="854836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247" y="524435"/>
            <a:ext cx="957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Worked with Staff and Students at University of Lay Adventists of Kigali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77" y="2293472"/>
            <a:ext cx="3262032" cy="4349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7" y="1062318"/>
            <a:ext cx="7500295" cy="4967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337176" y="1788458"/>
            <a:ext cx="3361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They gave me a beautiful office!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37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012" y="403412"/>
            <a:ext cx="11040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Presented: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An Overview of  Low Impact Techniques and Applications at UNILAK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Incorporating LID techniques into Municipal Development Codes and City Planning at Rwandan Ministry of Infrastructure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29" y="2312893"/>
            <a:ext cx="5952565" cy="4464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65" y="2312893"/>
            <a:ext cx="5952564" cy="44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46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396"/>
            <a:ext cx="3741920" cy="4554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4130"/>
            <a:ext cx="3741920" cy="2069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920" y="4378066"/>
            <a:ext cx="3306579" cy="2479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2057" y="476250"/>
            <a:ext cx="281102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Solar Energy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&amp;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Rainwater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Harvesting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1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153" y="457200"/>
            <a:ext cx="11873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Met with Coletha Ruhamya,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Director General,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Rwanda Environmental Management Authority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(A great honor!)</a:t>
            </a:r>
          </a:p>
          <a:p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66134"/>
            <a:ext cx="4902573" cy="653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650" y="282388"/>
            <a:ext cx="240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Kigali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855"/>
            <a:ext cx="3480110" cy="6482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54" y="-2702934"/>
            <a:ext cx="3580302" cy="4773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54" y="2070802"/>
            <a:ext cx="3590399" cy="47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30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53" y="-8310"/>
            <a:ext cx="4064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3830" y="2407024"/>
            <a:ext cx="3407779" cy="4450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588" y="-8310"/>
            <a:ext cx="2631515" cy="3517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2649365" cy="30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31981" y="3811438"/>
            <a:ext cx="105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Art!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859" y="23066"/>
            <a:ext cx="4064000" cy="3168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" y="1936376"/>
            <a:ext cx="2635624" cy="19767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1609" y="2431665"/>
            <a:ext cx="3468925" cy="44016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" y="23066"/>
            <a:ext cx="2612098" cy="19133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80" y="48006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40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145" y="0"/>
            <a:ext cx="3590855" cy="3822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24250" cy="21545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0929" y="158678"/>
            <a:ext cx="1403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History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84" y="3810752"/>
            <a:ext cx="3525115" cy="3047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" y="2154518"/>
            <a:ext cx="3527611" cy="470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84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020" y="-995082"/>
            <a:ext cx="4572396" cy="786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8825" y="672353"/>
            <a:ext cx="21918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Jacques worked with GEAA in San Antonio, Texas from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August to November 2015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9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941" y="0"/>
            <a:ext cx="4961874" cy="2891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544" y="0"/>
            <a:ext cx="6006477" cy="2891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57" y="2389564"/>
            <a:ext cx="3267544" cy="4468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38" y="2891118"/>
            <a:ext cx="2975162" cy="3966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91118"/>
            <a:ext cx="2832517" cy="3966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" y="2891118"/>
            <a:ext cx="3106680" cy="3966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0194" y="3065929"/>
            <a:ext cx="177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Clothes</a:t>
            </a: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56" y="-96605"/>
            <a:ext cx="4112437" cy="30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42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989" y="-6335"/>
            <a:ext cx="6992470" cy="6864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819"/>
            <a:ext cx="5082989" cy="2859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693"/>
            <a:ext cx="5084297" cy="5286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1494" y="570733"/>
            <a:ext cx="2386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Agriculture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997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33116"/>
            <a:ext cx="4124885" cy="4124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884" y="2733116"/>
            <a:ext cx="3068450" cy="4151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83" y="2706535"/>
            <a:ext cx="5499845" cy="4124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8870"/>
            <a:ext cx="2516102" cy="2751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0953" y="884266"/>
            <a:ext cx="55386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Game Preserves </a:t>
            </a: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– </a:t>
            </a:r>
            <a:r>
              <a:rPr lang="en-US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Akagera</a:t>
            </a: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&amp; Volcano National Park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29" y="0"/>
            <a:ext cx="3627344" cy="27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42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1528881"/>
            <a:ext cx="5962650" cy="5329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50" y="399603"/>
            <a:ext cx="1005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Farewell, Rwanda…   and a very special thanks to IREX Community Solutions and the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U.S. Department of State!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79" y="2254812"/>
            <a:ext cx="2596351" cy="1306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110" y="4485603"/>
            <a:ext cx="2677152" cy="1038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5" y="4031472"/>
            <a:ext cx="2653488" cy="23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2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4365" y="672353"/>
            <a:ext cx="474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Kigali Neighborhoods - </a:t>
            </a:r>
            <a:r>
              <a:rPr lang="en-U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Nyamirambo</a:t>
            </a:r>
            <a:endParaRPr lang="en-US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7000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8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388" y="457200"/>
            <a:ext cx="25683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 worked with Dr. Azza Kamal, Annalisa, and Graduate students at the University of Texas College of Architecture researching site selection and design for Low Impact development projects.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5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7" y="245408"/>
            <a:ext cx="8364070" cy="6273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6765" y="457200"/>
            <a:ext cx="252804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After returning to Rwanda, Jacques built several Artificial Wetland projects to improve water quality using Low Impact Development techniques.</a:t>
            </a:r>
          </a:p>
          <a:p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Now, Annalisa got the opportunity to visit those projects …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80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2659" y="766483"/>
            <a:ext cx="9910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Projects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8566" y="1896036"/>
            <a:ext cx="109996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University of Lay Adventists of Kigali – Septic Mitigation </a:t>
            </a:r>
          </a:p>
          <a:p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NDUBA Dump Site – Mitigation of Raw Sewage at Sludge Fertilizer Plant</a:t>
            </a:r>
          </a:p>
          <a:p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Nyanza Milk Processing Plant – Mitigation of Point Source Industrial Effluent</a:t>
            </a:r>
          </a:p>
          <a:p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Excella Cambridge International School – Septic Mitigation</a:t>
            </a:r>
          </a:p>
          <a:p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AGAHOZI SHALOOM High School – Septic Mitigation</a:t>
            </a:r>
          </a:p>
          <a:p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New Palace Resort Hotel – Septic and Kitchen Discharge Mitigation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31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493" y="322729"/>
            <a:ext cx="801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University of Lay Adventists of Kigali – Septic Mitigation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24" y="834242"/>
            <a:ext cx="8798858" cy="58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929" y="497541"/>
            <a:ext cx="92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NDUBA Dump Site – Mitigation of Raw Sewage at Sludge Fertilizer Plant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58" y="1055594"/>
            <a:ext cx="7228541" cy="542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9553" y="457200"/>
            <a:ext cx="985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Nyanza Milk Processing Plant – Mitigation of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Point Source Industrial Effluent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882"/>
            <a:ext cx="70485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33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9212" y="510988"/>
            <a:ext cx="767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Excella Cambridge International School – Septic Mitigation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8" y="1183342"/>
            <a:ext cx="7058211" cy="52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53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41712</TotalTime>
  <Words>465</Words>
  <Application>Microsoft Office PowerPoint</Application>
  <PresentationFormat>Widescreen</PresentationFormat>
  <Paragraphs>76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Annalisa Peace</dc:creator>
  <cp:lastModifiedBy>Annalisa Peace</cp:lastModifiedBy>
  <cp:revision>32</cp:revision>
  <dcterms:created xsi:type="dcterms:W3CDTF">2017-10-30T23:55:26Z</dcterms:created>
  <dcterms:modified xsi:type="dcterms:W3CDTF">2019-12-19T20:36:37Z</dcterms:modified>
</cp:coreProperties>
</file>