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6" r:id="rId2"/>
    <p:sldId id="283" r:id="rId3"/>
    <p:sldId id="282" r:id="rId4"/>
    <p:sldId id="281" r:id="rId5"/>
    <p:sldId id="280" r:id="rId6"/>
    <p:sldId id="279" r:id="rId7"/>
    <p:sldId id="277" r:id="rId8"/>
    <p:sldId id="278" r:id="rId9"/>
    <p:sldId id="285" r:id="rId10"/>
    <p:sldId id="286" r:id="rId11"/>
    <p:sldId id="287" r:id="rId12"/>
    <p:sldId id="288" r:id="rId13"/>
    <p:sldId id="289" r:id="rId14"/>
    <p:sldId id="290" r:id="rId15"/>
    <p:sldId id="284" r:id="rId16"/>
    <p:sldId id="291" r:id="rId17"/>
    <p:sldId id="296" r:id="rId18"/>
    <p:sldId id="295" r:id="rId19"/>
    <p:sldId id="294" r:id="rId20"/>
    <p:sldId id="293" r:id="rId21"/>
    <p:sldId id="292" r:id="rId22"/>
    <p:sldId id="297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2285" autoAdjust="0"/>
  </p:normalViewPr>
  <p:slideViewPr>
    <p:cSldViewPr>
      <p:cViewPr varScale="1">
        <p:scale>
          <a:sx n="83" d="100"/>
          <a:sy n="83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627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73" y="1"/>
            <a:ext cx="3037627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13D3C-3FB5-4B95-B072-8D6BC0CD157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3"/>
            <a:ext cx="3037627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73" y="8829823"/>
            <a:ext cx="3037627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82276-FF51-44D8-AE0C-867EA10EB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762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627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73" y="1"/>
            <a:ext cx="3037627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B2F44-1D26-4BB9-922D-0A1314C7C417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1" y="4416510"/>
            <a:ext cx="5607680" cy="418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23"/>
            <a:ext cx="3037627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73" y="8829823"/>
            <a:ext cx="3037627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380CD-481D-4716-9D49-41C0C5592C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70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11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60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64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08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09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48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08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7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33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0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51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37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23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64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56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91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04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28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4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23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80CD-481D-4716-9D49-41C0C5592C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5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A80B-E557-4FDC-829C-7DC8AECA23C0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BC66-242F-4561-87E5-3E3E13AC03B9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5744-22AD-44C5-91EA-B615F45FAF95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6F48-52E2-49D1-84AB-325393696C85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88E5-0EE8-47A0-A980-496B76023084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C779-F70C-4E6A-A02A-E651CA64079F}" type="datetime1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A8D-C372-4E57-9015-2D04C0FD8E61}" type="datetime1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5609-D91A-4D60-8392-F35FEF922AAB}" type="datetime1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5154-02C5-4FB7-B406-27F693EDD1B7}" type="datetime1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BEB2-1721-4EA3-A745-841E7399404A}" type="datetime1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762F-251B-4508-8CA2-3644A25DA02F}" type="datetime1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BFD95-C844-4ED0-9E0D-0EABE2FA31B4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ACC79-B24A-4B56-9BAD-96F83579E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1 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Decorative well &amp; pond at home located east of application field 9 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F0368-BF31-4C34-A62F-1322FFAD9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599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9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 fontScale="92500" lnSpcReduction="20000"/>
          </a:bodyPr>
          <a:lstStyle/>
          <a:p>
            <a:r>
              <a:rPr lang="en-US" sz="1200" dirty="0"/>
              <a:t>Photograph No.  10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Possible feature found by investigators during site inspection, located in buffer zone of application field 11. Was labeled HC-20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E4CFEA-3043-4C8E-B88B-E06CC0EF6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84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 fontScale="92500" lnSpcReduction="20000"/>
          </a:bodyPr>
          <a:lstStyle/>
          <a:p>
            <a:r>
              <a:rPr lang="en-US" sz="1200" dirty="0"/>
              <a:t>Photograph No.  11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Possible feature found by investigators during site inspection, located in buffer zone of application field 11. The consultant added pink tape and labeled this possible feature as HC-20.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F74FD-09E1-4755-9286-8159267FE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0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12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Feature HC-011 A located in buffer on north-east side of application field 11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75C94-BCBD-467F-9917-F555DE6773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8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13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Feature HC-011 B located in buffer on north-east side of application field 11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D8F68-3EEF-4A63-9FB3-72F203CC5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599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71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14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Pond located between application fields 5 and 3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2E3E23-80AF-43FE-93E2-FF37D3038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3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15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Pond on south-east edge of application field 5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0C8F1-E07F-47F4-B6AE-1D11EF188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9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16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HC-16, a feature but not a sensitive feature located between application fields 5 and 3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A0CAF-C1CA-4D63-86F4-B87735C2E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87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17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Rocky outcrop of limestone located in application field 4, Highway 46 in the background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EF141A-E23F-49AC-BB85-C5BBA14D9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5"/>
            <a:ext cx="8229600" cy="445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08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18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Rocky outcrop of limestone located in application field 4, Highway 46 in the background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14FC58-92CB-4A23-BCFF-CDE0EB96C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8874"/>
            <a:ext cx="82296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77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19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Pond at the south-east end of application field 4, located half in and half out of the buffer zone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D794F-B95D-40B2-AB67-41DB93B0F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2 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Well &amp; storage tank at home located east of application field 9 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65EBDD-A84F-4099-843D-3A682E07A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04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20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: Possible well located in the south-east corner of field 4, slightly north of pond. 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74F6B-EAC5-4D70-AD8D-F36CE94CA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15668"/>
            <a:ext cx="8229600" cy="44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69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21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Well located on south-east edge of application field 2.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9C38AF-6602-4C7F-896C-0599361A3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1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22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Feature HC-17 located in application field 1, possibly made by an animal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80CC9-CF7E-4BEB-A9FA-003665421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9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3  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Feature HC-02  located in buffer zone of field 11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4D058-11F2-4D44-BB5B-DFC8F9A02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7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4 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Livestock well located just northwest of application field 11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99A97-3A2E-4DE4-A278-439931B85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71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5  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Pond located in the east portion of application field 11, not listed as feature 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9B6BC0-9A8B-472E-A891-AA8551E28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65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6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Pond located in the east portion of application field 11, not listed as feature 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B66D0A-892A-41EA-AC49-7E0B3FFF7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07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7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Feature HC-08, located on east edge of application field 11’s buffer zone 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2D956C-DF22-4786-8510-0D91ABD12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98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8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Feature HC-09, located on east edge of application field 11’s buffer zone 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2AB65-BFF1-43DC-BEC2-03B625F7C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5"/>
            <a:ext cx="8229600" cy="445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1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800" b="1" dirty="0"/>
              <a:t>Photograph Log</a:t>
            </a:r>
            <a:br>
              <a:rPr lang="en-US" sz="1800" b="1" dirty="0"/>
            </a:br>
            <a:r>
              <a:rPr lang="en-US" sz="1800" b="1" dirty="0"/>
              <a:t>RN110389046</a:t>
            </a:r>
            <a:br>
              <a:rPr lang="en-US" sz="1800" b="1" dirty="0"/>
            </a:br>
            <a:r>
              <a:rPr lang="en-US" sz="1800" b="1" dirty="0"/>
              <a:t>Honey Creek Ranch Wastewater Treatment Facility  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750888"/>
          </a:xfrm>
          <a:noFill/>
          <a:ln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1200" dirty="0"/>
              <a:t>Photograph No.  9</a:t>
            </a:r>
          </a:p>
          <a:p>
            <a:r>
              <a:rPr lang="en-US" sz="1200" dirty="0"/>
              <a:t>Photograph Date:  01/09/2020, taken by Investigator Kimberly Brady.  </a:t>
            </a:r>
          </a:p>
          <a:p>
            <a:r>
              <a:rPr lang="en-US" sz="1200" dirty="0"/>
              <a:t>Description: Feature HC-09, located on east edge of application field 11’s buffer zone </a:t>
            </a:r>
          </a:p>
        </p:txBody>
      </p:sp>
      <p:pic>
        <p:nvPicPr>
          <p:cNvPr id="1026" name="Picture 2" descr="C:\Documents and Settings\jojeda\My Documents\My Pictures\logos\tceqseal_b&amp;w_initia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12" y="380999"/>
            <a:ext cx="990887" cy="99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E644D-EF74-4E68-BC2A-338C0205E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476"/>
            <a:ext cx="8229600" cy="44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90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9261</TotalTime>
  <Words>751</Words>
  <Application>Microsoft Office PowerPoint</Application>
  <PresentationFormat>On-screen Show (4:3)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  <vt:lpstr>Photograph Log RN110389046 Honey Creek Ranch Wastewater Treatment Facility   </vt:lpstr>
    </vt:vector>
  </TitlesOfParts>
  <Company>TCEQ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Photographic Documentation RN105212401 Facility Name:  Leigh Clark Surv 294 ABST 6258</dc:title>
  <dc:creator>TCEQ</dc:creator>
  <cp:lastModifiedBy>Chris Dziuk</cp:lastModifiedBy>
  <cp:revision>288</cp:revision>
  <cp:lastPrinted>2020-01-30T20:51:18Z</cp:lastPrinted>
  <dcterms:created xsi:type="dcterms:W3CDTF">2012-07-10T19:19:37Z</dcterms:created>
  <dcterms:modified xsi:type="dcterms:W3CDTF">2020-01-30T20:53:46Z</dcterms:modified>
</cp:coreProperties>
</file>