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330" r:id="rId4"/>
    <p:sldId id="331" r:id="rId5"/>
    <p:sldId id="334" r:id="rId6"/>
    <p:sldId id="335" r:id="rId7"/>
    <p:sldId id="336" r:id="rId8"/>
    <p:sldId id="337" r:id="rId9"/>
    <p:sldId id="333" r:id="rId10"/>
    <p:sldId id="332" r:id="rId11"/>
    <p:sldId id="338" r:id="rId12"/>
    <p:sldId id="339" r:id="rId13"/>
    <p:sldId id="340" r:id="rId14"/>
    <p:sldId id="258" r:id="rId15"/>
    <p:sldId id="259" r:id="rId16"/>
    <p:sldId id="261" r:id="rId17"/>
    <p:sldId id="341" r:id="rId18"/>
    <p:sldId id="342" r:id="rId19"/>
    <p:sldId id="354" r:id="rId20"/>
    <p:sldId id="297" r:id="rId21"/>
    <p:sldId id="366" r:id="rId22"/>
    <p:sldId id="355" r:id="rId23"/>
    <p:sldId id="356" r:id="rId24"/>
    <p:sldId id="357" r:id="rId25"/>
    <p:sldId id="358" r:id="rId26"/>
    <p:sldId id="343" r:id="rId27"/>
    <p:sldId id="361" r:id="rId28"/>
    <p:sldId id="275" r:id="rId29"/>
    <p:sldId id="276" r:id="rId30"/>
    <p:sldId id="277" r:id="rId31"/>
    <p:sldId id="278" r:id="rId32"/>
    <p:sldId id="282" r:id="rId33"/>
    <p:sldId id="283" r:id="rId34"/>
    <p:sldId id="284" r:id="rId35"/>
    <p:sldId id="285" r:id="rId36"/>
    <p:sldId id="286" r:id="rId37"/>
    <p:sldId id="344" r:id="rId38"/>
    <p:sldId id="345" r:id="rId39"/>
    <p:sldId id="362" r:id="rId40"/>
    <p:sldId id="359" r:id="rId41"/>
    <p:sldId id="360" r:id="rId42"/>
    <p:sldId id="363" r:id="rId43"/>
    <p:sldId id="364" r:id="rId44"/>
    <p:sldId id="365" r:id="rId45"/>
    <p:sldId id="346" r:id="rId46"/>
    <p:sldId id="347" r:id="rId47"/>
    <p:sldId id="299" r:id="rId48"/>
    <p:sldId id="300" r:id="rId49"/>
    <p:sldId id="329" r:id="rId50"/>
    <p:sldId id="265" r:id="rId51"/>
    <p:sldId id="350" r:id="rId52"/>
    <p:sldId id="351" r:id="rId53"/>
    <p:sldId id="266" r:id="rId54"/>
    <p:sldId id="271" r:id="rId55"/>
    <p:sldId id="267" r:id="rId56"/>
    <p:sldId id="273" r:id="rId57"/>
    <p:sldId id="274" r:id="rId58"/>
    <p:sldId id="352" r:id="rId59"/>
    <p:sldId id="367" r:id="rId60"/>
    <p:sldId id="268" r:id="rId61"/>
    <p:sldId id="368" r:id="rId62"/>
    <p:sldId id="369" r:id="rId63"/>
    <p:sldId id="370" r:id="rId64"/>
    <p:sldId id="371" r:id="rId65"/>
    <p:sldId id="372" r:id="rId66"/>
    <p:sldId id="353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8923" y="6339556"/>
            <a:ext cx="2133600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8000"/>
            <a:ext cx="7772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587083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8923" y="6339556"/>
            <a:ext cx="2133600" cy="365125"/>
          </a:xfrm>
        </p:spPr>
        <p:txBody>
          <a:bodyPr/>
          <a:lstStyle/>
          <a:p>
            <a:fld id="{511E60E2-5F03-4AD1-8874-AA9ACC93B3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048000"/>
            <a:ext cx="77724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358708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5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0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6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6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9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CCE5-817A-44A4-9417-FD58520310C3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8A62-9853-462B-8470-D0CF47EF0D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920"/>
            <a:ext cx="9144000" cy="64008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68923" y="63395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Gill Sans Std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1E60E2-5F03-4AD1-8874-AA9ACC93B3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0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6228" y="55659"/>
            <a:ext cx="8271544" cy="2527805"/>
          </a:xfrm>
        </p:spPr>
        <p:txBody>
          <a:bodyPr>
            <a:noAutofit/>
          </a:bodyPr>
          <a:lstStyle/>
          <a:p>
            <a:r>
              <a:rPr lang="en-US" sz="3200" b="1" dirty="0"/>
              <a:t>Importance of the Contributing Zone when Protecting the Edwards Aquifer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34824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Bexar Audubon Society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Ronald T. Green, Ph.D., P.G.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Southwest Research Institute</a:t>
            </a:r>
            <a:r>
              <a:rPr lang="en-US" sz="2400" b="1" baseline="30000" dirty="0">
                <a:solidFill>
                  <a:schemeClr val="tx1"/>
                </a:solidFill>
              </a:rPr>
              <a:t>®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July 22, 2020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4313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77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Properties Protected by the Edwards Aquifer Protection Plan (EAPP)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1955810"/>
            <a:ext cx="8992337" cy="33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9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Contentious Debate on the EAPP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2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Contentious Debate on the EAPP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Has the EAPP done all it was meant to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Contentious Debate on the EAPP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Has the EAPP done all it was meant to do?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Is there more that the EAPP should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89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1660525" y="598488"/>
            <a:ext cx="1841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8" descr="D:\eaazone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" y="1081226"/>
            <a:ext cx="9081249" cy="4803775"/>
          </a:xfrm>
          <a:prstGeom prst="rect">
            <a:avLst/>
          </a:prstGeom>
          <a:noFill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733924" y="132498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Edwards Aquifer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5531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1660525" y="598488"/>
            <a:ext cx="1841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</a:pPr>
            <a:endParaRPr kumimoji="1" lang="en-US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8" descr="D:\eaazonecompo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" y="1081226"/>
            <a:ext cx="9081249" cy="4803775"/>
          </a:xfrm>
          <a:prstGeom prst="rect">
            <a:avLst/>
          </a:prstGeom>
          <a:noFill/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733924" y="132498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Edwards Aquifer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7263" y="2881076"/>
            <a:ext cx="241852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Contributing Zone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77263" y="3979681"/>
            <a:ext cx="241852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Recharge Zone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77263" y="4895406"/>
            <a:ext cx="241852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Confined  Zone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316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64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The Real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409825"/>
            <a:ext cx="9144000" cy="2438400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00000"/>
              <a:buNone/>
            </a:pPr>
            <a:r>
              <a:rPr lang="en-US" b="1" dirty="0"/>
              <a:t>How important is protecting the Edwards Aquifer Contributing Zone to protecting the quality of recharge to the Edwards Aquifer?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64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409824"/>
            <a:ext cx="9144000" cy="277177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00000"/>
              <a:buNone/>
            </a:pPr>
            <a:r>
              <a:rPr lang="en-US" b="1" dirty="0"/>
              <a:t>If the Contributing Zone is (critically) important to protecting the recharge to the Edwards Aquifer…</a:t>
            </a:r>
          </a:p>
          <a:p>
            <a:pPr marL="0" indent="0" algn="ctr">
              <a:buClrTx/>
              <a:buSzPct val="100000"/>
              <a:buNone/>
            </a:pPr>
            <a:endParaRPr lang="en-US" b="1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80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9645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409824"/>
            <a:ext cx="9144000" cy="277177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00000"/>
              <a:buNone/>
            </a:pPr>
            <a:r>
              <a:rPr lang="en-US" b="1" dirty="0"/>
              <a:t>If the Contributing Zone is (critically) important to protecting the recharge to the Edwards Aquifer…</a:t>
            </a:r>
          </a:p>
          <a:p>
            <a:pPr marL="0" indent="0" algn="ctr">
              <a:buClrTx/>
              <a:buSzPct val="100000"/>
              <a:buNone/>
            </a:pPr>
            <a:endParaRPr lang="en-US" b="1" dirty="0"/>
          </a:p>
          <a:p>
            <a:pPr marL="0" indent="0" algn="ctr">
              <a:buClrTx/>
              <a:buSzPct val="100000"/>
              <a:buNone/>
            </a:pPr>
            <a:r>
              <a:rPr lang="en-US" b="1" dirty="0"/>
              <a:t>…then if you aren’t protecting the Contributing Zone, you aren’t protecting the Edwards Aquifer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7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941696"/>
            <a:ext cx="7014950" cy="488589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905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Edwards Aquifer</a:t>
            </a:r>
          </a:p>
          <a:p>
            <a:pPr algn="ctr"/>
            <a:r>
              <a:rPr lang="en-US" sz="3200" b="1" dirty="0"/>
              <a:t>Conventional Conceptualization</a:t>
            </a:r>
          </a:p>
        </p:txBody>
      </p:sp>
    </p:spTree>
    <p:extLst>
      <p:ext uri="{BB962C8B-B14F-4D97-AF65-F5344CB8AC3E}">
        <p14:creationId xmlns:p14="http://schemas.microsoft.com/office/powerpoint/2010/main" val="121339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3880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/>
              <a:t>Edwards Aquifer Protection Plan</a:t>
            </a:r>
          </a:p>
          <a:p>
            <a:pPr algn="ctr">
              <a:buNone/>
            </a:pPr>
            <a:r>
              <a:rPr lang="en-US" sz="3600" b="1" dirty="0"/>
              <a:t>Background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64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38433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</a:rPr>
              <a:t>The Edwards Plateau Was Formed by Sea Sediments that </a:t>
            </a:r>
            <a:br>
              <a:rPr lang="en-US" sz="28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Solidified Then Lifted Over 10s of Millions of Years</a:t>
            </a:r>
          </a:p>
        </p:txBody>
      </p:sp>
    </p:spTree>
    <p:extLst>
      <p:ext uri="{BB962C8B-B14F-4D97-AF65-F5344CB8AC3E}">
        <p14:creationId xmlns:p14="http://schemas.microsoft.com/office/powerpoint/2010/main" val="291635094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21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941696"/>
            <a:ext cx="7014950" cy="488589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905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Edwards Aquifer</a:t>
            </a:r>
          </a:p>
          <a:p>
            <a:pPr algn="ctr"/>
            <a:r>
              <a:rPr lang="en-US" sz="3200" b="1" dirty="0"/>
              <a:t>Conventional Conceptualization</a:t>
            </a:r>
          </a:p>
        </p:txBody>
      </p:sp>
    </p:spTree>
    <p:extLst>
      <p:ext uri="{BB962C8B-B14F-4D97-AF65-F5344CB8AC3E}">
        <p14:creationId xmlns:p14="http://schemas.microsoft.com/office/powerpoint/2010/main" val="67893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505200" y="1202266"/>
            <a:ext cx="1906152" cy="1422400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02161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15267" y="2362203"/>
            <a:ext cx="71963" cy="285205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6200" y="2514603"/>
            <a:ext cx="0" cy="274753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79799" y="2548469"/>
            <a:ext cx="0" cy="266578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7234" y="2624666"/>
            <a:ext cx="0" cy="2629426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39267" y="2667003"/>
            <a:ext cx="0" cy="259513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34" idx="6"/>
          </p:cNvCxnSpPr>
          <p:nvPr/>
        </p:nvCxnSpPr>
        <p:spPr>
          <a:xfrm flipH="1">
            <a:off x="4114990" y="2538793"/>
            <a:ext cx="27741" cy="270562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82998" y="2573871"/>
            <a:ext cx="0" cy="268826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14258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Autogenic Recharge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(Derived from Within)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139267" y="5384800"/>
            <a:ext cx="1667933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458277" y="5384799"/>
            <a:ext cx="2111858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3733800" y="5384799"/>
            <a:ext cx="2726267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515531" y="5181600"/>
            <a:ext cx="4343397" cy="70862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877235" y="5376333"/>
            <a:ext cx="2082366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142731" y="5376333"/>
            <a:ext cx="2816435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</p:spTree>
    <p:extLst>
      <p:ext uri="{BB962C8B-B14F-4D97-AF65-F5344CB8AC3E}">
        <p14:creationId xmlns:p14="http://schemas.microsoft.com/office/powerpoint/2010/main" val="2510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276" y="3094324"/>
            <a:ext cx="2302920" cy="2184431"/>
            <a:chOff x="778920" y="2446898"/>
            <a:chExt cx="3962400" cy="3369733"/>
          </a:xfrm>
        </p:grpSpPr>
        <p:sp>
          <p:nvSpPr>
            <p:cNvPr id="4" name="Rectangle 3"/>
            <p:cNvSpPr/>
            <p:nvPr/>
          </p:nvSpPr>
          <p:spPr>
            <a:xfrm>
              <a:off x="956720" y="3302031"/>
              <a:ext cx="3522133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78920" y="2446898"/>
              <a:ext cx="3962400" cy="85513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634500" y="1202266"/>
            <a:ext cx="1906152" cy="1422400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23933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56000" y="5181600"/>
            <a:ext cx="2286000" cy="118743"/>
          </a:xfrm>
          <a:custGeom>
            <a:avLst/>
            <a:gdLst>
              <a:gd name="connsiteX0" fmla="*/ 0 w 4572000"/>
              <a:gd name="connsiteY0" fmla="*/ 127000 h 160867"/>
              <a:gd name="connsiteX1" fmla="*/ 101600 w 4572000"/>
              <a:gd name="connsiteY1" fmla="*/ 110067 h 160867"/>
              <a:gd name="connsiteX2" fmla="*/ 152400 w 4572000"/>
              <a:gd name="connsiteY2" fmla="*/ 93133 h 160867"/>
              <a:gd name="connsiteX3" fmla="*/ 186267 w 4572000"/>
              <a:gd name="connsiteY3" fmla="*/ 84667 h 160867"/>
              <a:gd name="connsiteX4" fmla="*/ 220133 w 4572000"/>
              <a:gd name="connsiteY4" fmla="*/ 67733 h 160867"/>
              <a:gd name="connsiteX5" fmla="*/ 262467 w 4572000"/>
              <a:gd name="connsiteY5" fmla="*/ 59267 h 160867"/>
              <a:gd name="connsiteX6" fmla="*/ 304800 w 4572000"/>
              <a:gd name="connsiteY6" fmla="*/ 42333 h 160867"/>
              <a:gd name="connsiteX7" fmla="*/ 448733 w 4572000"/>
              <a:gd name="connsiteY7" fmla="*/ 59267 h 160867"/>
              <a:gd name="connsiteX8" fmla="*/ 533400 w 4572000"/>
              <a:gd name="connsiteY8" fmla="*/ 84667 h 160867"/>
              <a:gd name="connsiteX9" fmla="*/ 558800 w 4572000"/>
              <a:gd name="connsiteY9" fmla="*/ 101600 h 160867"/>
              <a:gd name="connsiteX10" fmla="*/ 592667 w 4572000"/>
              <a:gd name="connsiteY10" fmla="*/ 110067 h 160867"/>
              <a:gd name="connsiteX11" fmla="*/ 660400 w 4572000"/>
              <a:gd name="connsiteY11" fmla="*/ 143933 h 160867"/>
              <a:gd name="connsiteX12" fmla="*/ 728133 w 4572000"/>
              <a:gd name="connsiteY12" fmla="*/ 160867 h 160867"/>
              <a:gd name="connsiteX13" fmla="*/ 880533 w 4572000"/>
              <a:gd name="connsiteY13" fmla="*/ 152400 h 160867"/>
              <a:gd name="connsiteX14" fmla="*/ 999067 w 4572000"/>
              <a:gd name="connsiteY14" fmla="*/ 135467 h 160867"/>
              <a:gd name="connsiteX15" fmla="*/ 1557867 w 4572000"/>
              <a:gd name="connsiteY15" fmla="*/ 135467 h 160867"/>
              <a:gd name="connsiteX16" fmla="*/ 1642533 w 4572000"/>
              <a:gd name="connsiteY16" fmla="*/ 110067 h 160867"/>
              <a:gd name="connsiteX17" fmla="*/ 1778000 w 4572000"/>
              <a:gd name="connsiteY17" fmla="*/ 101600 h 160867"/>
              <a:gd name="connsiteX18" fmla="*/ 1888067 w 4572000"/>
              <a:gd name="connsiteY18" fmla="*/ 84667 h 160867"/>
              <a:gd name="connsiteX19" fmla="*/ 1989667 w 4572000"/>
              <a:gd name="connsiteY19" fmla="*/ 59267 h 160867"/>
              <a:gd name="connsiteX20" fmla="*/ 2082800 w 4572000"/>
              <a:gd name="connsiteY20" fmla="*/ 25400 h 160867"/>
              <a:gd name="connsiteX21" fmla="*/ 2116667 w 4572000"/>
              <a:gd name="connsiteY21" fmla="*/ 16933 h 160867"/>
              <a:gd name="connsiteX22" fmla="*/ 2159000 w 4572000"/>
              <a:gd name="connsiteY22" fmla="*/ 8467 h 160867"/>
              <a:gd name="connsiteX23" fmla="*/ 2192867 w 4572000"/>
              <a:gd name="connsiteY23" fmla="*/ 0 h 160867"/>
              <a:gd name="connsiteX24" fmla="*/ 2429933 w 4572000"/>
              <a:gd name="connsiteY24" fmla="*/ 8467 h 160867"/>
              <a:gd name="connsiteX25" fmla="*/ 2463800 w 4572000"/>
              <a:gd name="connsiteY25" fmla="*/ 25400 h 160867"/>
              <a:gd name="connsiteX26" fmla="*/ 2540000 w 4572000"/>
              <a:gd name="connsiteY26" fmla="*/ 42333 h 160867"/>
              <a:gd name="connsiteX27" fmla="*/ 2624667 w 4572000"/>
              <a:gd name="connsiteY27" fmla="*/ 67733 h 160867"/>
              <a:gd name="connsiteX28" fmla="*/ 2700867 w 4572000"/>
              <a:gd name="connsiteY28" fmla="*/ 93133 h 160867"/>
              <a:gd name="connsiteX29" fmla="*/ 2802467 w 4572000"/>
              <a:gd name="connsiteY29" fmla="*/ 101600 h 160867"/>
              <a:gd name="connsiteX30" fmla="*/ 2895600 w 4572000"/>
              <a:gd name="connsiteY30" fmla="*/ 118533 h 160867"/>
              <a:gd name="connsiteX31" fmla="*/ 2954867 w 4572000"/>
              <a:gd name="connsiteY31" fmla="*/ 127000 h 160867"/>
              <a:gd name="connsiteX32" fmla="*/ 3048000 w 4572000"/>
              <a:gd name="connsiteY32" fmla="*/ 143933 h 160867"/>
              <a:gd name="connsiteX33" fmla="*/ 3378200 w 4572000"/>
              <a:gd name="connsiteY33" fmla="*/ 135467 h 160867"/>
              <a:gd name="connsiteX34" fmla="*/ 3488267 w 4572000"/>
              <a:gd name="connsiteY34" fmla="*/ 118533 h 160867"/>
              <a:gd name="connsiteX35" fmla="*/ 3581400 w 4572000"/>
              <a:gd name="connsiteY35" fmla="*/ 127000 h 160867"/>
              <a:gd name="connsiteX36" fmla="*/ 3649133 w 4572000"/>
              <a:gd name="connsiteY36" fmla="*/ 135467 h 160867"/>
              <a:gd name="connsiteX37" fmla="*/ 3750733 w 4572000"/>
              <a:gd name="connsiteY37" fmla="*/ 143933 h 160867"/>
              <a:gd name="connsiteX38" fmla="*/ 3945467 w 4572000"/>
              <a:gd name="connsiteY38" fmla="*/ 135467 h 160867"/>
              <a:gd name="connsiteX39" fmla="*/ 4021667 w 4572000"/>
              <a:gd name="connsiteY39" fmla="*/ 101600 h 160867"/>
              <a:gd name="connsiteX40" fmla="*/ 4064000 w 4572000"/>
              <a:gd name="connsiteY40" fmla="*/ 93133 h 160867"/>
              <a:gd name="connsiteX41" fmla="*/ 4250267 w 4572000"/>
              <a:gd name="connsiteY41" fmla="*/ 101600 h 160867"/>
              <a:gd name="connsiteX42" fmla="*/ 4301067 w 4572000"/>
              <a:gd name="connsiteY42" fmla="*/ 118533 h 160867"/>
              <a:gd name="connsiteX43" fmla="*/ 4377267 w 4572000"/>
              <a:gd name="connsiteY43" fmla="*/ 127000 h 160867"/>
              <a:gd name="connsiteX44" fmla="*/ 4436533 w 4572000"/>
              <a:gd name="connsiteY44" fmla="*/ 135467 h 160867"/>
              <a:gd name="connsiteX45" fmla="*/ 4487333 w 4572000"/>
              <a:gd name="connsiteY45" fmla="*/ 143933 h 160867"/>
              <a:gd name="connsiteX46" fmla="*/ 4572000 w 4572000"/>
              <a:gd name="connsiteY46" fmla="*/ 143933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2000" h="160867">
                <a:moveTo>
                  <a:pt x="0" y="127000"/>
                </a:moveTo>
                <a:cubicBezTo>
                  <a:pt x="33867" y="121356"/>
                  <a:pt x="68084" y="117515"/>
                  <a:pt x="101600" y="110067"/>
                </a:cubicBezTo>
                <a:cubicBezTo>
                  <a:pt x="119024" y="106195"/>
                  <a:pt x="135083" y="97462"/>
                  <a:pt x="152400" y="93133"/>
                </a:cubicBezTo>
                <a:lnTo>
                  <a:pt x="186267" y="84667"/>
                </a:lnTo>
                <a:cubicBezTo>
                  <a:pt x="197556" y="79022"/>
                  <a:pt x="208159" y="71724"/>
                  <a:pt x="220133" y="67733"/>
                </a:cubicBezTo>
                <a:cubicBezTo>
                  <a:pt x="233785" y="63182"/>
                  <a:pt x="248683" y="63402"/>
                  <a:pt x="262467" y="59267"/>
                </a:cubicBezTo>
                <a:cubicBezTo>
                  <a:pt x="277024" y="54900"/>
                  <a:pt x="290689" y="47978"/>
                  <a:pt x="304800" y="42333"/>
                </a:cubicBezTo>
                <a:cubicBezTo>
                  <a:pt x="352778" y="47978"/>
                  <a:pt x="400910" y="52435"/>
                  <a:pt x="448733" y="59267"/>
                </a:cubicBezTo>
                <a:cubicBezTo>
                  <a:pt x="466886" y="61860"/>
                  <a:pt x="522228" y="79702"/>
                  <a:pt x="533400" y="84667"/>
                </a:cubicBezTo>
                <a:cubicBezTo>
                  <a:pt x="542699" y="88800"/>
                  <a:pt x="549447" y="97592"/>
                  <a:pt x="558800" y="101600"/>
                </a:cubicBezTo>
                <a:cubicBezTo>
                  <a:pt x="569496" y="106184"/>
                  <a:pt x="581926" y="105591"/>
                  <a:pt x="592667" y="110067"/>
                </a:cubicBezTo>
                <a:cubicBezTo>
                  <a:pt x="615968" y="119776"/>
                  <a:pt x="635911" y="137811"/>
                  <a:pt x="660400" y="143933"/>
                </a:cubicBezTo>
                <a:lnTo>
                  <a:pt x="728133" y="160867"/>
                </a:lnTo>
                <a:cubicBezTo>
                  <a:pt x="778933" y="158045"/>
                  <a:pt x="829877" y="157149"/>
                  <a:pt x="880533" y="152400"/>
                </a:cubicBezTo>
                <a:cubicBezTo>
                  <a:pt x="920271" y="148675"/>
                  <a:pt x="999067" y="135467"/>
                  <a:pt x="999067" y="135467"/>
                </a:cubicBezTo>
                <a:cubicBezTo>
                  <a:pt x="1267375" y="145404"/>
                  <a:pt x="1252976" y="149648"/>
                  <a:pt x="1557867" y="135467"/>
                </a:cubicBezTo>
                <a:cubicBezTo>
                  <a:pt x="1640447" y="131626"/>
                  <a:pt x="1532531" y="116942"/>
                  <a:pt x="1642533" y="110067"/>
                </a:cubicBezTo>
                <a:lnTo>
                  <a:pt x="1778000" y="101600"/>
                </a:lnTo>
                <a:cubicBezTo>
                  <a:pt x="1827289" y="95439"/>
                  <a:pt x="1844118" y="95008"/>
                  <a:pt x="1888067" y="84667"/>
                </a:cubicBezTo>
                <a:cubicBezTo>
                  <a:pt x="1922048" y="76672"/>
                  <a:pt x="1989667" y="59267"/>
                  <a:pt x="1989667" y="59267"/>
                </a:cubicBezTo>
                <a:cubicBezTo>
                  <a:pt x="2034431" y="29423"/>
                  <a:pt x="2005194" y="44801"/>
                  <a:pt x="2082800" y="25400"/>
                </a:cubicBezTo>
                <a:lnTo>
                  <a:pt x="2116667" y="16933"/>
                </a:lnTo>
                <a:cubicBezTo>
                  <a:pt x="2130628" y="13443"/>
                  <a:pt x="2144952" y="11589"/>
                  <a:pt x="2159000" y="8467"/>
                </a:cubicBezTo>
                <a:cubicBezTo>
                  <a:pt x="2170359" y="5943"/>
                  <a:pt x="2181578" y="2822"/>
                  <a:pt x="2192867" y="0"/>
                </a:cubicBezTo>
                <a:cubicBezTo>
                  <a:pt x="2271889" y="2822"/>
                  <a:pt x="2351206" y="1086"/>
                  <a:pt x="2429933" y="8467"/>
                </a:cubicBezTo>
                <a:cubicBezTo>
                  <a:pt x="2442499" y="9645"/>
                  <a:pt x="2451982" y="20968"/>
                  <a:pt x="2463800" y="25400"/>
                </a:cubicBezTo>
                <a:cubicBezTo>
                  <a:pt x="2477470" y="30526"/>
                  <a:pt x="2528498" y="40033"/>
                  <a:pt x="2540000" y="42333"/>
                </a:cubicBezTo>
                <a:cubicBezTo>
                  <a:pt x="2641026" y="82745"/>
                  <a:pt x="2524506" y="39116"/>
                  <a:pt x="2624667" y="67733"/>
                </a:cubicBezTo>
                <a:cubicBezTo>
                  <a:pt x="2650411" y="75088"/>
                  <a:pt x="2674566" y="88123"/>
                  <a:pt x="2700867" y="93133"/>
                </a:cubicBezTo>
                <a:cubicBezTo>
                  <a:pt x="2734251" y="99492"/>
                  <a:pt x="2768600" y="98778"/>
                  <a:pt x="2802467" y="101600"/>
                </a:cubicBezTo>
                <a:lnTo>
                  <a:pt x="2895600" y="118533"/>
                </a:lnTo>
                <a:cubicBezTo>
                  <a:pt x="2915285" y="121814"/>
                  <a:pt x="2935143" y="123965"/>
                  <a:pt x="2954867" y="127000"/>
                </a:cubicBezTo>
                <a:cubicBezTo>
                  <a:pt x="3001798" y="134220"/>
                  <a:pt x="3003975" y="135129"/>
                  <a:pt x="3048000" y="143933"/>
                </a:cubicBezTo>
                <a:lnTo>
                  <a:pt x="3378200" y="135467"/>
                </a:lnTo>
                <a:cubicBezTo>
                  <a:pt x="3392940" y="134826"/>
                  <a:pt x="3470705" y="121460"/>
                  <a:pt x="3488267" y="118533"/>
                </a:cubicBezTo>
                <a:lnTo>
                  <a:pt x="3581400" y="127000"/>
                </a:lnTo>
                <a:cubicBezTo>
                  <a:pt x="3604028" y="129382"/>
                  <a:pt x="3626493" y="133203"/>
                  <a:pt x="3649133" y="135467"/>
                </a:cubicBezTo>
                <a:cubicBezTo>
                  <a:pt x="3682948" y="138848"/>
                  <a:pt x="3716866" y="141111"/>
                  <a:pt x="3750733" y="143933"/>
                </a:cubicBezTo>
                <a:cubicBezTo>
                  <a:pt x="3815644" y="141111"/>
                  <a:pt x="3880839" y="142153"/>
                  <a:pt x="3945467" y="135467"/>
                </a:cubicBezTo>
                <a:cubicBezTo>
                  <a:pt x="4030573" y="126663"/>
                  <a:pt x="3967361" y="121965"/>
                  <a:pt x="4021667" y="101600"/>
                </a:cubicBezTo>
                <a:cubicBezTo>
                  <a:pt x="4035141" y="96547"/>
                  <a:pt x="4049889" y="95955"/>
                  <a:pt x="4064000" y="93133"/>
                </a:cubicBezTo>
                <a:cubicBezTo>
                  <a:pt x="4126089" y="95955"/>
                  <a:pt x="4188468" y="94979"/>
                  <a:pt x="4250267" y="101600"/>
                </a:cubicBezTo>
                <a:cubicBezTo>
                  <a:pt x="4268015" y="103502"/>
                  <a:pt x="4284134" y="112889"/>
                  <a:pt x="4301067" y="118533"/>
                </a:cubicBezTo>
                <a:cubicBezTo>
                  <a:pt x="4325312" y="126614"/>
                  <a:pt x="4351908" y="123830"/>
                  <a:pt x="4377267" y="127000"/>
                </a:cubicBezTo>
                <a:cubicBezTo>
                  <a:pt x="4397069" y="129475"/>
                  <a:pt x="4416809" y="132433"/>
                  <a:pt x="4436533" y="135467"/>
                </a:cubicBezTo>
                <a:cubicBezTo>
                  <a:pt x="4453500" y="138077"/>
                  <a:pt x="4470200" y="142862"/>
                  <a:pt x="4487333" y="143933"/>
                </a:cubicBezTo>
                <a:cubicBezTo>
                  <a:pt x="4515500" y="145693"/>
                  <a:pt x="4543778" y="143933"/>
                  <a:pt x="4572000" y="143933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44567" y="23622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15500" y="25146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509099" y="2548469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06534" y="2624666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68567" y="26670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2032" y="2548469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12298" y="2573871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78756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88267" y="3572933"/>
            <a:ext cx="11176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43867" y="3564466"/>
            <a:ext cx="14732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93195" y="3564466"/>
            <a:ext cx="421605" cy="1761067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Allogenic Recharge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(Derived from Yonder)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08600" y="538480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1" y="5283199"/>
            <a:ext cx="1960033" cy="7450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78301" y="538479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</p:spTree>
    <p:extLst>
      <p:ext uri="{BB962C8B-B14F-4D97-AF65-F5344CB8AC3E}">
        <p14:creationId xmlns:p14="http://schemas.microsoft.com/office/powerpoint/2010/main" val="2795215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276" y="3094324"/>
            <a:ext cx="2302920" cy="2184431"/>
            <a:chOff x="778920" y="2446898"/>
            <a:chExt cx="3962400" cy="3369733"/>
          </a:xfrm>
        </p:grpSpPr>
        <p:sp>
          <p:nvSpPr>
            <p:cNvPr id="4" name="Rectangle 3"/>
            <p:cNvSpPr/>
            <p:nvPr/>
          </p:nvSpPr>
          <p:spPr>
            <a:xfrm>
              <a:off x="956720" y="3302031"/>
              <a:ext cx="3522133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78920" y="2446898"/>
              <a:ext cx="3962400" cy="85513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447800" y="1202266"/>
            <a:ext cx="4207500" cy="1159937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23933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56000" y="5181600"/>
            <a:ext cx="2286000" cy="118743"/>
          </a:xfrm>
          <a:custGeom>
            <a:avLst/>
            <a:gdLst>
              <a:gd name="connsiteX0" fmla="*/ 0 w 4572000"/>
              <a:gd name="connsiteY0" fmla="*/ 127000 h 160867"/>
              <a:gd name="connsiteX1" fmla="*/ 101600 w 4572000"/>
              <a:gd name="connsiteY1" fmla="*/ 110067 h 160867"/>
              <a:gd name="connsiteX2" fmla="*/ 152400 w 4572000"/>
              <a:gd name="connsiteY2" fmla="*/ 93133 h 160867"/>
              <a:gd name="connsiteX3" fmla="*/ 186267 w 4572000"/>
              <a:gd name="connsiteY3" fmla="*/ 84667 h 160867"/>
              <a:gd name="connsiteX4" fmla="*/ 220133 w 4572000"/>
              <a:gd name="connsiteY4" fmla="*/ 67733 h 160867"/>
              <a:gd name="connsiteX5" fmla="*/ 262467 w 4572000"/>
              <a:gd name="connsiteY5" fmla="*/ 59267 h 160867"/>
              <a:gd name="connsiteX6" fmla="*/ 304800 w 4572000"/>
              <a:gd name="connsiteY6" fmla="*/ 42333 h 160867"/>
              <a:gd name="connsiteX7" fmla="*/ 448733 w 4572000"/>
              <a:gd name="connsiteY7" fmla="*/ 59267 h 160867"/>
              <a:gd name="connsiteX8" fmla="*/ 533400 w 4572000"/>
              <a:gd name="connsiteY8" fmla="*/ 84667 h 160867"/>
              <a:gd name="connsiteX9" fmla="*/ 558800 w 4572000"/>
              <a:gd name="connsiteY9" fmla="*/ 101600 h 160867"/>
              <a:gd name="connsiteX10" fmla="*/ 592667 w 4572000"/>
              <a:gd name="connsiteY10" fmla="*/ 110067 h 160867"/>
              <a:gd name="connsiteX11" fmla="*/ 660400 w 4572000"/>
              <a:gd name="connsiteY11" fmla="*/ 143933 h 160867"/>
              <a:gd name="connsiteX12" fmla="*/ 728133 w 4572000"/>
              <a:gd name="connsiteY12" fmla="*/ 160867 h 160867"/>
              <a:gd name="connsiteX13" fmla="*/ 880533 w 4572000"/>
              <a:gd name="connsiteY13" fmla="*/ 152400 h 160867"/>
              <a:gd name="connsiteX14" fmla="*/ 999067 w 4572000"/>
              <a:gd name="connsiteY14" fmla="*/ 135467 h 160867"/>
              <a:gd name="connsiteX15" fmla="*/ 1557867 w 4572000"/>
              <a:gd name="connsiteY15" fmla="*/ 135467 h 160867"/>
              <a:gd name="connsiteX16" fmla="*/ 1642533 w 4572000"/>
              <a:gd name="connsiteY16" fmla="*/ 110067 h 160867"/>
              <a:gd name="connsiteX17" fmla="*/ 1778000 w 4572000"/>
              <a:gd name="connsiteY17" fmla="*/ 101600 h 160867"/>
              <a:gd name="connsiteX18" fmla="*/ 1888067 w 4572000"/>
              <a:gd name="connsiteY18" fmla="*/ 84667 h 160867"/>
              <a:gd name="connsiteX19" fmla="*/ 1989667 w 4572000"/>
              <a:gd name="connsiteY19" fmla="*/ 59267 h 160867"/>
              <a:gd name="connsiteX20" fmla="*/ 2082800 w 4572000"/>
              <a:gd name="connsiteY20" fmla="*/ 25400 h 160867"/>
              <a:gd name="connsiteX21" fmla="*/ 2116667 w 4572000"/>
              <a:gd name="connsiteY21" fmla="*/ 16933 h 160867"/>
              <a:gd name="connsiteX22" fmla="*/ 2159000 w 4572000"/>
              <a:gd name="connsiteY22" fmla="*/ 8467 h 160867"/>
              <a:gd name="connsiteX23" fmla="*/ 2192867 w 4572000"/>
              <a:gd name="connsiteY23" fmla="*/ 0 h 160867"/>
              <a:gd name="connsiteX24" fmla="*/ 2429933 w 4572000"/>
              <a:gd name="connsiteY24" fmla="*/ 8467 h 160867"/>
              <a:gd name="connsiteX25" fmla="*/ 2463800 w 4572000"/>
              <a:gd name="connsiteY25" fmla="*/ 25400 h 160867"/>
              <a:gd name="connsiteX26" fmla="*/ 2540000 w 4572000"/>
              <a:gd name="connsiteY26" fmla="*/ 42333 h 160867"/>
              <a:gd name="connsiteX27" fmla="*/ 2624667 w 4572000"/>
              <a:gd name="connsiteY27" fmla="*/ 67733 h 160867"/>
              <a:gd name="connsiteX28" fmla="*/ 2700867 w 4572000"/>
              <a:gd name="connsiteY28" fmla="*/ 93133 h 160867"/>
              <a:gd name="connsiteX29" fmla="*/ 2802467 w 4572000"/>
              <a:gd name="connsiteY29" fmla="*/ 101600 h 160867"/>
              <a:gd name="connsiteX30" fmla="*/ 2895600 w 4572000"/>
              <a:gd name="connsiteY30" fmla="*/ 118533 h 160867"/>
              <a:gd name="connsiteX31" fmla="*/ 2954867 w 4572000"/>
              <a:gd name="connsiteY31" fmla="*/ 127000 h 160867"/>
              <a:gd name="connsiteX32" fmla="*/ 3048000 w 4572000"/>
              <a:gd name="connsiteY32" fmla="*/ 143933 h 160867"/>
              <a:gd name="connsiteX33" fmla="*/ 3378200 w 4572000"/>
              <a:gd name="connsiteY33" fmla="*/ 135467 h 160867"/>
              <a:gd name="connsiteX34" fmla="*/ 3488267 w 4572000"/>
              <a:gd name="connsiteY34" fmla="*/ 118533 h 160867"/>
              <a:gd name="connsiteX35" fmla="*/ 3581400 w 4572000"/>
              <a:gd name="connsiteY35" fmla="*/ 127000 h 160867"/>
              <a:gd name="connsiteX36" fmla="*/ 3649133 w 4572000"/>
              <a:gd name="connsiteY36" fmla="*/ 135467 h 160867"/>
              <a:gd name="connsiteX37" fmla="*/ 3750733 w 4572000"/>
              <a:gd name="connsiteY37" fmla="*/ 143933 h 160867"/>
              <a:gd name="connsiteX38" fmla="*/ 3945467 w 4572000"/>
              <a:gd name="connsiteY38" fmla="*/ 135467 h 160867"/>
              <a:gd name="connsiteX39" fmla="*/ 4021667 w 4572000"/>
              <a:gd name="connsiteY39" fmla="*/ 101600 h 160867"/>
              <a:gd name="connsiteX40" fmla="*/ 4064000 w 4572000"/>
              <a:gd name="connsiteY40" fmla="*/ 93133 h 160867"/>
              <a:gd name="connsiteX41" fmla="*/ 4250267 w 4572000"/>
              <a:gd name="connsiteY41" fmla="*/ 101600 h 160867"/>
              <a:gd name="connsiteX42" fmla="*/ 4301067 w 4572000"/>
              <a:gd name="connsiteY42" fmla="*/ 118533 h 160867"/>
              <a:gd name="connsiteX43" fmla="*/ 4377267 w 4572000"/>
              <a:gd name="connsiteY43" fmla="*/ 127000 h 160867"/>
              <a:gd name="connsiteX44" fmla="*/ 4436533 w 4572000"/>
              <a:gd name="connsiteY44" fmla="*/ 135467 h 160867"/>
              <a:gd name="connsiteX45" fmla="*/ 4487333 w 4572000"/>
              <a:gd name="connsiteY45" fmla="*/ 143933 h 160867"/>
              <a:gd name="connsiteX46" fmla="*/ 4572000 w 4572000"/>
              <a:gd name="connsiteY46" fmla="*/ 143933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2000" h="160867">
                <a:moveTo>
                  <a:pt x="0" y="127000"/>
                </a:moveTo>
                <a:cubicBezTo>
                  <a:pt x="33867" y="121356"/>
                  <a:pt x="68084" y="117515"/>
                  <a:pt x="101600" y="110067"/>
                </a:cubicBezTo>
                <a:cubicBezTo>
                  <a:pt x="119024" y="106195"/>
                  <a:pt x="135083" y="97462"/>
                  <a:pt x="152400" y="93133"/>
                </a:cubicBezTo>
                <a:lnTo>
                  <a:pt x="186267" y="84667"/>
                </a:lnTo>
                <a:cubicBezTo>
                  <a:pt x="197556" y="79022"/>
                  <a:pt x="208159" y="71724"/>
                  <a:pt x="220133" y="67733"/>
                </a:cubicBezTo>
                <a:cubicBezTo>
                  <a:pt x="233785" y="63182"/>
                  <a:pt x="248683" y="63402"/>
                  <a:pt x="262467" y="59267"/>
                </a:cubicBezTo>
                <a:cubicBezTo>
                  <a:pt x="277024" y="54900"/>
                  <a:pt x="290689" y="47978"/>
                  <a:pt x="304800" y="42333"/>
                </a:cubicBezTo>
                <a:cubicBezTo>
                  <a:pt x="352778" y="47978"/>
                  <a:pt x="400910" y="52435"/>
                  <a:pt x="448733" y="59267"/>
                </a:cubicBezTo>
                <a:cubicBezTo>
                  <a:pt x="466886" y="61860"/>
                  <a:pt x="522228" y="79702"/>
                  <a:pt x="533400" y="84667"/>
                </a:cubicBezTo>
                <a:cubicBezTo>
                  <a:pt x="542699" y="88800"/>
                  <a:pt x="549447" y="97592"/>
                  <a:pt x="558800" y="101600"/>
                </a:cubicBezTo>
                <a:cubicBezTo>
                  <a:pt x="569496" y="106184"/>
                  <a:pt x="581926" y="105591"/>
                  <a:pt x="592667" y="110067"/>
                </a:cubicBezTo>
                <a:cubicBezTo>
                  <a:pt x="615968" y="119776"/>
                  <a:pt x="635911" y="137811"/>
                  <a:pt x="660400" y="143933"/>
                </a:cubicBezTo>
                <a:lnTo>
                  <a:pt x="728133" y="160867"/>
                </a:lnTo>
                <a:cubicBezTo>
                  <a:pt x="778933" y="158045"/>
                  <a:pt x="829877" y="157149"/>
                  <a:pt x="880533" y="152400"/>
                </a:cubicBezTo>
                <a:cubicBezTo>
                  <a:pt x="920271" y="148675"/>
                  <a:pt x="999067" y="135467"/>
                  <a:pt x="999067" y="135467"/>
                </a:cubicBezTo>
                <a:cubicBezTo>
                  <a:pt x="1267375" y="145404"/>
                  <a:pt x="1252976" y="149648"/>
                  <a:pt x="1557867" y="135467"/>
                </a:cubicBezTo>
                <a:cubicBezTo>
                  <a:pt x="1640447" y="131626"/>
                  <a:pt x="1532531" y="116942"/>
                  <a:pt x="1642533" y="110067"/>
                </a:cubicBezTo>
                <a:lnTo>
                  <a:pt x="1778000" y="101600"/>
                </a:lnTo>
                <a:cubicBezTo>
                  <a:pt x="1827289" y="95439"/>
                  <a:pt x="1844118" y="95008"/>
                  <a:pt x="1888067" y="84667"/>
                </a:cubicBezTo>
                <a:cubicBezTo>
                  <a:pt x="1922048" y="76672"/>
                  <a:pt x="1989667" y="59267"/>
                  <a:pt x="1989667" y="59267"/>
                </a:cubicBezTo>
                <a:cubicBezTo>
                  <a:pt x="2034431" y="29423"/>
                  <a:pt x="2005194" y="44801"/>
                  <a:pt x="2082800" y="25400"/>
                </a:cubicBezTo>
                <a:lnTo>
                  <a:pt x="2116667" y="16933"/>
                </a:lnTo>
                <a:cubicBezTo>
                  <a:pt x="2130628" y="13443"/>
                  <a:pt x="2144952" y="11589"/>
                  <a:pt x="2159000" y="8467"/>
                </a:cubicBezTo>
                <a:cubicBezTo>
                  <a:pt x="2170359" y="5943"/>
                  <a:pt x="2181578" y="2822"/>
                  <a:pt x="2192867" y="0"/>
                </a:cubicBezTo>
                <a:cubicBezTo>
                  <a:pt x="2271889" y="2822"/>
                  <a:pt x="2351206" y="1086"/>
                  <a:pt x="2429933" y="8467"/>
                </a:cubicBezTo>
                <a:cubicBezTo>
                  <a:pt x="2442499" y="9645"/>
                  <a:pt x="2451982" y="20968"/>
                  <a:pt x="2463800" y="25400"/>
                </a:cubicBezTo>
                <a:cubicBezTo>
                  <a:pt x="2477470" y="30526"/>
                  <a:pt x="2528498" y="40033"/>
                  <a:pt x="2540000" y="42333"/>
                </a:cubicBezTo>
                <a:cubicBezTo>
                  <a:pt x="2641026" y="82745"/>
                  <a:pt x="2524506" y="39116"/>
                  <a:pt x="2624667" y="67733"/>
                </a:cubicBezTo>
                <a:cubicBezTo>
                  <a:pt x="2650411" y="75088"/>
                  <a:pt x="2674566" y="88123"/>
                  <a:pt x="2700867" y="93133"/>
                </a:cubicBezTo>
                <a:cubicBezTo>
                  <a:pt x="2734251" y="99492"/>
                  <a:pt x="2768600" y="98778"/>
                  <a:pt x="2802467" y="101600"/>
                </a:cubicBezTo>
                <a:lnTo>
                  <a:pt x="2895600" y="118533"/>
                </a:lnTo>
                <a:cubicBezTo>
                  <a:pt x="2915285" y="121814"/>
                  <a:pt x="2935143" y="123965"/>
                  <a:pt x="2954867" y="127000"/>
                </a:cubicBezTo>
                <a:cubicBezTo>
                  <a:pt x="3001798" y="134220"/>
                  <a:pt x="3003975" y="135129"/>
                  <a:pt x="3048000" y="143933"/>
                </a:cubicBezTo>
                <a:lnTo>
                  <a:pt x="3378200" y="135467"/>
                </a:lnTo>
                <a:cubicBezTo>
                  <a:pt x="3392940" y="134826"/>
                  <a:pt x="3470705" y="121460"/>
                  <a:pt x="3488267" y="118533"/>
                </a:cubicBezTo>
                <a:lnTo>
                  <a:pt x="3581400" y="127000"/>
                </a:lnTo>
                <a:cubicBezTo>
                  <a:pt x="3604028" y="129382"/>
                  <a:pt x="3626493" y="133203"/>
                  <a:pt x="3649133" y="135467"/>
                </a:cubicBezTo>
                <a:cubicBezTo>
                  <a:pt x="3682948" y="138848"/>
                  <a:pt x="3716866" y="141111"/>
                  <a:pt x="3750733" y="143933"/>
                </a:cubicBezTo>
                <a:cubicBezTo>
                  <a:pt x="3815644" y="141111"/>
                  <a:pt x="3880839" y="142153"/>
                  <a:pt x="3945467" y="135467"/>
                </a:cubicBezTo>
                <a:cubicBezTo>
                  <a:pt x="4030573" y="126663"/>
                  <a:pt x="3967361" y="121965"/>
                  <a:pt x="4021667" y="101600"/>
                </a:cubicBezTo>
                <a:cubicBezTo>
                  <a:pt x="4035141" y="96547"/>
                  <a:pt x="4049889" y="95955"/>
                  <a:pt x="4064000" y="93133"/>
                </a:cubicBezTo>
                <a:cubicBezTo>
                  <a:pt x="4126089" y="95955"/>
                  <a:pt x="4188468" y="94979"/>
                  <a:pt x="4250267" y="101600"/>
                </a:cubicBezTo>
                <a:cubicBezTo>
                  <a:pt x="4268015" y="103502"/>
                  <a:pt x="4284134" y="112889"/>
                  <a:pt x="4301067" y="118533"/>
                </a:cubicBezTo>
                <a:cubicBezTo>
                  <a:pt x="4325312" y="126614"/>
                  <a:pt x="4351908" y="123830"/>
                  <a:pt x="4377267" y="127000"/>
                </a:cubicBezTo>
                <a:cubicBezTo>
                  <a:pt x="4397069" y="129475"/>
                  <a:pt x="4416809" y="132433"/>
                  <a:pt x="4436533" y="135467"/>
                </a:cubicBezTo>
                <a:cubicBezTo>
                  <a:pt x="4453500" y="138077"/>
                  <a:pt x="4470200" y="142862"/>
                  <a:pt x="4487333" y="143933"/>
                </a:cubicBezTo>
                <a:cubicBezTo>
                  <a:pt x="4515500" y="145693"/>
                  <a:pt x="4543778" y="143933"/>
                  <a:pt x="4572000" y="143933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78756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88267" y="3572933"/>
            <a:ext cx="11176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43867" y="3564466"/>
            <a:ext cx="14732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93195" y="3564466"/>
            <a:ext cx="421605" cy="1761067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Allogenic + Autogenic Recharge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(Derived from Within and from Yonder)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08600" y="538480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1" y="5283199"/>
            <a:ext cx="1960033" cy="7450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78301" y="538479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10" idx="12"/>
          </p:cNvCxnSpPr>
          <p:nvPr/>
        </p:nvCxnSpPr>
        <p:spPr>
          <a:xfrm>
            <a:off x="3918916" y="2362203"/>
            <a:ext cx="1151" cy="293814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89848" y="2514603"/>
            <a:ext cx="0" cy="274753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83447" y="2548469"/>
            <a:ext cx="0" cy="266578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80882" y="1981200"/>
            <a:ext cx="0" cy="3272892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42915" y="1981200"/>
            <a:ext cx="0" cy="3280938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18638" y="2538793"/>
            <a:ext cx="27741" cy="270562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86646" y="2573871"/>
            <a:ext cx="0" cy="268826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44567" y="1981200"/>
            <a:ext cx="1836833" cy="1508301"/>
            <a:chOff x="1744567" y="2362203"/>
            <a:chExt cx="1836833" cy="12107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44567" y="23622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15500" y="25146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09099" y="2548469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06534" y="2624666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68567" y="26670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72032" y="2548469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12298" y="2573871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81400" y="2590800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</p:spTree>
    <p:extLst>
      <p:ext uri="{BB962C8B-B14F-4D97-AF65-F5344CB8AC3E}">
        <p14:creationId xmlns:p14="http://schemas.microsoft.com/office/powerpoint/2010/main" val="142540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276" y="3094324"/>
            <a:ext cx="2302920" cy="2184431"/>
            <a:chOff x="778920" y="2446898"/>
            <a:chExt cx="3962400" cy="3369733"/>
          </a:xfrm>
        </p:grpSpPr>
        <p:sp>
          <p:nvSpPr>
            <p:cNvPr id="4" name="Rectangle 3"/>
            <p:cNvSpPr/>
            <p:nvPr/>
          </p:nvSpPr>
          <p:spPr>
            <a:xfrm>
              <a:off x="956720" y="3302031"/>
              <a:ext cx="3522133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78920" y="2446898"/>
              <a:ext cx="3962400" cy="85513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447800" y="1202266"/>
            <a:ext cx="4207500" cy="1159937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23933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56000" y="5181600"/>
            <a:ext cx="2286000" cy="118743"/>
          </a:xfrm>
          <a:custGeom>
            <a:avLst/>
            <a:gdLst>
              <a:gd name="connsiteX0" fmla="*/ 0 w 4572000"/>
              <a:gd name="connsiteY0" fmla="*/ 127000 h 160867"/>
              <a:gd name="connsiteX1" fmla="*/ 101600 w 4572000"/>
              <a:gd name="connsiteY1" fmla="*/ 110067 h 160867"/>
              <a:gd name="connsiteX2" fmla="*/ 152400 w 4572000"/>
              <a:gd name="connsiteY2" fmla="*/ 93133 h 160867"/>
              <a:gd name="connsiteX3" fmla="*/ 186267 w 4572000"/>
              <a:gd name="connsiteY3" fmla="*/ 84667 h 160867"/>
              <a:gd name="connsiteX4" fmla="*/ 220133 w 4572000"/>
              <a:gd name="connsiteY4" fmla="*/ 67733 h 160867"/>
              <a:gd name="connsiteX5" fmla="*/ 262467 w 4572000"/>
              <a:gd name="connsiteY5" fmla="*/ 59267 h 160867"/>
              <a:gd name="connsiteX6" fmla="*/ 304800 w 4572000"/>
              <a:gd name="connsiteY6" fmla="*/ 42333 h 160867"/>
              <a:gd name="connsiteX7" fmla="*/ 448733 w 4572000"/>
              <a:gd name="connsiteY7" fmla="*/ 59267 h 160867"/>
              <a:gd name="connsiteX8" fmla="*/ 533400 w 4572000"/>
              <a:gd name="connsiteY8" fmla="*/ 84667 h 160867"/>
              <a:gd name="connsiteX9" fmla="*/ 558800 w 4572000"/>
              <a:gd name="connsiteY9" fmla="*/ 101600 h 160867"/>
              <a:gd name="connsiteX10" fmla="*/ 592667 w 4572000"/>
              <a:gd name="connsiteY10" fmla="*/ 110067 h 160867"/>
              <a:gd name="connsiteX11" fmla="*/ 660400 w 4572000"/>
              <a:gd name="connsiteY11" fmla="*/ 143933 h 160867"/>
              <a:gd name="connsiteX12" fmla="*/ 728133 w 4572000"/>
              <a:gd name="connsiteY12" fmla="*/ 160867 h 160867"/>
              <a:gd name="connsiteX13" fmla="*/ 880533 w 4572000"/>
              <a:gd name="connsiteY13" fmla="*/ 152400 h 160867"/>
              <a:gd name="connsiteX14" fmla="*/ 999067 w 4572000"/>
              <a:gd name="connsiteY14" fmla="*/ 135467 h 160867"/>
              <a:gd name="connsiteX15" fmla="*/ 1557867 w 4572000"/>
              <a:gd name="connsiteY15" fmla="*/ 135467 h 160867"/>
              <a:gd name="connsiteX16" fmla="*/ 1642533 w 4572000"/>
              <a:gd name="connsiteY16" fmla="*/ 110067 h 160867"/>
              <a:gd name="connsiteX17" fmla="*/ 1778000 w 4572000"/>
              <a:gd name="connsiteY17" fmla="*/ 101600 h 160867"/>
              <a:gd name="connsiteX18" fmla="*/ 1888067 w 4572000"/>
              <a:gd name="connsiteY18" fmla="*/ 84667 h 160867"/>
              <a:gd name="connsiteX19" fmla="*/ 1989667 w 4572000"/>
              <a:gd name="connsiteY19" fmla="*/ 59267 h 160867"/>
              <a:gd name="connsiteX20" fmla="*/ 2082800 w 4572000"/>
              <a:gd name="connsiteY20" fmla="*/ 25400 h 160867"/>
              <a:gd name="connsiteX21" fmla="*/ 2116667 w 4572000"/>
              <a:gd name="connsiteY21" fmla="*/ 16933 h 160867"/>
              <a:gd name="connsiteX22" fmla="*/ 2159000 w 4572000"/>
              <a:gd name="connsiteY22" fmla="*/ 8467 h 160867"/>
              <a:gd name="connsiteX23" fmla="*/ 2192867 w 4572000"/>
              <a:gd name="connsiteY23" fmla="*/ 0 h 160867"/>
              <a:gd name="connsiteX24" fmla="*/ 2429933 w 4572000"/>
              <a:gd name="connsiteY24" fmla="*/ 8467 h 160867"/>
              <a:gd name="connsiteX25" fmla="*/ 2463800 w 4572000"/>
              <a:gd name="connsiteY25" fmla="*/ 25400 h 160867"/>
              <a:gd name="connsiteX26" fmla="*/ 2540000 w 4572000"/>
              <a:gd name="connsiteY26" fmla="*/ 42333 h 160867"/>
              <a:gd name="connsiteX27" fmla="*/ 2624667 w 4572000"/>
              <a:gd name="connsiteY27" fmla="*/ 67733 h 160867"/>
              <a:gd name="connsiteX28" fmla="*/ 2700867 w 4572000"/>
              <a:gd name="connsiteY28" fmla="*/ 93133 h 160867"/>
              <a:gd name="connsiteX29" fmla="*/ 2802467 w 4572000"/>
              <a:gd name="connsiteY29" fmla="*/ 101600 h 160867"/>
              <a:gd name="connsiteX30" fmla="*/ 2895600 w 4572000"/>
              <a:gd name="connsiteY30" fmla="*/ 118533 h 160867"/>
              <a:gd name="connsiteX31" fmla="*/ 2954867 w 4572000"/>
              <a:gd name="connsiteY31" fmla="*/ 127000 h 160867"/>
              <a:gd name="connsiteX32" fmla="*/ 3048000 w 4572000"/>
              <a:gd name="connsiteY32" fmla="*/ 143933 h 160867"/>
              <a:gd name="connsiteX33" fmla="*/ 3378200 w 4572000"/>
              <a:gd name="connsiteY33" fmla="*/ 135467 h 160867"/>
              <a:gd name="connsiteX34" fmla="*/ 3488267 w 4572000"/>
              <a:gd name="connsiteY34" fmla="*/ 118533 h 160867"/>
              <a:gd name="connsiteX35" fmla="*/ 3581400 w 4572000"/>
              <a:gd name="connsiteY35" fmla="*/ 127000 h 160867"/>
              <a:gd name="connsiteX36" fmla="*/ 3649133 w 4572000"/>
              <a:gd name="connsiteY36" fmla="*/ 135467 h 160867"/>
              <a:gd name="connsiteX37" fmla="*/ 3750733 w 4572000"/>
              <a:gd name="connsiteY37" fmla="*/ 143933 h 160867"/>
              <a:gd name="connsiteX38" fmla="*/ 3945467 w 4572000"/>
              <a:gd name="connsiteY38" fmla="*/ 135467 h 160867"/>
              <a:gd name="connsiteX39" fmla="*/ 4021667 w 4572000"/>
              <a:gd name="connsiteY39" fmla="*/ 101600 h 160867"/>
              <a:gd name="connsiteX40" fmla="*/ 4064000 w 4572000"/>
              <a:gd name="connsiteY40" fmla="*/ 93133 h 160867"/>
              <a:gd name="connsiteX41" fmla="*/ 4250267 w 4572000"/>
              <a:gd name="connsiteY41" fmla="*/ 101600 h 160867"/>
              <a:gd name="connsiteX42" fmla="*/ 4301067 w 4572000"/>
              <a:gd name="connsiteY42" fmla="*/ 118533 h 160867"/>
              <a:gd name="connsiteX43" fmla="*/ 4377267 w 4572000"/>
              <a:gd name="connsiteY43" fmla="*/ 127000 h 160867"/>
              <a:gd name="connsiteX44" fmla="*/ 4436533 w 4572000"/>
              <a:gd name="connsiteY44" fmla="*/ 135467 h 160867"/>
              <a:gd name="connsiteX45" fmla="*/ 4487333 w 4572000"/>
              <a:gd name="connsiteY45" fmla="*/ 143933 h 160867"/>
              <a:gd name="connsiteX46" fmla="*/ 4572000 w 4572000"/>
              <a:gd name="connsiteY46" fmla="*/ 143933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2000" h="160867">
                <a:moveTo>
                  <a:pt x="0" y="127000"/>
                </a:moveTo>
                <a:cubicBezTo>
                  <a:pt x="33867" y="121356"/>
                  <a:pt x="68084" y="117515"/>
                  <a:pt x="101600" y="110067"/>
                </a:cubicBezTo>
                <a:cubicBezTo>
                  <a:pt x="119024" y="106195"/>
                  <a:pt x="135083" y="97462"/>
                  <a:pt x="152400" y="93133"/>
                </a:cubicBezTo>
                <a:lnTo>
                  <a:pt x="186267" y="84667"/>
                </a:lnTo>
                <a:cubicBezTo>
                  <a:pt x="197556" y="79022"/>
                  <a:pt x="208159" y="71724"/>
                  <a:pt x="220133" y="67733"/>
                </a:cubicBezTo>
                <a:cubicBezTo>
                  <a:pt x="233785" y="63182"/>
                  <a:pt x="248683" y="63402"/>
                  <a:pt x="262467" y="59267"/>
                </a:cubicBezTo>
                <a:cubicBezTo>
                  <a:pt x="277024" y="54900"/>
                  <a:pt x="290689" y="47978"/>
                  <a:pt x="304800" y="42333"/>
                </a:cubicBezTo>
                <a:cubicBezTo>
                  <a:pt x="352778" y="47978"/>
                  <a:pt x="400910" y="52435"/>
                  <a:pt x="448733" y="59267"/>
                </a:cubicBezTo>
                <a:cubicBezTo>
                  <a:pt x="466886" y="61860"/>
                  <a:pt x="522228" y="79702"/>
                  <a:pt x="533400" y="84667"/>
                </a:cubicBezTo>
                <a:cubicBezTo>
                  <a:pt x="542699" y="88800"/>
                  <a:pt x="549447" y="97592"/>
                  <a:pt x="558800" y="101600"/>
                </a:cubicBezTo>
                <a:cubicBezTo>
                  <a:pt x="569496" y="106184"/>
                  <a:pt x="581926" y="105591"/>
                  <a:pt x="592667" y="110067"/>
                </a:cubicBezTo>
                <a:cubicBezTo>
                  <a:pt x="615968" y="119776"/>
                  <a:pt x="635911" y="137811"/>
                  <a:pt x="660400" y="143933"/>
                </a:cubicBezTo>
                <a:lnTo>
                  <a:pt x="728133" y="160867"/>
                </a:lnTo>
                <a:cubicBezTo>
                  <a:pt x="778933" y="158045"/>
                  <a:pt x="829877" y="157149"/>
                  <a:pt x="880533" y="152400"/>
                </a:cubicBezTo>
                <a:cubicBezTo>
                  <a:pt x="920271" y="148675"/>
                  <a:pt x="999067" y="135467"/>
                  <a:pt x="999067" y="135467"/>
                </a:cubicBezTo>
                <a:cubicBezTo>
                  <a:pt x="1267375" y="145404"/>
                  <a:pt x="1252976" y="149648"/>
                  <a:pt x="1557867" y="135467"/>
                </a:cubicBezTo>
                <a:cubicBezTo>
                  <a:pt x="1640447" y="131626"/>
                  <a:pt x="1532531" y="116942"/>
                  <a:pt x="1642533" y="110067"/>
                </a:cubicBezTo>
                <a:lnTo>
                  <a:pt x="1778000" y="101600"/>
                </a:lnTo>
                <a:cubicBezTo>
                  <a:pt x="1827289" y="95439"/>
                  <a:pt x="1844118" y="95008"/>
                  <a:pt x="1888067" y="84667"/>
                </a:cubicBezTo>
                <a:cubicBezTo>
                  <a:pt x="1922048" y="76672"/>
                  <a:pt x="1989667" y="59267"/>
                  <a:pt x="1989667" y="59267"/>
                </a:cubicBezTo>
                <a:cubicBezTo>
                  <a:pt x="2034431" y="29423"/>
                  <a:pt x="2005194" y="44801"/>
                  <a:pt x="2082800" y="25400"/>
                </a:cubicBezTo>
                <a:lnTo>
                  <a:pt x="2116667" y="16933"/>
                </a:lnTo>
                <a:cubicBezTo>
                  <a:pt x="2130628" y="13443"/>
                  <a:pt x="2144952" y="11589"/>
                  <a:pt x="2159000" y="8467"/>
                </a:cubicBezTo>
                <a:cubicBezTo>
                  <a:pt x="2170359" y="5943"/>
                  <a:pt x="2181578" y="2822"/>
                  <a:pt x="2192867" y="0"/>
                </a:cubicBezTo>
                <a:cubicBezTo>
                  <a:pt x="2271889" y="2822"/>
                  <a:pt x="2351206" y="1086"/>
                  <a:pt x="2429933" y="8467"/>
                </a:cubicBezTo>
                <a:cubicBezTo>
                  <a:pt x="2442499" y="9645"/>
                  <a:pt x="2451982" y="20968"/>
                  <a:pt x="2463800" y="25400"/>
                </a:cubicBezTo>
                <a:cubicBezTo>
                  <a:pt x="2477470" y="30526"/>
                  <a:pt x="2528498" y="40033"/>
                  <a:pt x="2540000" y="42333"/>
                </a:cubicBezTo>
                <a:cubicBezTo>
                  <a:pt x="2641026" y="82745"/>
                  <a:pt x="2524506" y="39116"/>
                  <a:pt x="2624667" y="67733"/>
                </a:cubicBezTo>
                <a:cubicBezTo>
                  <a:pt x="2650411" y="75088"/>
                  <a:pt x="2674566" y="88123"/>
                  <a:pt x="2700867" y="93133"/>
                </a:cubicBezTo>
                <a:cubicBezTo>
                  <a:pt x="2734251" y="99492"/>
                  <a:pt x="2768600" y="98778"/>
                  <a:pt x="2802467" y="101600"/>
                </a:cubicBezTo>
                <a:lnTo>
                  <a:pt x="2895600" y="118533"/>
                </a:lnTo>
                <a:cubicBezTo>
                  <a:pt x="2915285" y="121814"/>
                  <a:pt x="2935143" y="123965"/>
                  <a:pt x="2954867" y="127000"/>
                </a:cubicBezTo>
                <a:cubicBezTo>
                  <a:pt x="3001798" y="134220"/>
                  <a:pt x="3003975" y="135129"/>
                  <a:pt x="3048000" y="143933"/>
                </a:cubicBezTo>
                <a:lnTo>
                  <a:pt x="3378200" y="135467"/>
                </a:lnTo>
                <a:cubicBezTo>
                  <a:pt x="3392940" y="134826"/>
                  <a:pt x="3470705" y="121460"/>
                  <a:pt x="3488267" y="118533"/>
                </a:cubicBezTo>
                <a:lnTo>
                  <a:pt x="3581400" y="127000"/>
                </a:lnTo>
                <a:cubicBezTo>
                  <a:pt x="3604028" y="129382"/>
                  <a:pt x="3626493" y="133203"/>
                  <a:pt x="3649133" y="135467"/>
                </a:cubicBezTo>
                <a:cubicBezTo>
                  <a:pt x="3682948" y="138848"/>
                  <a:pt x="3716866" y="141111"/>
                  <a:pt x="3750733" y="143933"/>
                </a:cubicBezTo>
                <a:cubicBezTo>
                  <a:pt x="3815644" y="141111"/>
                  <a:pt x="3880839" y="142153"/>
                  <a:pt x="3945467" y="135467"/>
                </a:cubicBezTo>
                <a:cubicBezTo>
                  <a:pt x="4030573" y="126663"/>
                  <a:pt x="3967361" y="121965"/>
                  <a:pt x="4021667" y="101600"/>
                </a:cubicBezTo>
                <a:cubicBezTo>
                  <a:pt x="4035141" y="96547"/>
                  <a:pt x="4049889" y="95955"/>
                  <a:pt x="4064000" y="93133"/>
                </a:cubicBezTo>
                <a:cubicBezTo>
                  <a:pt x="4126089" y="95955"/>
                  <a:pt x="4188468" y="94979"/>
                  <a:pt x="4250267" y="101600"/>
                </a:cubicBezTo>
                <a:cubicBezTo>
                  <a:pt x="4268015" y="103502"/>
                  <a:pt x="4284134" y="112889"/>
                  <a:pt x="4301067" y="118533"/>
                </a:cubicBezTo>
                <a:cubicBezTo>
                  <a:pt x="4325312" y="126614"/>
                  <a:pt x="4351908" y="123830"/>
                  <a:pt x="4377267" y="127000"/>
                </a:cubicBezTo>
                <a:cubicBezTo>
                  <a:pt x="4397069" y="129475"/>
                  <a:pt x="4416809" y="132433"/>
                  <a:pt x="4436533" y="135467"/>
                </a:cubicBezTo>
                <a:cubicBezTo>
                  <a:pt x="4453500" y="138077"/>
                  <a:pt x="4470200" y="142862"/>
                  <a:pt x="4487333" y="143933"/>
                </a:cubicBezTo>
                <a:cubicBezTo>
                  <a:pt x="4515500" y="145693"/>
                  <a:pt x="4543778" y="143933"/>
                  <a:pt x="4572000" y="143933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78756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88267" y="3572933"/>
            <a:ext cx="11176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43867" y="3564466"/>
            <a:ext cx="14732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93195" y="3564466"/>
            <a:ext cx="421605" cy="1761067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Allogenic + Autogenic Recharge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(Derived from Within and from Yonder)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08600" y="538480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1" y="5283199"/>
            <a:ext cx="1960033" cy="7450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78301" y="538479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10" idx="12"/>
          </p:cNvCxnSpPr>
          <p:nvPr/>
        </p:nvCxnSpPr>
        <p:spPr>
          <a:xfrm>
            <a:off x="3918916" y="2362203"/>
            <a:ext cx="1151" cy="293814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89848" y="2514603"/>
            <a:ext cx="0" cy="274753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83447" y="2548469"/>
            <a:ext cx="0" cy="266578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80882" y="1981200"/>
            <a:ext cx="0" cy="3272892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42915" y="1981200"/>
            <a:ext cx="0" cy="3280938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18638" y="2538793"/>
            <a:ext cx="27741" cy="270562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86646" y="2573871"/>
            <a:ext cx="0" cy="268826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44567" y="1981200"/>
            <a:ext cx="1836833" cy="1508301"/>
            <a:chOff x="1744567" y="2362203"/>
            <a:chExt cx="1836833" cy="12107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44567" y="23622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15500" y="25146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09099" y="2548469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06534" y="2624666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68567" y="26670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72032" y="2548469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12298" y="2573871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81400" y="2590800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34100" y="1094677"/>
            <a:ext cx="32470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Conventional </a:t>
            </a:r>
          </a:p>
          <a:p>
            <a:pPr algn="ctr"/>
            <a:r>
              <a:rPr lang="en-US" sz="3200" b="1" dirty="0"/>
              <a:t>Conceptualization</a:t>
            </a:r>
          </a:p>
        </p:txBody>
      </p:sp>
    </p:spTree>
    <p:extLst>
      <p:ext uri="{BB962C8B-B14F-4D97-AF65-F5344CB8AC3E}">
        <p14:creationId xmlns:p14="http://schemas.microsoft.com/office/powerpoint/2010/main" val="240811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27717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en-US" b="1" dirty="0"/>
              <a:t>There is considerable evidence that the </a:t>
            </a:r>
          </a:p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en-US" b="1" dirty="0"/>
              <a:t>Contributing Zone is way more important than previously believed</a:t>
            </a:r>
          </a:p>
          <a:p>
            <a:pPr marL="0" indent="0" algn="ctr">
              <a:buClrTx/>
              <a:buSzPct val="100000"/>
              <a:buNone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277177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en-US" b="1" dirty="0"/>
              <a:t>There is considerable evidence that the </a:t>
            </a:r>
          </a:p>
          <a:p>
            <a:pPr marL="0" indent="0" algn="ctr">
              <a:spcBef>
                <a:spcPts val="0"/>
              </a:spcBef>
              <a:buClrTx/>
              <a:buSzPct val="100000"/>
              <a:buNone/>
            </a:pPr>
            <a:r>
              <a:rPr lang="en-US" b="1" dirty="0"/>
              <a:t>Contributing Zone is way more important than previously believed</a:t>
            </a:r>
          </a:p>
          <a:p>
            <a:pPr marL="0" indent="0" algn="ctr">
              <a:buClrTx/>
              <a:buSzPct val="100000"/>
              <a:buNone/>
            </a:pPr>
            <a:endParaRPr lang="en-US" b="1" dirty="0"/>
          </a:p>
          <a:p>
            <a:pPr marL="0" indent="0" algn="ctr">
              <a:buClrTx/>
              <a:buSzPct val="100000"/>
              <a:buNone/>
            </a:pPr>
            <a:r>
              <a:rPr lang="en-US" b="1" dirty="0"/>
              <a:t>A quick demonstration…Helotes Creek watershed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28</a:t>
            </a:fld>
            <a:endParaRPr lang="en-US" dirty="0"/>
          </a:p>
        </p:txBody>
      </p:sp>
      <p:pic>
        <p:nvPicPr>
          <p:cNvPr id="6146" name="Picture 2" descr="J:\Groundwater\23491-SARA Helotes\Figures\PNG\SARA_Medina_River_Watershed_08.08.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1" y="0"/>
            <a:ext cx="81503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2600" y="1811867"/>
            <a:ext cx="1432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Medina River</a:t>
            </a:r>
          </a:p>
          <a:p>
            <a:pPr algn="ctr"/>
            <a:r>
              <a:rPr lang="en-US" dirty="0"/>
              <a:t> Watershed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9319" y="3005667"/>
            <a:ext cx="1849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San Antonio River</a:t>
            </a:r>
          </a:p>
          <a:p>
            <a:pPr algn="ctr"/>
            <a:r>
              <a:rPr lang="en-US" dirty="0"/>
              <a:t> Watershed</a:t>
            </a:r>
          </a:p>
        </p:txBody>
      </p:sp>
    </p:spTree>
    <p:extLst>
      <p:ext uri="{BB962C8B-B14F-4D97-AF65-F5344CB8AC3E}">
        <p14:creationId xmlns:p14="http://schemas.microsoft.com/office/powerpoint/2010/main" val="1424241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29</a:t>
            </a:fld>
            <a:endParaRPr lang="en-US" dirty="0"/>
          </a:p>
        </p:txBody>
      </p:sp>
      <p:pic>
        <p:nvPicPr>
          <p:cNvPr id="8194" name="Picture 2" descr="J:\Groundwater\23491-SARA Helotes\Figures\PNG\SARA_LeonCreek_Watershed_08.08.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772400" cy="63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2865" y="1667933"/>
            <a:ext cx="125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Leon Creek</a:t>
            </a:r>
          </a:p>
          <a:p>
            <a:pPr algn="ctr"/>
            <a:r>
              <a:rPr lang="en-US" dirty="0"/>
              <a:t> Watershed</a:t>
            </a:r>
          </a:p>
        </p:txBody>
      </p:sp>
    </p:spTree>
    <p:extLst>
      <p:ext uri="{BB962C8B-B14F-4D97-AF65-F5344CB8AC3E}">
        <p14:creationId xmlns:p14="http://schemas.microsoft.com/office/powerpoint/2010/main" val="124793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583267"/>
            <a:ext cx="8542866" cy="451273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/>
              <a:t>Residents of San Antonio have passed four propositions:</a:t>
            </a:r>
          </a:p>
          <a:p>
            <a:pPr>
              <a:spcBef>
                <a:spcPts val="2400"/>
              </a:spcBef>
            </a:pPr>
            <a:r>
              <a:rPr lang="en-US" dirty="0"/>
              <a:t>Proposition 3: 2000: 1/8 cent sales tax ($45M) to buy sensitive properties over Edwards Aquifer Recharge Zone in Bexar County, established SET and CAB</a:t>
            </a:r>
          </a:p>
          <a:p>
            <a:pPr>
              <a:spcBef>
                <a:spcPts val="2400"/>
              </a:spcBef>
            </a:pPr>
            <a:r>
              <a:rPr lang="en-US" dirty="0"/>
              <a:t>Proposition 1: 2005: 1/8 cent sales tax ($90M) continuation, added other counties</a:t>
            </a:r>
          </a:p>
          <a:p>
            <a:pPr>
              <a:spcBef>
                <a:spcPts val="2400"/>
              </a:spcBef>
            </a:pPr>
            <a:r>
              <a:rPr lang="en-US" dirty="0"/>
              <a:t>Proposition 1: 2010: 1/8 cent sales tax ($90M) continuation</a:t>
            </a:r>
          </a:p>
          <a:p>
            <a:pPr>
              <a:spcBef>
                <a:spcPts val="2400"/>
              </a:spcBef>
            </a:pPr>
            <a:r>
              <a:rPr lang="en-US" dirty="0"/>
              <a:t>Proposition 1: 2015: 1/8 cent sales tax ($90M+10M) continuation, add $10M for Demonstrations Projects within Bexar County</a:t>
            </a:r>
          </a:p>
          <a:p>
            <a:pPr>
              <a:spcBef>
                <a:spcPts val="2400"/>
              </a:spcBef>
            </a:pPr>
            <a:r>
              <a:rPr lang="en-US" sz="5100" b="1" dirty="0"/>
              <a:t>Future ?????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4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30</a:t>
            </a:fld>
            <a:endParaRPr lang="en-US" dirty="0"/>
          </a:p>
        </p:txBody>
      </p:sp>
      <p:pic>
        <p:nvPicPr>
          <p:cNvPr id="9218" name="Picture 2" descr="J:\Groundwater\23491-SARA Helotes\Figures\PNG\SARA_HelotesCreek_Watershed_08.06.18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2" y="0"/>
            <a:ext cx="7878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7381" y="990599"/>
            <a:ext cx="148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Helotes Creek</a:t>
            </a:r>
          </a:p>
          <a:p>
            <a:pPr algn="ctr"/>
            <a:r>
              <a:rPr lang="en-US" dirty="0"/>
              <a:t> Watershed</a:t>
            </a:r>
          </a:p>
        </p:txBody>
      </p:sp>
    </p:spTree>
    <p:extLst>
      <p:ext uri="{BB962C8B-B14F-4D97-AF65-F5344CB8AC3E}">
        <p14:creationId xmlns:p14="http://schemas.microsoft.com/office/powerpoint/2010/main" val="2129846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31</a:t>
            </a:fld>
            <a:endParaRPr lang="en-US" dirty="0"/>
          </a:p>
        </p:txBody>
      </p:sp>
      <p:pic>
        <p:nvPicPr>
          <p:cNvPr id="5122" name="Picture 2" descr="J:\Groundwater\23491-SARA Helotes\Figures\PNG\SARA_Overview_10.19.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74"/>
            <a:ext cx="9144000" cy="62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64422" y="777501"/>
            <a:ext cx="13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Contributing</a:t>
            </a:r>
          </a:p>
          <a:p>
            <a:pPr algn="ctr"/>
            <a:r>
              <a:rPr lang="en-US" b="1" dirty="0"/>
              <a:t>Zone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909" y="3681568"/>
            <a:ext cx="1103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Recharge </a:t>
            </a:r>
          </a:p>
          <a:p>
            <a:pPr algn="ctr"/>
            <a:r>
              <a:rPr lang="en-US" b="1" dirty="0"/>
              <a:t>Zone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5702" y="5298701"/>
            <a:ext cx="98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Artesian</a:t>
            </a:r>
          </a:p>
          <a:p>
            <a:pPr algn="ctr"/>
            <a:r>
              <a:rPr lang="en-US" b="1" dirty="0"/>
              <a:t>Zone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9653" y="2424545"/>
            <a:ext cx="66717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I-10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8415" y="4004733"/>
            <a:ext cx="8066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1604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4193" y="5621866"/>
            <a:ext cx="11178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Hwy 16</a:t>
            </a:r>
          </a:p>
        </p:txBody>
      </p:sp>
    </p:spTree>
    <p:extLst>
      <p:ext uri="{BB962C8B-B14F-4D97-AF65-F5344CB8AC3E}">
        <p14:creationId xmlns:p14="http://schemas.microsoft.com/office/powerpoint/2010/main" val="3144100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26267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Conducted Gain/Loss Study of Helotes Creek</a:t>
            </a:r>
          </a:p>
        </p:txBody>
      </p:sp>
    </p:spTree>
    <p:extLst>
      <p:ext uri="{BB962C8B-B14F-4D97-AF65-F5344CB8AC3E}">
        <p14:creationId xmlns:p14="http://schemas.microsoft.com/office/powerpoint/2010/main" val="3605449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otesCreekMa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503748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3810000" cy="715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Lower Helotes Creek Sub-Basin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2098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0.94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6670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3.05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1242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2.47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990218" y="875397"/>
            <a:ext cx="1763795" cy="1564448"/>
          </a:xfrm>
          <a:custGeom>
            <a:avLst/>
            <a:gdLst>
              <a:gd name="connsiteX0" fmla="*/ 1763795 w 1763795"/>
              <a:gd name="connsiteY0" fmla="*/ 1564448 h 1564448"/>
              <a:gd name="connsiteX1" fmla="*/ 1750794 w 1763795"/>
              <a:gd name="connsiteY1" fmla="*/ 1555780 h 1564448"/>
              <a:gd name="connsiteX2" fmla="*/ 1690123 w 1763795"/>
              <a:gd name="connsiteY2" fmla="*/ 1542779 h 1564448"/>
              <a:gd name="connsiteX3" fmla="*/ 1655454 w 1763795"/>
              <a:gd name="connsiteY3" fmla="*/ 1534112 h 1564448"/>
              <a:gd name="connsiteX4" fmla="*/ 1629452 w 1763795"/>
              <a:gd name="connsiteY4" fmla="*/ 1525445 h 1564448"/>
              <a:gd name="connsiteX5" fmla="*/ 1616451 w 1763795"/>
              <a:gd name="connsiteY5" fmla="*/ 1521111 h 1564448"/>
              <a:gd name="connsiteX6" fmla="*/ 1577448 w 1763795"/>
              <a:gd name="connsiteY6" fmla="*/ 1503776 h 1564448"/>
              <a:gd name="connsiteX7" fmla="*/ 1564447 w 1763795"/>
              <a:gd name="connsiteY7" fmla="*/ 1499443 h 1564448"/>
              <a:gd name="connsiteX8" fmla="*/ 1551446 w 1763795"/>
              <a:gd name="connsiteY8" fmla="*/ 1495109 h 1564448"/>
              <a:gd name="connsiteX9" fmla="*/ 1477774 w 1763795"/>
              <a:gd name="connsiteY9" fmla="*/ 1490776 h 1564448"/>
              <a:gd name="connsiteX10" fmla="*/ 1451773 w 1763795"/>
              <a:gd name="connsiteY10" fmla="*/ 1477775 h 1564448"/>
              <a:gd name="connsiteX11" fmla="*/ 1443105 w 1763795"/>
              <a:gd name="connsiteY11" fmla="*/ 1469107 h 1564448"/>
              <a:gd name="connsiteX12" fmla="*/ 1399769 w 1763795"/>
              <a:gd name="connsiteY12" fmla="*/ 1460440 h 1564448"/>
              <a:gd name="connsiteX13" fmla="*/ 1360766 w 1763795"/>
              <a:gd name="connsiteY13" fmla="*/ 1451773 h 1564448"/>
              <a:gd name="connsiteX14" fmla="*/ 1352099 w 1763795"/>
              <a:gd name="connsiteY14" fmla="*/ 1438772 h 1564448"/>
              <a:gd name="connsiteX15" fmla="*/ 1339098 w 1763795"/>
              <a:gd name="connsiteY15" fmla="*/ 1434438 h 1564448"/>
              <a:gd name="connsiteX16" fmla="*/ 1326097 w 1763795"/>
              <a:gd name="connsiteY16" fmla="*/ 1425771 h 1564448"/>
              <a:gd name="connsiteX17" fmla="*/ 1304428 w 1763795"/>
              <a:gd name="connsiteY17" fmla="*/ 1408436 h 1564448"/>
              <a:gd name="connsiteX18" fmla="*/ 1295761 w 1763795"/>
              <a:gd name="connsiteY18" fmla="*/ 1395435 h 1564448"/>
              <a:gd name="connsiteX19" fmla="*/ 1282760 w 1763795"/>
              <a:gd name="connsiteY19" fmla="*/ 1386768 h 1564448"/>
              <a:gd name="connsiteX20" fmla="*/ 1269759 w 1763795"/>
              <a:gd name="connsiteY20" fmla="*/ 1373767 h 1564448"/>
              <a:gd name="connsiteX21" fmla="*/ 1256758 w 1763795"/>
              <a:gd name="connsiteY21" fmla="*/ 1365100 h 1564448"/>
              <a:gd name="connsiteX22" fmla="*/ 1235090 w 1763795"/>
              <a:gd name="connsiteY22" fmla="*/ 1347765 h 1564448"/>
              <a:gd name="connsiteX23" fmla="*/ 1170085 w 1763795"/>
              <a:gd name="connsiteY23" fmla="*/ 1343431 h 1564448"/>
              <a:gd name="connsiteX24" fmla="*/ 1157084 w 1763795"/>
              <a:gd name="connsiteY24" fmla="*/ 1339098 h 1564448"/>
              <a:gd name="connsiteX25" fmla="*/ 1135416 w 1763795"/>
              <a:gd name="connsiteY25" fmla="*/ 1321763 h 1564448"/>
              <a:gd name="connsiteX26" fmla="*/ 1109414 w 1763795"/>
              <a:gd name="connsiteY26" fmla="*/ 1313096 h 1564448"/>
              <a:gd name="connsiteX27" fmla="*/ 1096413 w 1763795"/>
              <a:gd name="connsiteY27" fmla="*/ 1308762 h 1564448"/>
              <a:gd name="connsiteX28" fmla="*/ 1083412 w 1763795"/>
              <a:gd name="connsiteY28" fmla="*/ 1304429 h 1564448"/>
              <a:gd name="connsiteX29" fmla="*/ 1040076 w 1763795"/>
              <a:gd name="connsiteY29" fmla="*/ 1313096 h 1564448"/>
              <a:gd name="connsiteX30" fmla="*/ 1027075 w 1763795"/>
              <a:gd name="connsiteY30" fmla="*/ 1321763 h 1564448"/>
              <a:gd name="connsiteX31" fmla="*/ 1001073 w 1763795"/>
              <a:gd name="connsiteY31" fmla="*/ 1343431 h 1564448"/>
              <a:gd name="connsiteX32" fmla="*/ 975071 w 1763795"/>
              <a:gd name="connsiteY32" fmla="*/ 1352099 h 1564448"/>
              <a:gd name="connsiteX33" fmla="*/ 962070 w 1763795"/>
              <a:gd name="connsiteY33" fmla="*/ 1356432 h 1564448"/>
              <a:gd name="connsiteX34" fmla="*/ 923067 w 1763795"/>
              <a:gd name="connsiteY34" fmla="*/ 1352099 h 1564448"/>
              <a:gd name="connsiteX35" fmla="*/ 914400 w 1763795"/>
              <a:gd name="connsiteY35" fmla="*/ 1343431 h 1564448"/>
              <a:gd name="connsiteX36" fmla="*/ 897065 w 1763795"/>
              <a:gd name="connsiteY36" fmla="*/ 1317430 h 1564448"/>
              <a:gd name="connsiteX37" fmla="*/ 884064 w 1763795"/>
              <a:gd name="connsiteY37" fmla="*/ 1269759 h 1564448"/>
              <a:gd name="connsiteX38" fmla="*/ 879731 w 1763795"/>
              <a:gd name="connsiteY38" fmla="*/ 1135416 h 1564448"/>
              <a:gd name="connsiteX39" fmla="*/ 871064 w 1763795"/>
              <a:gd name="connsiteY39" fmla="*/ 1096413 h 1564448"/>
              <a:gd name="connsiteX40" fmla="*/ 866730 w 1763795"/>
              <a:gd name="connsiteY40" fmla="*/ 949069 h 1564448"/>
              <a:gd name="connsiteX41" fmla="*/ 858063 w 1763795"/>
              <a:gd name="connsiteY41" fmla="*/ 936068 h 1564448"/>
              <a:gd name="connsiteX42" fmla="*/ 832061 w 1763795"/>
              <a:gd name="connsiteY42" fmla="*/ 901399 h 1564448"/>
              <a:gd name="connsiteX43" fmla="*/ 823393 w 1763795"/>
              <a:gd name="connsiteY43" fmla="*/ 875397 h 1564448"/>
              <a:gd name="connsiteX44" fmla="*/ 810392 w 1763795"/>
              <a:gd name="connsiteY44" fmla="*/ 849395 h 1564448"/>
              <a:gd name="connsiteX45" fmla="*/ 797391 w 1763795"/>
              <a:gd name="connsiteY45" fmla="*/ 840728 h 1564448"/>
              <a:gd name="connsiteX46" fmla="*/ 775723 w 1763795"/>
              <a:gd name="connsiteY46" fmla="*/ 819060 h 1564448"/>
              <a:gd name="connsiteX47" fmla="*/ 762722 w 1763795"/>
              <a:gd name="connsiteY47" fmla="*/ 814726 h 1564448"/>
              <a:gd name="connsiteX48" fmla="*/ 667382 w 1763795"/>
              <a:gd name="connsiteY48" fmla="*/ 806059 h 1564448"/>
              <a:gd name="connsiteX49" fmla="*/ 645714 w 1763795"/>
              <a:gd name="connsiteY49" fmla="*/ 801725 h 1564448"/>
              <a:gd name="connsiteX50" fmla="*/ 619712 w 1763795"/>
              <a:gd name="connsiteY50" fmla="*/ 793058 h 1564448"/>
              <a:gd name="connsiteX51" fmla="*/ 593710 w 1763795"/>
              <a:gd name="connsiteY51" fmla="*/ 788724 h 1564448"/>
              <a:gd name="connsiteX52" fmla="*/ 580709 w 1763795"/>
              <a:gd name="connsiteY52" fmla="*/ 784391 h 1564448"/>
              <a:gd name="connsiteX53" fmla="*/ 563374 w 1763795"/>
              <a:gd name="connsiteY53" fmla="*/ 780057 h 1564448"/>
              <a:gd name="connsiteX54" fmla="*/ 550373 w 1763795"/>
              <a:gd name="connsiteY54" fmla="*/ 771390 h 1564448"/>
              <a:gd name="connsiteX55" fmla="*/ 541706 w 1763795"/>
              <a:gd name="connsiteY55" fmla="*/ 762722 h 1564448"/>
              <a:gd name="connsiteX56" fmla="*/ 515704 w 1763795"/>
              <a:gd name="connsiteY56" fmla="*/ 754055 h 1564448"/>
              <a:gd name="connsiteX57" fmla="*/ 468034 w 1763795"/>
              <a:gd name="connsiteY57" fmla="*/ 741054 h 1564448"/>
              <a:gd name="connsiteX58" fmla="*/ 450700 w 1763795"/>
              <a:gd name="connsiteY58" fmla="*/ 736721 h 1564448"/>
              <a:gd name="connsiteX59" fmla="*/ 433365 w 1763795"/>
              <a:gd name="connsiteY59" fmla="*/ 732387 h 1564448"/>
              <a:gd name="connsiteX60" fmla="*/ 398696 w 1763795"/>
              <a:gd name="connsiteY60" fmla="*/ 723720 h 1564448"/>
              <a:gd name="connsiteX61" fmla="*/ 368360 w 1763795"/>
              <a:gd name="connsiteY61" fmla="*/ 715052 h 1564448"/>
              <a:gd name="connsiteX62" fmla="*/ 355359 w 1763795"/>
              <a:gd name="connsiteY62" fmla="*/ 706385 h 1564448"/>
              <a:gd name="connsiteX63" fmla="*/ 346692 w 1763795"/>
              <a:gd name="connsiteY63" fmla="*/ 693384 h 1564448"/>
              <a:gd name="connsiteX64" fmla="*/ 351026 w 1763795"/>
              <a:gd name="connsiteY64" fmla="*/ 667382 h 1564448"/>
              <a:gd name="connsiteX65" fmla="*/ 359693 w 1763795"/>
              <a:gd name="connsiteY65" fmla="*/ 641380 h 1564448"/>
              <a:gd name="connsiteX66" fmla="*/ 364027 w 1763795"/>
              <a:gd name="connsiteY66" fmla="*/ 628379 h 1564448"/>
              <a:gd name="connsiteX67" fmla="*/ 368360 w 1763795"/>
              <a:gd name="connsiteY67" fmla="*/ 611045 h 1564448"/>
              <a:gd name="connsiteX68" fmla="*/ 377027 w 1763795"/>
              <a:gd name="connsiteY68" fmla="*/ 602377 h 1564448"/>
              <a:gd name="connsiteX69" fmla="*/ 372694 w 1763795"/>
              <a:gd name="connsiteY69" fmla="*/ 541706 h 1564448"/>
              <a:gd name="connsiteX70" fmla="*/ 368360 w 1763795"/>
              <a:gd name="connsiteY70" fmla="*/ 528705 h 1564448"/>
              <a:gd name="connsiteX71" fmla="*/ 355359 w 1763795"/>
              <a:gd name="connsiteY71" fmla="*/ 515704 h 1564448"/>
              <a:gd name="connsiteX72" fmla="*/ 338025 w 1763795"/>
              <a:gd name="connsiteY72" fmla="*/ 489703 h 1564448"/>
              <a:gd name="connsiteX73" fmla="*/ 316356 w 1763795"/>
              <a:gd name="connsiteY73" fmla="*/ 468034 h 1564448"/>
              <a:gd name="connsiteX74" fmla="*/ 286021 w 1763795"/>
              <a:gd name="connsiteY74" fmla="*/ 446366 h 1564448"/>
              <a:gd name="connsiteX75" fmla="*/ 255685 w 1763795"/>
              <a:gd name="connsiteY75" fmla="*/ 407363 h 1564448"/>
              <a:gd name="connsiteX76" fmla="*/ 247018 w 1763795"/>
              <a:gd name="connsiteY76" fmla="*/ 394362 h 1564448"/>
              <a:gd name="connsiteX77" fmla="*/ 221016 w 1763795"/>
              <a:gd name="connsiteY77" fmla="*/ 372694 h 1564448"/>
              <a:gd name="connsiteX78" fmla="*/ 203682 w 1763795"/>
              <a:gd name="connsiteY78" fmla="*/ 346692 h 1564448"/>
              <a:gd name="connsiteX79" fmla="*/ 195014 w 1763795"/>
              <a:gd name="connsiteY79" fmla="*/ 338025 h 1564448"/>
              <a:gd name="connsiteX80" fmla="*/ 186347 w 1763795"/>
              <a:gd name="connsiteY80" fmla="*/ 325024 h 1564448"/>
              <a:gd name="connsiteX81" fmla="*/ 173346 w 1763795"/>
              <a:gd name="connsiteY81" fmla="*/ 316357 h 1564448"/>
              <a:gd name="connsiteX82" fmla="*/ 156011 w 1763795"/>
              <a:gd name="connsiteY82" fmla="*/ 294688 h 1564448"/>
              <a:gd name="connsiteX83" fmla="*/ 147344 w 1763795"/>
              <a:gd name="connsiteY83" fmla="*/ 281687 h 1564448"/>
              <a:gd name="connsiteX84" fmla="*/ 134343 w 1763795"/>
              <a:gd name="connsiteY84" fmla="*/ 273020 h 1564448"/>
              <a:gd name="connsiteX85" fmla="*/ 112675 w 1763795"/>
              <a:gd name="connsiteY85" fmla="*/ 247018 h 1564448"/>
              <a:gd name="connsiteX86" fmla="*/ 95340 w 1763795"/>
              <a:gd name="connsiteY86" fmla="*/ 221016 h 1564448"/>
              <a:gd name="connsiteX87" fmla="*/ 91007 w 1763795"/>
              <a:gd name="connsiteY87" fmla="*/ 208015 h 1564448"/>
              <a:gd name="connsiteX88" fmla="*/ 82339 w 1763795"/>
              <a:gd name="connsiteY88" fmla="*/ 199348 h 1564448"/>
              <a:gd name="connsiteX89" fmla="*/ 78006 w 1763795"/>
              <a:gd name="connsiteY89" fmla="*/ 182013 h 1564448"/>
              <a:gd name="connsiteX90" fmla="*/ 69338 w 1763795"/>
              <a:gd name="connsiteY90" fmla="*/ 173346 h 1564448"/>
              <a:gd name="connsiteX91" fmla="*/ 47670 w 1763795"/>
              <a:gd name="connsiteY91" fmla="*/ 147344 h 1564448"/>
              <a:gd name="connsiteX92" fmla="*/ 43337 w 1763795"/>
              <a:gd name="connsiteY92" fmla="*/ 134343 h 1564448"/>
              <a:gd name="connsiteX93" fmla="*/ 26002 w 1763795"/>
              <a:gd name="connsiteY93" fmla="*/ 95340 h 1564448"/>
              <a:gd name="connsiteX94" fmla="*/ 17335 w 1763795"/>
              <a:gd name="connsiteY94" fmla="*/ 60671 h 1564448"/>
              <a:gd name="connsiteX95" fmla="*/ 8667 w 1763795"/>
              <a:gd name="connsiteY95" fmla="*/ 52004 h 1564448"/>
              <a:gd name="connsiteX96" fmla="*/ 0 w 1763795"/>
              <a:gd name="connsiteY96" fmla="*/ 39003 h 1564448"/>
              <a:gd name="connsiteX97" fmla="*/ 4334 w 1763795"/>
              <a:gd name="connsiteY97" fmla="*/ 0 h 156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763795" h="1564448">
                <a:moveTo>
                  <a:pt x="1763795" y="1564448"/>
                </a:moveTo>
                <a:cubicBezTo>
                  <a:pt x="1759461" y="1561559"/>
                  <a:pt x="1755554" y="1557895"/>
                  <a:pt x="1750794" y="1555780"/>
                </a:cubicBezTo>
                <a:cubicBezTo>
                  <a:pt x="1721424" y="1542726"/>
                  <a:pt x="1724067" y="1549143"/>
                  <a:pt x="1690123" y="1542779"/>
                </a:cubicBezTo>
                <a:cubicBezTo>
                  <a:pt x="1678415" y="1540584"/>
                  <a:pt x="1666755" y="1537879"/>
                  <a:pt x="1655454" y="1534112"/>
                </a:cubicBezTo>
                <a:lnTo>
                  <a:pt x="1629452" y="1525445"/>
                </a:lnTo>
                <a:cubicBezTo>
                  <a:pt x="1625118" y="1524000"/>
                  <a:pt x="1620252" y="1523645"/>
                  <a:pt x="1616451" y="1521111"/>
                </a:cubicBezTo>
                <a:cubicBezTo>
                  <a:pt x="1595849" y="1507377"/>
                  <a:pt x="1608389" y="1514090"/>
                  <a:pt x="1577448" y="1503776"/>
                </a:cubicBezTo>
                <a:lnTo>
                  <a:pt x="1564447" y="1499443"/>
                </a:lnTo>
                <a:cubicBezTo>
                  <a:pt x="1560113" y="1497998"/>
                  <a:pt x="1556006" y="1495377"/>
                  <a:pt x="1551446" y="1495109"/>
                </a:cubicBezTo>
                <a:lnTo>
                  <a:pt x="1477774" y="1490776"/>
                </a:lnTo>
                <a:cubicBezTo>
                  <a:pt x="1464043" y="1486199"/>
                  <a:pt x="1463774" y="1487376"/>
                  <a:pt x="1451773" y="1477775"/>
                </a:cubicBezTo>
                <a:cubicBezTo>
                  <a:pt x="1448582" y="1475222"/>
                  <a:pt x="1446981" y="1470399"/>
                  <a:pt x="1443105" y="1469107"/>
                </a:cubicBezTo>
                <a:cubicBezTo>
                  <a:pt x="1429130" y="1464448"/>
                  <a:pt x="1414214" y="1463329"/>
                  <a:pt x="1399769" y="1460440"/>
                </a:cubicBezTo>
                <a:cubicBezTo>
                  <a:pt x="1372265" y="1454939"/>
                  <a:pt x="1385242" y="1457891"/>
                  <a:pt x="1360766" y="1451773"/>
                </a:cubicBezTo>
                <a:cubicBezTo>
                  <a:pt x="1357877" y="1447439"/>
                  <a:pt x="1356166" y="1442026"/>
                  <a:pt x="1352099" y="1438772"/>
                </a:cubicBezTo>
                <a:cubicBezTo>
                  <a:pt x="1348532" y="1435918"/>
                  <a:pt x="1343184" y="1436481"/>
                  <a:pt x="1339098" y="1434438"/>
                </a:cubicBezTo>
                <a:cubicBezTo>
                  <a:pt x="1334440" y="1432109"/>
                  <a:pt x="1330164" y="1429025"/>
                  <a:pt x="1326097" y="1425771"/>
                </a:cubicBezTo>
                <a:cubicBezTo>
                  <a:pt x="1295221" y="1401071"/>
                  <a:pt x="1344441" y="1435111"/>
                  <a:pt x="1304428" y="1408436"/>
                </a:cubicBezTo>
                <a:cubicBezTo>
                  <a:pt x="1301539" y="1404102"/>
                  <a:pt x="1299444" y="1399118"/>
                  <a:pt x="1295761" y="1395435"/>
                </a:cubicBezTo>
                <a:cubicBezTo>
                  <a:pt x="1292078" y="1391752"/>
                  <a:pt x="1286761" y="1390102"/>
                  <a:pt x="1282760" y="1386768"/>
                </a:cubicBezTo>
                <a:cubicBezTo>
                  <a:pt x="1278052" y="1382845"/>
                  <a:pt x="1274467" y="1377690"/>
                  <a:pt x="1269759" y="1373767"/>
                </a:cubicBezTo>
                <a:cubicBezTo>
                  <a:pt x="1265758" y="1370433"/>
                  <a:pt x="1260825" y="1368354"/>
                  <a:pt x="1256758" y="1365100"/>
                </a:cubicBezTo>
                <a:cubicBezTo>
                  <a:pt x="1250663" y="1360224"/>
                  <a:pt x="1243517" y="1349170"/>
                  <a:pt x="1235090" y="1347765"/>
                </a:cubicBezTo>
                <a:cubicBezTo>
                  <a:pt x="1213669" y="1344195"/>
                  <a:pt x="1191753" y="1344876"/>
                  <a:pt x="1170085" y="1343431"/>
                </a:cubicBezTo>
                <a:cubicBezTo>
                  <a:pt x="1165751" y="1341987"/>
                  <a:pt x="1161001" y="1341448"/>
                  <a:pt x="1157084" y="1339098"/>
                </a:cubicBezTo>
                <a:cubicBezTo>
                  <a:pt x="1131351" y="1323658"/>
                  <a:pt x="1168876" y="1336634"/>
                  <a:pt x="1135416" y="1321763"/>
                </a:cubicBezTo>
                <a:cubicBezTo>
                  <a:pt x="1127067" y="1318053"/>
                  <a:pt x="1118081" y="1315985"/>
                  <a:pt x="1109414" y="1313096"/>
                </a:cubicBezTo>
                <a:lnTo>
                  <a:pt x="1096413" y="1308762"/>
                </a:lnTo>
                <a:lnTo>
                  <a:pt x="1083412" y="1304429"/>
                </a:lnTo>
                <a:cubicBezTo>
                  <a:pt x="1068967" y="1307318"/>
                  <a:pt x="1052333" y="1304925"/>
                  <a:pt x="1040076" y="1313096"/>
                </a:cubicBezTo>
                <a:cubicBezTo>
                  <a:pt x="1035742" y="1315985"/>
                  <a:pt x="1031076" y="1318429"/>
                  <a:pt x="1027075" y="1321763"/>
                </a:cubicBezTo>
                <a:cubicBezTo>
                  <a:pt x="1015410" y="1331484"/>
                  <a:pt x="1014909" y="1337282"/>
                  <a:pt x="1001073" y="1343431"/>
                </a:cubicBezTo>
                <a:cubicBezTo>
                  <a:pt x="992724" y="1347142"/>
                  <a:pt x="983738" y="1349210"/>
                  <a:pt x="975071" y="1352099"/>
                </a:cubicBezTo>
                <a:lnTo>
                  <a:pt x="962070" y="1356432"/>
                </a:lnTo>
                <a:cubicBezTo>
                  <a:pt x="949069" y="1354988"/>
                  <a:pt x="935687" y="1355541"/>
                  <a:pt x="923067" y="1352099"/>
                </a:cubicBezTo>
                <a:cubicBezTo>
                  <a:pt x="919125" y="1351024"/>
                  <a:pt x="916852" y="1346700"/>
                  <a:pt x="914400" y="1343431"/>
                </a:cubicBezTo>
                <a:cubicBezTo>
                  <a:pt x="908150" y="1335098"/>
                  <a:pt x="897065" y="1317430"/>
                  <a:pt x="897065" y="1317430"/>
                </a:cubicBezTo>
                <a:cubicBezTo>
                  <a:pt x="886069" y="1284440"/>
                  <a:pt x="890190" y="1300387"/>
                  <a:pt x="884064" y="1269759"/>
                </a:cubicBezTo>
                <a:cubicBezTo>
                  <a:pt x="882620" y="1224978"/>
                  <a:pt x="882216" y="1180151"/>
                  <a:pt x="879731" y="1135416"/>
                </a:cubicBezTo>
                <a:cubicBezTo>
                  <a:pt x="879338" y="1128350"/>
                  <a:pt x="873051" y="1104364"/>
                  <a:pt x="871064" y="1096413"/>
                </a:cubicBezTo>
                <a:cubicBezTo>
                  <a:pt x="869619" y="1047298"/>
                  <a:pt x="870701" y="998044"/>
                  <a:pt x="866730" y="949069"/>
                </a:cubicBezTo>
                <a:cubicBezTo>
                  <a:pt x="866309" y="943878"/>
                  <a:pt x="861317" y="940135"/>
                  <a:pt x="858063" y="936068"/>
                </a:cubicBezTo>
                <a:cubicBezTo>
                  <a:pt x="846327" y="921398"/>
                  <a:pt x="840705" y="927328"/>
                  <a:pt x="832061" y="901399"/>
                </a:cubicBezTo>
                <a:lnTo>
                  <a:pt x="823393" y="875397"/>
                </a:lnTo>
                <a:cubicBezTo>
                  <a:pt x="819867" y="864820"/>
                  <a:pt x="818796" y="857798"/>
                  <a:pt x="810392" y="849395"/>
                </a:cubicBezTo>
                <a:cubicBezTo>
                  <a:pt x="806709" y="845712"/>
                  <a:pt x="801311" y="844158"/>
                  <a:pt x="797391" y="840728"/>
                </a:cubicBezTo>
                <a:cubicBezTo>
                  <a:pt x="789704" y="834002"/>
                  <a:pt x="785413" y="822290"/>
                  <a:pt x="775723" y="819060"/>
                </a:cubicBezTo>
                <a:cubicBezTo>
                  <a:pt x="771389" y="817615"/>
                  <a:pt x="767181" y="815717"/>
                  <a:pt x="762722" y="814726"/>
                </a:cubicBezTo>
                <a:cubicBezTo>
                  <a:pt x="730873" y="807649"/>
                  <a:pt x="700696" y="808141"/>
                  <a:pt x="667382" y="806059"/>
                </a:cubicBezTo>
                <a:cubicBezTo>
                  <a:pt x="660159" y="804614"/>
                  <a:pt x="652820" y="803663"/>
                  <a:pt x="645714" y="801725"/>
                </a:cubicBezTo>
                <a:cubicBezTo>
                  <a:pt x="636900" y="799321"/>
                  <a:pt x="628724" y="794560"/>
                  <a:pt x="619712" y="793058"/>
                </a:cubicBezTo>
                <a:cubicBezTo>
                  <a:pt x="611045" y="791613"/>
                  <a:pt x="602288" y="790630"/>
                  <a:pt x="593710" y="788724"/>
                </a:cubicBezTo>
                <a:cubicBezTo>
                  <a:pt x="589251" y="787733"/>
                  <a:pt x="585101" y="785646"/>
                  <a:pt x="580709" y="784391"/>
                </a:cubicBezTo>
                <a:cubicBezTo>
                  <a:pt x="574982" y="782755"/>
                  <a:pt x="569152" y="781502"/>
                  <a:pt x="563374" y="780057"/>
                </a:cubicBezTo>
                <a:cubicBezTo>
                  <a:pt x="559040" y="777168"/>
                  <a:pt x="554440" y="774644"/>
                  <a:pt x="550373" y="771390"/>
                </a:cubicBezTo>
                <a:cubicBezTo>
                  <a:pt x="547182" y="768838"/>
                  <a:pt x="545361" y="764549"/>
                  <a:pt x="541706" y="762722"/>
                </a:cubicBezTo>
                <a:cubicBezTo>
                  <a:pt x="533534" y="758636"/>
                  <a:pt x="524371" y="756944"/>
                  <a:pt x="515704" y="754055"/>
                </a:cubicBezTo>
                <a:cubicBezTo>
                  <a:pt x="491396" y="745952"/>
                  <a:pt x="507151" y="750833"/>
                  <a:pt x="468034" y="741054"/>
                </a:cubicBezTo>
                <a:lnTo>
                  <a:pt x="450700" y="736721"/>
                </a:lnTo>
                <a:cubicBezTo>
                  <a:pt x="444922" y="735276"/>
                  <a:pt x="439206" y="733555"/>
                  <a:pt x="433365" y="732387"/>
                </a:cubicBezTo>
                <a:cubicBezTo>
                  <a:pt x="389319" y="723577"/>
                  <a:pt x="429785" y="732602"/>
                  <a:pt x="398696" y="723720"/>
                </a:cubicBezTo>
                <a:cubicBezTo>
                  <a:pt x="392215" y="721868"/>
                  <a:pt x="375288" y="718516"/>
                  <a:pt x="368360" y="715052"/>
                </a:cubicBezTo>
                <a:cubicBezTo>
                  <a:pt x="363702" y="712723"/>
                  <a:pt x="359693" y="709274"/>
                  <a:pt x="355359" y="706385"/>
                </a:cubicBezTo>
                <a:cubicBezTo>
                  <a:pt x="352470" y="702051"/>
                  <a:pt x="347267" y="698561"/>
                  <a:pt x="346692" y="693384"/>
                </a:cubicBezTo>
                <a:cubicBezTo>
                  <a:pt x="345722" y="684651"/>
                  <a:pt x="348895" y="675907"/>
                  <a:pt x="351026" y="667382"/>
                </a:cubicBezTo>
                <a:cubicBezTo>
                  <a:pt x="353242" y="658519"/>
                  <a:pt x="356804" y="650047"/>
                  <a:pt x="359693" y="641380"/>
                </a:cubicBezTo>
                <a:cubicBezTo>
                  <a:pt x="361138" y="637046"/>
                  <a:pt x="362919" y="632811"/>
                  <a:pt x="364027" y="628379"/>
                </a:cubicBezTo>
                <a:cubicBezTo>
                  <a:pt x="365471" y="622601"/>
                  <a:pt x="365697" y="616372"/>
                  <a:pt x="368360" y="611045"/>
                </a:cubicBezTo>
                <a:cubicBezTo>
                  <a:pt x="370187" y="607390"/>
                  <a:pt x="374138" y="605266"/>
                  <a:pt x="377027" y="602377"/>
                </a:cubicBezTo>
                <a:cubicBezTo>
                  <a:pt x="375583" y="582153"/>
                  <a:pt x="375063" y="561842"/>
                  <a:pt x="372694" y="541706"/>
                </a:cubicBezTo>
                <a:cubicBezTo>
                  <a:pt x="372160" y="537169"/>
                  <a:pt x="370894" y="532506"/>
                  <a:pt x="368360" y="528705"/>
                </a:cubicBezTo>
                <a:cubicBezTo>
                  <a:pt x="364960" y="523606"/>
                  <a:pt x="359122" y="520542"/>
                  <a:pt x="355359" y="515704"/>
                </a:cubicBezTo>
                <a:cubicBezTo>
                  <a:pt x="348964" y="507482"/>
                  <a:pt x="345391" y="497069"/>
                  <a:pt x="338025" y="489703"/>
                </a:cubicBezTo>
                <a:cubicBezTo>
                  <a:pt x="330802" y="482480"/>
                  <a:pt x="324528" y="474163"/>
                  <a:pt x="316356" y="468034"/>
                </a:cubicBezTo>
                <a:cubicBezTo>
                  <a:pt x="294855" y="451908"/>
                  <a:pt x="305032" y="459039"/>
                  <a:pt x="286021" y="446366"/>
                </a:cubicBezTo>
                <a:cubicBezTo>
                  <a:pt x="274178" y="410840"/>
                  <a:pt x="294664" y="465834"/>
                  <a:pt x="255685" y="407363"/>
                </a:cubicBezTo>
                <a:cubicBezTo>
                  <a:pt x="252796" y="403029"/>
                  <a:pt x="250701" y="398045"/>
                  <a:pt x="247018" y="394362"/>
                </a:cubicBezTo>
                <a:cubicBezTo>
                  <a:pt x="221979" y="369323"/>
                  <a:pt x="245864" y="404643"/>
                  <a:pt x="221016" y="372694"/>
                </a:cubicBezTo>
                <a:cubicBezTo>
                  <a:pt x="214621" y="364471"/>
                  <a:pt x="211048" y="354057"/>
                  <a:pt x="203682" y="346692"/>
                </a:cubicBezTo>
                <a:cubicBezTo>
                  <a:pt x="200793" y="343803"/>
                  <a:pt x="197566" y="341216"/>
                  <a:pt x="195014" y="338025"/>
                </a:cubicBezTo>
                <a:cubicBezTo>
                  <a:pt x="191760" y="333958"/>
                  <a:pt x="190030" y="328707"/>
                  <a:pt x="186347" y="325024"/>
                </a:cubicBezTo>
                <a:cubicBezTo>
                  <a:pt x="182664" y="321341"/>
                  <a:pt x="177680" y="319246"/>
                  <a:pt x="173346" y="316357"/>
                </a:cubicBezTo>
                <a:cubicBezTo>
                  <a:pt x="146671" y="276344"/>
                  <a:pt x="180711" y="325564"/>
                  <a:pt x="156011" y="294688"/>
                </a:cubicBezTo>
                <a:cubicBezTo>
                  <a:pt x="152757" y="290621"/>
                  <a:pt x="151027" y="285370"/>
                  <a:pt x="147344" y="281687"/>
                </a:cubicBezTo>
                <a:cubicBezTo>
                  <a:pt x="143661" y="278004"/>
                  <a:pt x="138677" y="275909"/>
                  <a:pt x="134343" y="273020"/>
                </a:cubicBezTo>
                <a:cubicBezTo>
                  <a:pt x="103379" y="226573"/>
                  <a:pt x="151595" y="297058"/>
                  <a:pt x="112675" y="247018"/>
                </a:cubicBezTo>
                <a:cubicBezTo>
                  <a:pt x="106280" y="238795"/>
                  <a:pt x="95340" y="221016"/>
                  <a:pt x="95340" y="221016"/>
                </a:cubicBezTo>
                <a:cubicBezTo>
                  <a:pt x="93896" y="216682"/>
                  <a:pt x="93357" y="211932"/>
                  <a:pt x="91007" y="208015"/>
                </a:cubicBezTo>
                <a:cubicBezTo>
                  <a:pt x="88905" y="204511"/>
                  <a:pt x="84166" y="203003"/>
                  <a:pt x="82339" y="199348"/>
                </a:cubicBezTo>
                <a:cubicBezTo>
                  <a:pt x="79675" y="194021"/>
                  <a:pt x="80670" y="187340"/>
                  <a:pt x="78006" y="182013"/>
                </a:cubicBezTo>
                <a:cubicBezTo>
                  <a:pt x="76179" y="178358"/>
                  <a:pt x="71890" y="176537"/>
                  <a:pt x="69338" y="173346"/>
                </a:cubicBezTo>
                <a:cubicBezTo>
                  <a:pt x="45198" y="143172"/>
                  <a:pt x="78561" y="178235"/>
                  <a:pt x="47670" y="147344"/>
                </a:cubicBezTo>
                <a:cubicBezTo>
                  <a:pt x="46226" y="143010"/>
                  <a:pt x="45380" y="138429"/>
                  <a:pt x="43337" y="134343"/>
                </a:cubicBezTo>
                <a:cubicBezTo>
                  <a:pt x="31230" y="110129"/>
                  <a:pt x="33458" y="132617"/>
                  <a:pt x="26002" y="95340"/>
                </a:cubicBezTo>
                <a:cubicBezTo>
                  <a:pt x="25071" y="90686"/>
                  <a:pt x="21331" y="67331"/>
                  <a:pt x="17335" y="60671"/>
                </a:cubicBezTo>
                <a:cubicBezTo>
                  <a:pt x="15233" y="57167"/>
                  <a:pt x="11219" y="55195"/>
                  <a:pt x="8667" y="52004"/>
                </a:cubicBezTo>
                <a:cubicBezTo>
                  <a:pt x="5413" y="47937"/>
                  <a:pt x="2889" y="43337"/>
                  <a:pt x="0" y="39003"/>
                </a:cubicBezTo>
                <a:cubicBezTo>
                  <a:pt x="4513" y="2900"/>
                  <a:pt x="4334" y="15980"/>
                  <a:pt x="4334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81319" y="572042"/>
            <a:ext cx="667382" cy="1863469"/>
          </a:xfrm>
          <a:custGeom>
            <a:avLst/>
            <a:gdLst>
              <a:gd name="connsiteX0" fmla="*/ 377028 w 667382"/>
              <a:gd name="connsiteY0" fmla="*/ 1863469 h 1863469"/>
              <a:gd name="connsiteX1" fmla="*/ 403030 w 667382"/>
              <a:gd name="connsiteY1" fmla="*/ 1837467 h 1863469"/>
              <a:gd name="connsiteX2" fmla="*/ 416031 w 667382"/>
              <a:gd name="connsiteY2" fmla="*/ 1833133 h 1863469"/>
              <a:gd name="connsiteX3" fmla="*/ 442033 w 667382"/>
              <a:gd name="connsiteY3" fmla="*/ 1815799 h 1863469"/>
              <a:gd name="connsiteX4" fmla="*/ 476702 w 667382"/>
              <a:gd name="connsiteY4" fmla="*/ 1772462 h 1863469"/>
              <a:gd name="connsiteX5" fmla="*/ 489703 w 667382"/>
              <a:gd name="connsiteY5" fmla="*/ 1763795 h 1863469"/>
              <a:gd name="connsiteX6" fmla="*/ 515705 w 667382"/>
              <a:gd name="connsiteY6" fmla="*/ 1737793 h 1863469"/>
              <a:gd name="connsiteX7" fmla="*/ 528706 w 667382"/>
              <a:gd name="connsiteY7" fmla="*/ 1724792 h 1863469"/>
              <a:gd name="connsiteX8" fmla="*/ 554708 w 667382"/>
              <a:gd name="connsiteY8" fmla="*/ 1707458 h 1863469"/>
              <a:gd name="connsiteX9" fmla="*/ 576376 w 667382"/>
              <a:gd name="connsiteY9" fmla="*/ 1685789 h 1863469"/>
              <a:gd name="connsiteX10" fmla="*/ 580709 w 667382"/>
              <a:gd name="connsiteY10" fmla="*/ 1672788 h 1863469"/>
              <a:gd name="connsiteX11" fmla="*/ 589377 w 667382"/>
              <a:gd name="connsiteY11" fmla="*/ 1664121 h 1863469"/>
              <a:gd name="connsiteX12" fmla="*/ 602378 w 667382"/>
              <a:gd name="connsiteY12" fmla="*/ 1594783 h 1863469"/>
              <a:gd name="connsiteX13" fmla="*/ 611045 w 667382"/>
              <a:gd name="connsiteY13" fmla="*/ 1586115 h 1863469"/>
              <a:gd name="connsiteX14" fmla="*/ 628380 w 667382"/>
              <a:gd name="connsiteY14" fmla="*/ 1577448 h 1863469"/>
              <a:gd name="connsiteX15" fmla="*/ 650048 w 667382"/>
              <a:gd name="connsiteY15" fmla="*/ 1538445 h 1863469"/>
              <a:gd name="connsiteX16" fmla="*/ 654381 w 667382"/>
              <a:gd name="connsiteY16" fmla="*/ 1521111 h 1863469"/>
              <a:gd name="connsiteX17" fmla="*/ 658715 w 667382"/>
              <a:gd name="connsiteY17" fmla="*/ 1482108 h 1863469"/>
              <a:gd name="connsiteX18" fmla="*/ 667382 w 667382"/>
              <a:gd name="connsiteY18" fmla="*/ 1456106 h 1863469"/>
              <a:gd name="connsiteX19" fmla="*/ 663049 w 667382"/>
              <a:gd name="connsiteY19" fmla="*/ 1430104 h 1863469"/>
              <a:gd name="connsiteX20" fmla="*/ 645714 w 667382"/>
              <a:gd name="connsiteY20" fmla="*/ 1412769 h 1863469"/>
              <a:gd name="connsiteX21" fmla="*/ 637047 w 667382"/>
              <a:gd name="connsiteY21" fmla="*/ 1399768 h 1863469"/>
              <a:gd name="connsiteX22" fmla="*/ 619712 w 667382"/>
              <a:gd name="connsiteY22" fmla="*/ 1369433 h 1863469"/>
              <a:gd name="connsiteX23" fmla="*/ 593710 w 667382"/>
              <a:gd name="connsiteY23" fmla="*/ 1334764 h 1863469"/>
              <a:gd name="connsiteX24" fmla="*/ 593710 w 667382"/>
              <a:gd name="connsiteY24" fmla="*/ 1291427 h 1863469"/>
              <a:gd name="connsiteX25" fmla="*/ 615379 w 667382"/>
              <a:gd name="connsiteY25" fmla="*/ 1269759 h 1863469"/>
              <a:gd name="connsiteX26" fmla="*/ 624046 w 667382"/>
              <a:gd name="connsiteY26" fmla="*/ 1235090 h 1863469"/>
              <a:gd name="connsiteX27" fmla="*/ 628380 w 667382"/>
              <a:gd name="connsiteY27" fmla="*/ 1222089 h 1863469"/>
              <a:gd name="connsiteX28" fmla="*/ 632713 w 667382"/>
              <a:gd name="connsiteY28" fmla="*/ 1196087 h 1863469"/>
              <a:gd name="connsiteX29" fmla="*/ 637047 w 667382"/>
              <a:gd name="connsiteY29" fmla="*/ 1183086 h 1863469"/>
              <a:gd name="connsiteX30" fmla="*/ 632713 w 667382"/>
              <a:gd name="connsiteY30" fmla="*/ 1092079 h 1863469"/>
              <a:gd name="connsiteX31" fmla="*/ 606711 w 667382"/>
              <a:gd name="connsiteY31" fmla="*/ 1070411 h 1863469"/>
              <a:gd name="connsiteX32" fmla="*/ 602378 w 667382"/>
              <a:gd name="connsiteY32" fmla="*/ 1014074 h 1863469"/>
              <a:gd name="connsiteX33" fmla="*/ 598044 w 667382"/>
              <a:gd name="connsiteY33" fmla="*/ 988072 h 1863469"/>
              <a:gd name="connsiteX34" fmla="*/ 593710 w 667382"/>
              <a:gd name="connsiteY34" fmla="*/ 966403 h 1863469"/>
              <a:gd name="connsiteX35" fmla="*/ 602378 w 667382"/>
              <a:gd name="connsiteY35" fmla="*/ 875397 h 1863469"/>
              <a:gd name="connsiteX36" fmla="*/ 602378 w 667382"/>
              <a:gd name="connsiteY36" fmla="*/ 806058 h 1863469"/>
              <a:gd name="connsiteX37" fmla="*/ 606711 w 667382"/>
              <a:gd name="connsiteY37" fmla="*/ 793058 h 1863469"/>
              <a:gd name="connsiteX38" fmla="*/ 611045 w 667382"/>
              <a:gd name="connsiteY38" fmla="*/ 767056 h 1863469"/>
              <a:gd name="connsiteX39" fmla="*/ 619712 w 667382"/>
              <a:gd name="connsiteY39" fmla="*/ 741054 h 1863469"/>
              <a:gd name="connsiteX40" fmla="*/ 628380 w 667382"/>
              <a:gd name="connsiteY40" fmla="*/ 715052 h 1863469"/>
              <a:gd name="connsiteX41" fmla="*/ 637047 w 667382"/>
              <a:gd name="connsiteY41" fmla="*/ 689050 h 1863469"/>
              <a:gd name="connsiteX42" fmla="*/ 645714 w 667382"/>
              <a:gd name="connsiteY42" fmla="*/ 676049 h 1863469"/>
              <a:gd name="connsiteX43" fmla="*/ 654381 w 667382"/>
              <a:gd name="connsiteY43" fmla="*/ 650047 h 1863469"/>
              <a:gd name="connsiteX44" fmla="*/ 658715 w 667382"/>
              <a:gd name="connsiteY44" fmla="*/ 615378 h 1863469"/>
              <a:gd name="connsiteX45" fmla="*/ 654381 w 667382"/>
              <a:gd name="connsiteY45" fmla="*/ 554707 h 1863469"/>
              <a:gd name="connsiteX46" fmla="*/ 632713 w 667382"/>
              <a:gd name="connsiteY46" fmla="*/ 533039 h 1863469"/>
              <a:gd name="connsiteX47" fmla="*/ 624046 w 667382"/>
              <a:gd name="connsiteY47" fmla="*/ 524371 h 1863469"/>
              <a:gd name="connsiteX48" fmla="*/ 598044 w 667382"/>
              <a:gd name="connsiteY48" fmla="*/ 502703 h 1863469"/>
              <a:gd name="connsiteX49" fmla="*/ 598044 w 667382"/>
              <a:gd name="connsiteY49" fmla="*/ 476701 h 1863469"/>
              <a:gd name="connsiteX50" fmla="*/ 585043 w 667382"/>
              <a:gd name="connsiteY50" fmla="*/ 429031 h 1863469"/>
              <a:gd name="connsiteX51" fmla="*/ 572042 w 667382"/>
              <a:gd name="connsiteY51" fmla="*/ 420364 h 1863469"/>
              <a:gd name="connsiteX52" fmla="*/ 554708 w 667382"/>
              <a:gd name="connsiteY52" fmla="*/ 394362 h 1863469"/>
              <a:gd name="connsiteX53" fmla="*/ 546040 w 667382"/>
              <a:gd name="connsiteY53" fmla="*/ 385694 h 1863469"/>
              <a:gd name="connsiteX54" fmla="*/ 533039 w 667382"/>
              <a:gd name="connsiteY54" fmla="*/ 368360 h 1863469"/>
              <a:gd name="connsiteX55" fmla="*/ 524372 w 667382"/>
              <a:gd name="connsiteY55" fmla="*/ 355359 h 1863469"/>
              <a:gd name="connsiteX56" fmla="*/ 511371 w 667382"/>
              <a:gd name="connsiteY56" fmla="*/ 346692 h 1863469"/>
              <a:gd name="connsiteX57" fmla="*/ 502704 w 667382"/>
              <a:gd name="connsiteY57" fmla="*/ 338024 h 1863469"/>
              <a:gd name="connsiteX58" fmla="*/ 489703 w 667382"/>
              <a:gd name="connsiteY58" fmla="*/ 329357 h 1863469"/>
              <a:gd name="connsiteX59" fmla="*/ 463701 w 667382"/>
              <a:gd name="connsiteY59" fmla="*/ 320690 h 1863469"/>
              <a:gd name="connsiteX60" fmla="*/ 442033 w 667382"/>
              <a:gd name="connsiteY60" fmla="*/ 299022 h 1863469"/>
              <a:gd name="connsiteX61" fmla="*/ 433365 w 667382"/>
              <a:gd name="connsiteY61" fmla="*/ 290354 h 1863469"/>
              <a:gd name="connsiteX62" fmla="*/ 416031 w 667382"/>
              <a:gd name="connsiteY62" fmla="*/ 264352 h 1863469"/>
              <a:gd name="connsiteX63" fmla="*/ 390029 w 667382"/>
              <a:gd name="connsiteY63" fmla="*/ 247018 h 1863469"/>
              <a:gd name="connsiteX64" fmla="*/ 364027 w 667382"/>
              <a:gd name="connsiteY64" fmla="*/ 234017 h 1863469"/>
              <a:gd name="connsiteX65" fmla="*/ 333691 w 667382"/>
              <a:gd name="connsiteY65" fmla="*/ 199348 h 1863469"/>
              <a:gd name="connsiteX66" fmla="*/ 325024 w 667382"/>
              <a:gd name="connsiteY66" fmla="*/ 190680 h 1863469"/>
              <a:gd name="connsiteX67" fmla="*/ 320690 w 667382"/>
              <a:gd name="connsiteY67" fmla="*/ 177679 h 1863469"/>
              <a:gd name="connsiteX68" fmla="*/ 299022 w 667382"/>
              <a:gd name="connsiteY68" fmla="*/ 151677 h 1863469"/>
              <a:gd name="connsiteX69" fmla="*/ 273020 w 667382"/>
              <a:gd name="connsiteY69" fmla="*/ 134343 h 1863469"/>
              <a:gd name="connsiteX70" fmla="*/ 260019 w 667382"/>
              <a:gd name="connsiteY70" fmla="*/ 125676 h 1863469"/>
              <a:gd name="connsiteX71" fmla="*/ 234017 w 667382"/>
              <a:gd name="connsiteY71" fmla="*/ 112675 h 1863469"/>
              <a:gd name="connsiteX72" fmla="*/ 199348 w 667382"/>
              <a:gd name="connsiteY72" fmla="*/ 108341 h 1863469"/>
              <a:gd name="connsiteX73" fmla="*/ 186347 w 667382"/>
              <a:gd name="connsiteY73" fmla="*/ 99674 h 1863469"/>
              <a:gd name="connsiteX74" fmla="*/ 177680 w 667382"/>
              <a:gd name="connsiteY74" fmla="*/ 86673 h 1863469"/>
              <a:gd name="connsiteX75" fmla="*/ 151678 w 667382"/>
              <a:gd name="connsiteY75" fmla="*/ 65004 h 1863469"/>
              <a:gd name="connsiteX76" fmla="*/ 134344 w 667382"/>
              <a:gd name="connsiteY76" fmla="*/ 60671 h 1863469"/>
              <a:gd name="connsiteX77" fmla="*/ 91007 w 667382"/>
              <a:gd name="connsiteY77" fmla="*/ 47670 h 1863469"/>
              <a:gd name="connsiteX78" fmla="*/ 60672 w 667382"/>
              <a:gd name="connsiteY78" fmla="*/ 43336 h 1863469"/>
              <a:gd name="connsiteX79" fmla="*/ 47671 w 667382"/>
              <a:gd name="connsiteY79" fmla="*/ 34669 h 1863469"/>
              <a:gd name="connsiteX80" fmla="*/ 39003 w 667382"/>
              <a:gd name="connsiteY80" fmla="*/ 26002 h 1863469"/>
              <a:gd name="connsiteX81" fmla="*/ 13001 w 667382"/>
              <a:gd name="connsiteY81" fmla="*/ 8667 h 1863469"/>
              <a:gd name="connsiteX82" fmla="*/ 0 w 667382"/>
              <a:gd name="connsiteY82" fmla="*/ 0 h 18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67382" h="1863469">
                <a:moveTo>
                  <a:pt x="377028" y="1863469"/>
                </a:moveTo>
                <a:cubicBezTo>
                  <a:pt x="385695" y="1854802"/>
                  <a:pt x="391402" y="1841343"/>
                  <a:pt x="403030" y="1837467"/>
                </a:cubicBezTo>
                <a:cubicBezTo>
                  <a:pt x="407364" y="1836022"/>
                  <a:pt x="412038" y="1835351"/>
                  <a:pt x="416031" y="1833133"/>
                </a:cubicBezTo>
                <a:cubicBezTo>
                  <a:pt x="425137" y="1828074"/>
                  <a:pt x="442033" y="1815799"/>
                  <a:pt x="442033" y="1815799"/>
                </a:cubicBezTo>
                <a:cubicBezTo>
                  <a:pt x="451306" y="1801890"/>
                  <a:pt x="461881" y="1782342"/>
                  <a:pt x="476702" y="1772462"/>
                </a:cubicBezTo>
                <a:cubicBezTo>
                  <a:pt x="481036" y="1769573"/>
                  <a:pt x="485810" y="1767255"/>
                  <a:pt x="489703" y="1763795"/>
                </a:cubicBezTo>
                <a:cubicBezTo>
                  <a:pt x="498864" y="1755652"/>
                  <a:pt x="507038" y="1746460"/>
                  <a:pt x="515705" y="1737793"/>
                </a:cubicBezTo>
                <a:cubicBezTo>
                  <a:pt x="520039" y="1733459"/>
                  <a:pt x="523607" y="1728192"/>
                  <a:pt x="528706" y="1724792"/>
                </a:cubicBezTo>
                <a:cubicBezTo>
                  <a:pt x="537373" y="1719014"/>
                  <a:pt x="547342" y="1714824"/>
                  <a:pt x="554708" y="1707458"/>
                </a:cubicBezTo>
                <a:lnTo>
                  <a:pt x="576376" y="1685789"/>
                </a:lnTo>
                <a:cubicBezTo>
                  <a:pt x="577820" y="1681455"/>
                  <a:pt x="578359" y="1676705"/>
                  <a:pt x="580709" y="1672788"/>
                </a:cubicBezTo>
                <a:cubicBezTo>
                  <a:pt x="582811" y="1669284"/>
                  <a:pt x="588521" y="1668116"/>
                  <a:pt x="589377" y="1664121"/>
                </a:cubicBezTo>
                <a:cubicBezTo>
                  <a:pt x="598536" y="1621380"/>
                  <a:pt x="584337" y="1621844"/>
                  <a:pt x="602378" y="1594783"/>
                </a:cubicBezTo>
                <a:cubicBezTo>
                  <a:pt x="604644" y="1591383"/>
                  <a:pt x="607645" y="1588381"/>
                  <a:pt x="611045" y="1586115"/>
                </a:cubicBezTo>
                <a:cubicBezTo>
                  <a:pt x="616420" y="1582531"/>
                  <a:pt x="622602" y="1580337"/>
                  <a:pt x="628380" y="1577448"/>
                </a:cubicBezTo>
                <a:cubicBezTo>
                  <a:pt x="643897" y="1554172"/>
                  <a:pt x="644328" y="1558466"/>
                  <a:pt x="650048" y="1538445"/>
                </a:cubicBezTo>
                <a:cubicBezTo>
                  <a:pt x="651684" y="1532718"/>
                  <a:pt x="652937" y="1526889"/>
                  <a:pt x="654381" y="1521111"/>
                </a:cubicBezTo>
                <a:cubicBezTo>
                  <a:pt x="655826" y="1508110"/>
                  <a:pt x="656150" y="1494935"/>
                  <a:pt x="658715" y="1482108"/>
                </a:cubicBezTo>
                <a:cubicBezTo>
                  <a:pt x="660507" y="1473149"/>
                  <a:pt x="667382" y="1456106"/>
                  <a:pt x="667382" y="1456106"/>
                </a:cubicBezTo>
                <a:cubicBezTo>
                  <a:pt x="665938" y="1447439"/>
                  <a:pt x="666979" y="1437963"/>
                  <a:pt x="663049" y="1430104"/>
                </a:cubicBezTo>
                <a:cubicBezTo>
                  <a:pt x="659395" y="1422795"/>
                  <a:pt x="650247" y="1419568"/>
                  <a:pt x="645714" y="1412769"/>
                </a:cubicBezTo>
                <a:lnTo>
                  <a:pt x="637047" y="1399768"/>
                </a:lnTo>
                <a:cubicBezTo>
                  <a:pt x="629465" y="1369444"/>
                  <a:pt x="638737" y="1393894"/>
                  <a:pt x="619712" y="1369433"/>
                </a:cubicBezTo>
                <a:cubicBezTo>
                  <a:pt x="585417" y="1325338"/>
                  <a:pt x="615508" y="1356560"/>
                  <a:pt x="593710" y="1334764"/>
                </a:cubicBezTo>
                <a:cubicBezTo>
                  <a:pt x="588374" y="1318754"/>
                  <a:pt x="583751" y="1311344"/>
                  <a:pt x="593710" y="1291427"/>
                </a:cubicBezTo>
                <a:cubicBezTo>
                  <a:pt x="598278" y="1282291"/>
                  <a:pt x="615379" y="1269759"/>
                  <a:pt x="615379" y="1269759"/>
                </a:cubicBezTo>
                <a:cubicBezTo>
                  <a:pt x="625287" y="1240032"/>
                  <a:pt x="613582" y="1276940"/>
                  <a:pt x="624046" y="1235090"/>
                </a:cubicBezTo>
                <a:cubicBezTo>
                  <a:pt x="625154" y="1230658"/>
                  <a:pt x="626935" y="1226423"/>
                  <a:pt x="628380" y="1222089"/>
                </a:cubicBezTo>
                <a:cubicBezTo>
                  <a:pt x="629824" y="1213422"/>
                  <a:pt x="630807" y="1204665"/>
                  <a:pt x="632713" y="1196087"/>
                </a:cubicBezTo>
                <a:cubicBezTo>
                  <a:pt x="633704" y="1191628"/>
                  <a:pt x="637047" y="1187654"/>
                  <a:pt x="637047" y="1183086"/>
                </a:cubicBezTo>
                <a:cubicBezTo>
                  <a:pt x="637047" y="1152716"/>
                  <a:pt x="637706" y="1122036"/>
                  <a:pt x="632713" y="1092079"/>
                </a:cubicBezTo>
                <a:cubicBezTo>
                  <a:pt x="631670" y="1085822"/>
                  <a:pt x="611519" y="1073616"/>
                  <a:pt x="606711" y="1070411"/>
                </a:cubicBezTo>
                <a:cubicBezTo>
                  <a:pt x="594814" y="1034719"/>
                  <a:pt x="596752" y="1053453"/>
                  <a:pt x="602378" y="1014074"/>
                </a:cubicBezTo>
                <a:cubicBezTo>
                  <a:pt x="600933" y="1005407"/>
                  <a:pt x="599616" y="996717"/>
                  <a:pt x="598044" y="988072"/>
                </a:cubicBezTo>
                <a:cubicBezTo>
                  <a:pt x="596726" y="980825"/>
                  <a:pt x="593710" y="973769"/>
                  <a:pt x="593710" y="966403"/>
                </a:cubicBezTo>
                <a:cubicBezTo>
                  <a:pt x="593710" y="897598"/>
                  <a:pt x="590613" y="910689"/>
                  <a:pt x="602378" y="875397"/>
                </a:cubicBezTo>
                <a:cubicBezTo>
                  <a:pt x="592604" y="846077"/>
                  <a:pt x="595565" y="860565"/>
                  <a:pt x="602378" y="806058"/>
                </a:cubicBezTo>
                <a:cubicBezTo>
                  <a:pt x="602945" y="801526"/>
                  <a:pt x="605720" y="797517"/>
                  <a:pt x="606711" y="793058"/>
                </a:cubicBezTo>
                <a:cubicBezTo>
                  <a:pt x="608617" y="784480"/>
                  <a:pt x="608914" y="775581"/>
                  <a:pt x="611045" y="767056"/>
                </a:cubicBezTo>
                <a:cubicBezTo>
                  <a:pt x="613261" y="758193"/>
                  <a:pt x="616823" y="749721"/>
                  <a:pt x="619712" y="741054"/>
                </a:cubicBezTo>
                <a:lnTo>
                  <a:pt x="628380" y="715052"/>
                </a:lnTo>
                <a:cubicBezTo>
                  <a:pt x="628382" y="715047"/>
                  <a:pt x="637044" y="689054"/>
                  <a:pt x="637047" y="689050"/>
                </a:cubicBezTo>
                <a:cubicBezTo>
                  <a:pt x="639936" y="684716"/>
                  <a:pt x="643599" y="680808"/>
                  <a:pt x="645714" y="676049"/>
                </a:cubicBezTo>
                <a:cubicBezTo>
                  <a:pt x="649424" y="667700"/>
                  <a:pt x="654381" y="650047"/>
                  <a:pt x="654381" y="650047"/>
                </a:cubicBezTo>
                <a:cubicBezTo>
                  <a:pt x="655826" y="638491"/>
                  <a:pt x="658715" y="627024"/>
                  <a:pt x="658715" y="615378"/>
                </a:cubicBezTo>
                <a:cubicBezTo>
                  <a:pt x="658715" y="595103"/>
                  <a:pt x="657905" y="574674"/>
                  <a:pt x="654381" y="554707"/>
                </a:cubicBezTo>
                <a:cubicBezTo>
                  <a:pt x="652244" y="542595"/>
                  <a:pt x="640629" y="539372"/>
                  <a:pt x="632713" y="533039"/>
                </a:cubicBezTo>
                <a:cubicBezTo>
                  <a:pt x="629522" y="530487"/>
                  <a:pt x="627237" y="526923"/>
                  <a:pt x="624046" y="524371"/>
                </a:cubicBezTo>
                <a:cubicBezTo>
                  <a:pt x="593872" y="500231"/>
                  <a:pt x="628935" y="533594"/>
                  <a:pt x="598044" y="502703"/>
                </a:cubicBezTo>
                <a:cubicBezTo>
                  <a:pt x="586487" y="468034"/>
                  <a:pt x="598044" y="511370"/>
                  <a:pt x="598044" y="476701"/>
                </a:cubicBezTo>
                <a:cubicBezTo>
                  <a:pt x="598044" y="458758"/>
                  <a:pt x="597943" y="441931"/>
                  <a:pt x="585043" y="429031"/>
                </a:cubicBezTo>
                <a:cubicBezTo>
                  <a:pt x="581360" y="425348"/>
                  <a:pt x="576376" y="423253"/>
                  <a:pt x="572042" y="420364"/>
                </a:cubicBezTo>
                <a:cubicBezTo>
                  <a:pt x="566264" y="411697"/>
                  <a:pt x="562074" y="401728"/>
                  <a:pt x="554708" y="394362"/>
                </a:cubicBezTo>
                <a:cubicBezTo>
                  <a:pt x="551819" y="391473"/>
                  <a:pt x="548656" y="388833"/>
                  <a:pt x="546040" y="385694"/>
                </a:cubicBezTo>
                <a:cubicBezTo>
                  <a:pt x="541416" y="380146"/>
                  <a:pt x="537237" y="374237"/>
                  <a:pt x="533039" y="368360"/>
                </a:cubicBezTo>
                <a:cubicBezTo>
                  <a:pt x="530012" y="364122"/>
                  <a:pt x="528055" y="359042"/>
                  <a:pt x="524372" y="355359"/>
                </a:cubicBezTo>
                <a:cubicBezTo>
                  <a:pt x="520689" y="351676"/>
                  <a:pt x="515438" y="349946"/>
                  <a:pt x="511371" y="346692"/>
                </a:cubicBezTo>
                <a:cubicBezTo>
                  <a:pt x="508180" y="344140"/>
                  <a:pt x="505895" y="340576"/>
                  <a:pt x="502704" y="338024"/>
                </a:cubicBezTo>
                <a:cubicBezTo>
                  <a:pt x="498637" y="334770"/>
                  <a:pt x="494462" y="331472"/>
                  <a:pt x="489703" y="329357"/>
                </a:cubicBezTo>
                <a:cubicBezTo>
                  <a:pt x="481354" y="325647"/>
                  <a:pt x="463701" y="320690"/>
                  <a:pt x="463701" y="320690"/>
                </a:cubicBezTo>
                <a:cubicBezTo>
                  <a:pt x="441413" y="305830"/>
                  <a:pt x="458542" y="319658"/>
                  <a:pt x="442033" y="299022"/>
                </a:cubicBezTo>
                <a:cubicBezTo>
                  <a:pt x="439480" y="295831"/>
                  <a:pt x="435817" y="293623"/>
                  <a:pt x="433365" y="290354"/>
                </a:cubicBezTo>
                <a:cubicBezTo>
                  <a:pt x="427115" y="282021"/>
                  <a:pt x="424698" y="270130"/>
                  <a:pt x="416031" y="264352"/>
                </a:cubicBezTo>
                <a:cubicBezTo>
                  <a:pt x="407364" y="258574"/>
                  <a:pt x="399911" y="250312"/>
                  <a:pt x="390029" y="247018"/>
                </a:cubicBezTo>
                <a:cubicBezTo>
                  <a:pt x="377447" y="242824"/>
                  <a:pt x="374718" y="243181"/>
                  <a:pt x="364027" y="234017"/>
                </a:cubicBezTo>
                <a:cubicBezTo>
                  <a:pt x="343063" y="216048"/>
                  <a:pt x="350289" y="219266"/>
                  <a:pt x="333691" y="199348"/>
                </a:cubicBezTo>
                <a:cubicBezTo>
                  <a:pt x="331075" y="196209"/>
                  <a:pt x="327913" y="193569"/>
                  <a:pt x="325024" y="190680"/>
                </a:cubicBezTo>
                <a:cubicBezTo>
                  <a:pt x="323579" y="186346"/>
                  <a:pt x="322733" y="181765"/>
                  <a:pt x="320690" y="177679"/>
                </a:cubicBezTo>
                <a:cubicBezTo>
                  <a:pt x="316137" y="168573"/>
                  <a:pt x="306864" y="157777"/>
                  <a:pt x="299022" y="151677"/>
                </a:cubicBezTo>
                <a:cubicBezTo>
                  <a:pt x="290799" y="145282"/>
                  <a:pt x="281687" y="140121"/>
                  <a:pt x="273020" y="134343"/>
                </a:cubicBezTo>
                <a:lnTo>
                  <a:pt x="260019" y="125676"/>
                </a:lnTo>
                <a:cubicBezTo>
                  <a:pt x="249607" y="118735"/>
                  <a:pt x="246355" y="114918"/>
                  <a:pt x="234017" y="112675"/>
                </a:cubicBezTo>
                <a:cubicBezTo>
                  <a:pt x="222559" y="110592"/>
                  <a:pt x="210904" y="109786"/>
                  <a:pt x="199348" y="108341"/>
                </a:cubicBezTo>
                <a:cubicBezTo>
                  <a:pt x="195014" y="105452"/>
                  <a:pt x="190030" y="103357"/>
                  <a:pt x="186347" y="99674"/>
                </a:cubicBezTo>
                <a:cubicBezTo>
                  <a:pt x="182664" y="95991"/>
                  <a:pt x="181014" y="90674"/>
                  <a:pt x="177680" y="86673"/>
                </a:cubicBezTo>
                <a:cubicBezTo>
                  <a:pt x="171896" y="79733"/>
                  <a:pt x="160515" y="68791"/>
                  <a:pt x="151678" y="65004"/>
                </a:cubicBezTo>
                <a:cubicBezTo>
                  <a:pt x="146204" y="62658"/>
                  <a:pt x="140049" y="62382"/>
                  <a:pt x="134344" y="60671"/>
                </a:cubicBezTo>
                <a:cubicBezTo>
                  <a:pt x="116929" y="55446"/>
                  <a:pt x="107924" y="50746"/>
                  <a:pt x="91007" y="47670"/>
                </a:cubicBezTo>
                <a:cubicBezTo>
                  <a:pt x="80957" y="45843"/>
                  <a:pt x="70784" y="44781"/>
                  <a:pt x="60672" y="43336"/>
                </a:cubicBezTo>
                <a:cubicBezTo>
                  <a:pt x="56338" y="40447"/>
                  <a:pt x="51738" y="37922"/>
                  <a:pt x="47671" y="34669"/>
                </a:cubicBezTo>
                <a:cubicBezTo>
                  <a:pt x="44480" y="32117"/>
                  <a:pt x="42272" y="28454"/>
                  <a:pt x="39003" y="26002"/>
                </a:cubicBezTo>
                <a:cubicBezTo>
                  <a:pt x="30669" y="19752"/>
                  <a:pt x="21668" y="14445"/>
                  <a:pt x="13001" y="8667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27033" y="567708"/>
            <a:ext cx="1629452" cy="1428175"/>
          </a:xfrm>
          <a:custGeom>
            <a:avLst/>
            <a:gdLst>
              <a:gd name="connsiteX0" fmla="*/ 1629452 w 1629452"/>
              <a:gd name="connsiteY0" fmla="*/ 0 h 1428175"/>
              <a:gd name="connsiteX1" fmla="*/ 1594783 w 1629452"/>
              <a:gd name="connsiteY1" fmla="*/ 30336 h 1428175"/>
              <a:gd name="connsiteX2" fmla="*/ 1586116 w 1629452"/>
              <a:gd name="connsiteY2" fmla="*/ 43337 h 1428175"/>
              <a:gd name="connsiteX3" fmla="*/ 1560114 w 1629452"/>
              <a:gd name="connsiteY3" fmla="*/ 60671 h 1428175"/>
              <a:gd name="connsiteX4" fmla="*/ 1516777 w 1629452"/>
              <a:gd name="connsiteY4" fmla="*/ 112675 h 1428175"/>
              <a:gd name="connsiteX5" fmla="*/ 1490776 w 1629452"/>
              <a:gd name="connsiteY5" fmla="*/ 117009 h 1428175"/>
              <a:gd name="connsiteX6" fmla="*/ 1477775 w 1629452"/>
              <a:gd name="connsiteY6" fmla="*/ 125676 h 1428175"/>
              <a:gd name="connsiteX7" fmla="*/ 1464774 w 1629452"/>
              <a:gd name="connsiteY7" fmla="*/ 156011 h 1428175"/>
              <a:gd name="connsiteX8" fmla="*/ 1456106 w 1629452"/>
              <a:gd name="connsiteY8" fmla="*/ 169012 h 1428175"/>
              <a:gd name="connsiteX9" fmla="*/ 1443105 w 1629452"/>
              <a:gd name="connsiteY9" fmla="*/ 173346 h 1428175"/>
              <a:gd name="connsiteX10" fmla="*/ 1430104 w 1629452"/>
              <a:gd name="connsiteY10" fmla="*/ 182013 h 1428175"/>
              <a:gd name="connsiteX11" fmla="*/ 1421437 w 1629452"/>
              <a:gd name="connsiteY11" fmla="*/ 190681 h 1428175"/>
              <a:gd name="connsiteX12" fmla="*/ 1412770 w 1629452"/>
              <a:gd name="connsiteY12" fmla="*/ 203682 h 1428175"/>
              <a:gd name="connsiteX13" fmla="*/ 1399769 w 1629452"/>
              <a:gd name="connsiteY13" fmla="*/ 208015 h 1428175"/>
              <a:gd name="connsiteX14" fmla="*/ 1326097 w 1629452"/>
              <a:gd name="connsiteY14" fmla="*/ 203682 h 1428175"/>
              <a:gd name="connsiteX15" fmla="*/ 1308762 w 1629452"/>
              <a:gd name="connsiteY15" fmla="*/ 199348 h 1428175"/>
              <a:gd name="connsiteX16" fmla="*/ 1265426 w 1629452"/>
              <a:gd name="connsiteY16" fmla="*/ 208015 h 1428175"/>
              <a:gd name="connsiteX17" fmla="*/ 1243758 w 1629452"/>
              <a:gd name="connsiteY17" fmla="*/ 221016 h 1428175"/>
              <a:gd name="connsiteX18" fmla="*/ 1226423 w 1629452"/>
              <a:gd name="connsiteY18" fmla="*/ 238351 h 1428175"/>
              <a:gd name="connsiteX19" fmla="*/ 1209088 w 1629452"/>
              <a:gd name="connsiteY19" fmla="*/ 260019 h 1428175"/>
              <a:gd name="connsiteX20" fmla="*/ 1200421 w 1629452"/>
              <a:gd name="connsiteY20" fmla="*/ 273020 h 1428175"/>
              <a:gd name="connsiteX21" fmla="*/ 1187420 w 1629452"/>
              <a:gd name="connsiteY21" fmla="*/ 277354 h 1428175"/>
              <a:gd name="connsiteX22" fmla="*/ 1161418 w 1629452"/>
              <a:gd name="connsiteY22" fmla="*/ 290355 h 1428175"/>
              <a:gd name="connsiteX23" fmla="*/ 1148417 w 1629452"/>
              <a:gd name="connsiteY23" fmla="*/ 303356 h 1428175"/>
              <a:gd name="connsiteX24" fmla="*/ 1135416 w 1629452"/>
              <a:gd name="connsiteY24" fmla="*/ 312023 h 1428175"/>
              <a:gd name="connsiteX25" fmla="*/ 1105081 w 1629452"/>
              <a:gd name="connsiteY25" fmla="*/ 346692 h 1428175"/>
              <a:gd name="connsiteX26" fmla="*/ 1100747 w 1629452"/>
              <a:gd name="connsiteY26" fmla="*/ 359693 h 1428175"/>
              <a:gd name="connsiteX27" fmla="*/ 1083412 w 1629452"/>
              <a:gd name="connsiteY27" fmla="*/ 381361 h 1428175"/>
              <a:gd name="connsiteX28" fmla="*/ 1079079 w 1629452"/>
              <a:gd name="connsiteY28" fmla="*/ 468034 h 1428175"/>
              <a:gd name="connsiteX29" fmla="*/ 1053077 w 1629452"/>
              <a:gd name="connsiteY29" fmla="*/ 520038 h 1428175"/>
              <a:gd name="connsiteX30" fmla="*/ 1044410 w 1629452"/>
              <a:gd name="connsiteY30" fmla="*/ 533039 h 1428175"/>
              <a:gd name="connsiteX31" fmla="*/ 1027075 w 1629452"/>
              <a:gd name="connsiteY31" fmla="*/ 550374 h 1428175"/>
              <a:gd name="connsiteX32" fmla="*/ 988072 w 1629452"/>
              <a:gd name="connsiteY32" fmla="*/ 563374 h 1428175"/>
              <a:gd name="connsiteX33" fmla="*/ 962070 w 1629452"/>
              <a:gd name="connsiteY33" fmla="*/ 572042 h 1428175"/>
              <a:gd name="connsiteX34" fmla="*/ 949069 w 1629452"/>
              <a:gd name="connsiteY34" fmla="*/ 576375 h 1428175"/>
              <a:gd name="connsiteX35" fmla="*/ 931735 w 1629452"/>
              <a:gd name="connsiteY35" fmla="*/ 598044 h 1428175"/>
              <a:gd name="connsiteX36" fmla="*/ 910067 w 1629452"/>
              <a:gd name="connsiteY36" fmla="*/ 615378 h 1428175"/>
              <a:gd name="connsiteX37" fmla="*/ 875397 w 1629452"/>
              <a:gd name="connsiteY37" fmla="*/ 645714 h 1428175"/>
              <a:gd name="connsiteX38" fmla="*/ 871064 w 1629452"/>
              <a:gd name="connsiteY38" fmla="*/ 658715 h 1428175"/>
              <a:gd name="connsiteX39" fmla="*/ 849395 w 1629452"/>
              <a:gd name="connsiteY39" fmla="*/ 680383 h 1428175"/>
              <a:gd name="connsiteX40" fmla="*/ 836394 w 1629452"/>
              <a:gd name="connsiteY40" fmla="*/ 693384 h 1428175"/>
              <a:gd name="connsiteX41" fmla="*/ 819060 w 1629452"/>
              <a:gd name="connsiteY41" fmla="*/ 719386 h 1428175"/>
              <a:gd name="connsiteX42" fmla="*/ 814726 w 1629452"/>
              <a:gd name="connsiteY42" fmla="*/ 741054 h 1428175"/>
              <a:gd name="connsiteX43" fmla="*/ 797392 w 1629452"/>
              <a:gd name="connsiteY43" fmla="*/ 767056 h 1428175"/>
              <a:gd name="connsiteX44" fmla="*/ 793058 w 1629452"/>
              <a:gd name="connsiteY44" fmla="*/ 780057 h 1428175"/>
              <a:gd name="connsiteX45" fmla="*/ 749722 w 1629452"/>
              <a:gd name="connsiteY45" fmla="*/ 775723 h 1428175"/>
              <a:gd name="connsiteX46" fmla="*/ 723720 w 1629452"/>
              <a:gd name="connsiteY46" fmla="*/ 767056 h 1428175"/>
              <a:gd name="connsiteX47" fmla="*/ 710719 w 1629452"/>
              <a:gd name="connsiteY47" fmla="*/ 771390 h 1428175"/>
              <a:gd name="connsiteX48" fmla="*/ 693384 w 1629452"/>
              <a:gd name="connsiteY48" fmla="*/ 793058 h 1428175"/>
              <a:gd name="connsiteX49" fmla="*/ 689050 w 1629452"/>
              <a:gd name="connsiteY49" fmla="*/ 806059 h 1428175"/>
              <a:gd name="connsiteX50" fmla="*/ 663049 w 1629452"/>
              <a:gd name="connsiteY50" fmla="*/ 823393 h 1428175"/>
              <a:gd name="connsiteX51" fmla="*/ 654381 w 1629452"/>
              <a:gd name="connsiteY51" fmla="*/ 832061 h 1428175"/>
              <a:gd name="connsiteX52" fmla="*/ 641380 w 1629452"/>
              <a:gd name="connsiteY52" fmla="*/ 840728 h 1428175"/>
              <a:gd name="connsiteX53" fmla="*/ 598044 w 1629452"/>
              <a:gd name="connsiteY53" fmla="*/ 849395 h 1428175"/>
              <a:gd name="connsiteX54" fmla="*/ 589376 w 1629452"/>
              <a:gd name="connsiteY54" fmla="*/ 858063 h 1428175"/>
              <a:gd name="connsiteX55" fmla="*/ 572042 w 1629452"/>
              <a:gd name="connsiteY55" fmla="*/ 884065 h 1428175"/>
              <a:gd name="connsiteX56" fmla="*/ 524372 w 1629452"/>
              <a:gd name="connsiteY56" fmla="*/ 892732 h 1428175"/>
              <a:gd name="connsiteX57" fmla="*/ 511371 w 1629452"/>
              <a:gd name="connsiteY57" fmla="*/ 897065 h 1428175"/>
              <a:gd name="connsiteX58" fmla="*/ 502703 w 1629452"/>
              <a:gd name="connsiteY58" fmla="*/ 905733 h 1428175"/>
              <a:gd name="connsiteX59" fmla="*/ 489703 w 1629452"/>
              <a:gd name="connsiteY59" fmla="*/ 914400 h 1428175"/>
              <a:gd name="connsiteX60" fmla="*/ 472368 w 1629452"/>
              <a:gd name="connsiteY60" fmla="*/ 936068 h 1428175"/>
              <a:gd name="connsiteX61" fmla="*/ 459367 w 1629452"/>
              <a:gd name="connsiteY61" fmla="*/ 949069 h 1428175"/>
              <a:gd name="connsiteX62" fmla="*/ 450700 w 1629452"/>
              <a:gd name="connsiteY62" fmla="*/ 962070 h 1428175"/>
              <a:gd name="connsiteX63" fmla="*/ 372694 w 1629452"/>
              <a:gd name="connsiteY63" fmla="*/ 966404 h 1428175"/>
              <a:gd name="connsiteX64" fmla="*/ 325024 w 1629452"/>
              <a:gd name="connsiteY64" fmla="*/ 970737 h 1428175"/>
              <a:gd name="connsiteX65" fmla="*/ 299022 w 1629452"/>
              <a:gd name="connsiteY65" fmla="*/ 979405 h 1428175"/>
              <a:gd name="connsiteX66" fmla="*/ 286021 w 1629452"/>
              <a:gd name="connsiteY66" fmla="*/ 983738 h 1428175"/>
              <a:gd name="connsiteX67" fmla="*/ 277354 w 1629452"/>
              <a:gd name="connsiteY67" fmla="*/ 992406 h 1428175"/>
              <a:gd name="connsiteX68" fmla="*/ 264353 w 1629452"/>
              <a:gd name="connsiteY68" fmla="*/ 1001073 h 1428175"/>
              <a:gd name="connsiteX69" fmla="*/ 255685 w 1629452"/>
              <a:gd name="connsiteY69" fmla="*/ 1027075 h 1428175"/>
              <a:gd name="connsiteX70" fmla="*/ 251352 w 1629452"/>
              <a:gd name="connsiteY70" fmla="*/ 1053077 h 1428175"/>
              <a:gd name="connsiteX71" fmla="*/ 242685 w 1629452"/>
              <a:gd name="connsiteY71" fmla="*/ 1079079 h 1428175"/>
              <a:gd name="connsiteX72" fmla="*/ 247018 w 1629452"/>
              <a:gd name="connsiteY72" fmla="*/ 1235090 h 1428175"/>
              <a:gd name="connsiteX73" fmla="*/ 225350 w 1629452"/>
              <a:gd name="connsiteY73" fmla="*/ 1256758 h 1428175"/>
              <a:gd name="connsiteX74" fmla="*/ 156012 w 1629452"/>
              <a:gd name="connsiteY74" fmla="*/ 1261092 h 1428175"/>
              <a:gd name="connsiteX75" fmla="*/ 130010 w 1629452"/>
              <a:gd name="connsiteY75" fmla="*/ 1269759 h 1428175"/>
              <a:gd name="connsiteX76" fmla="*/ 117009 w 1629452"/>
              <a:gd name="connsiteY76" fmla="*/ 1274093 h 1428175"/>
              <a:gd name="connsiteX77" fmla="*/ 78006 w 1629452"/>
              <a:gd name="connsiteY77" fmla="*/ 1295761 h 1428175"/>
              <a:gd name="connsiteX78" fmla="*/ 52004 w 1629452"/>
              <a:gd name="connsiteY78" fmla="*/ 1317429 h 1428175"/>
              <a:gd name="connsiteX79" fmla="*/ 34669 w 1629452"/>
              <a:gd name="connsiteY79" fmla="*/ 1334764 h 1428175"/>
              <a:gd name="connsiteX80" fmla="*/ 30336 w 1629452"/>
              <a:gd name="connsiteY80" fmla="*/ 1347765 h 1428175"/>
              <a:gd name="connsiteX81" fmla="*/ 26002 w 1629452"/>
              <a:gd name="connsiteY81" fmla="*/ 1404102 h 1428175"/>
              <a:gd name="connsiteX82" fmla="*/ 17335 w 1629452"/>
              <a:gd name="connsiteY82" fmla="*/ 1412770 h 1428175"/>
              <a:gd name="connsiteX83" fmla="*/ 0 w 1629452"/>
              <a:gd name="connsiteY83" fmla="*/ 1425771 h 142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29452" h="1428175">
                <a:moveTo>
                  <a:pt x="1629452" y="0"/>
                </a:moveTo>
                <a:cubicBezTo>
                  <a:pt x="1615707" y="9163"/>
                  <a:pt x="1604924" y="15123"/>
                  <a:pt x="1594783" y="30336"/>
                </a:cubicBezTo>
                <a:cubicBezTo>
                  <a:pt x="1591894" y="34670"/>
                  <a:pt x="1590036" y="39907"/>
                  <a:pt x="1586116" y="43337"/>
                </a:cubicBezTo>
                <a:cubicBezTo>
                  <a:pt x="1578277" y="50196"/>
                  <a:pt x="1560114" y="60671"/>
                  <a:pt x="1560114" y="60671"/>
                </a:cubicBezTo>
                <a:cubicBezTo>
                  <a:pt x="1553703" y="70287"/>
                  <a:pt x="1529290" y="110589"/>
                  <a:pt x="1516777" y="112675"/>
                </a:cubicBezTo>
                <a:lnTo>
                  <a:pt x="1490776" y="117009"/>
                </a:lnTo>
                <a:cubicBezTo>
                  <a:pt x="1486442" y="119898"/>
                  <a:pt x="1481109" y="121675"/>
                  <a:pt x="1477775" y="125676"/>
                </a:cubicBezTo>
                <a:cubicBezTo>
                  <a:pt x="1466497" y="139208"/>
                  <a:pt x="1471550" y="142458"/>
                  <a:pt x="1464774" y="156011"/>
                </a:cubicBezTo>
                <a:cubicBezTo>
                  <a:pt x="1462445" y="160670"/>
                  <a:pt x="1460173" y="165758"/>
                  <a:pt x="1456106" y="169012"/>
                </a:cubicBezTo>
                <a:cubicBezTo>
                  <a:pt x="1452539" y="171866"/>
                  <a:pt x="1447191" y="171303"/>
                  <a:pt x="1443105" y="173346"/>
                </a:cubicBezTo>
                <a:cubicBezTo>
                  <a:pt x="1438447" y="175675"/>
                  <a:pt x="1434171" y="178759"/>
                  <a:pt x="1430104" y="182013"/>
                </a:cubicBezTo>
                <a:cubicBezTo>
                  <a:pt x="1426913" y="184565"/>
                  <a:pt x="1423989" y="187490"/>
                  <a:pt x="1421437" y="190681"/>
                </a:cubicBezTo>
                <a:cubicBezTo>
                  <a:pt x="1418184" y="194748"/>
                  <a:pt x="1416837" y="200428"/>
                  <a:pt x="1412770" y="203682"/>
                </a:cubicBezTo>
                <a:cubicBezTo>
                  <a:pt x="1409203" y="206536"/>
                  <a:pt x="1404103" y="206571"/>
                  <a:pt x="1399769" y="208015"/>
                </a:cubicBezTo>
                <a:cubicBezTo>
                  <a:pt x="1375212" y="206571"/>
                  <a:pt x="1350586" y="206014"/>
                  <a:pt x="1326097" y="203682"/>
                </a:cubicBezTo>
                <a:cubicBezTo>
                  <a:pt x="1320168" y="203117"/>
                  <a:pt x="1314718" y="199348"/>
                  <a:pt x="1308762" y="199348"/>
                </a:cubicBezTo>
                <a:cubicBezTo>
                  <a:pt x="1298141" y="199348"/>
                  <a:pt x="1276878" y="205152"/>
                  <a:pt x="1265426" y="208015"/>
                </a:cubicBezTo>
                <a:cubicBezTo>
                  <a:pt x="1233397" y="240044"/>
                  <a:pt x="1283139" y="192887"/>
                  <a:pt x="1243758" y="221016"/>
                </a:cubicBezTo>
                <a:cubicBezTo>
                  <a:pt x="1237108" y="225766"/>
                  <a:pt x="1226423" y="238351"/>
                  <a:pt x="1226423" y="238351"/>
                </a:cubicBezTo>
                <a:cubicBezTo>
                  <a:pt x="1217985" y="263662"/>
                  <a:pt x="1228691" y="240416"/>
                  <a:pt x="1209088" y="260019"/>
                </a:cubicBezTo>
                <a:cubicBezTo>
                  <a:pt x="1205405" y="263702"/>
                  <a:pt x="1204488" y="269766"/>
                  <a:pt x="1200421" y="273020"/>
                </a:cubicBezTo>
                <a:cubicBezTo>
                  <a:pt x="1196854" y="275874"/>
                  <a:pt x="1191506" y="275311"/>
                  <a:pt x="1187420" y="277354"/>
                </a:cubicBezTo>
                <a:cubicBezTo>
                  <a:pt x="1153816" y="294156"/>
                  <a:pt x="1194097" y="279461"/>
                  <a:pt x="1161418" y="290355"/>
                </a:cubicBezTo>
                <a:cubicBezTo>
                  <a:pt x="1157084" y="294689"/>
                  <a:pt x="1153125" y="299433"/>
                  <a:pt x="1148417" y="303356"/>
                </a:cubicBezTo>
                <a:cubicBezTo>
                  <a:pt x="1144416" y="306690"/>
                  <a:pt x="1138846" y="308103"/>
                  <a:pt x="1135416" y="312023"/>
                </a:cubicBezTo>
                <a:cubicBezTo>
                  <a:pt x="1100025" y="352470"/>
                  <a:pt x="1134333" y="327191"/>
                  <a:pt x="1105081" y="346692"/>
                </a:cubicBezTo>
                <a:cubicBezTo>
                  <a:pt x="1103636" y="351026"/>
                  <a:pt x="1102790" y="355607"/>
                  <a:pt x="1100747" y="359693"/>
                </a:cubicBezTo>
                <a:cubicBezTo>
                  <a:pt x="1095279" y="370629"/>
                  <a:pt x="1091476" y="373298"/>
                  <a:pt x="1083412" y="381361"/>
                </a:cubicBezTo>
                <a:cubicBezTo>
                  <a:pt x="1081968" y="410252"/>
                  <a:pt x="1082394" y="439298"/>
                  <a:pt x="1079079" y="468034"/>
                </a:cubicBezTo>
                <a:cubicBezTo>
                  <a:pt x="1076575" y="489733"/>
                  <a:pt x="1064697" y="502609"/>
                  <a:pt x="1053077" y="520038"/>
                </a:cubicBezTo>
                <a:cubicBezTo>
                  <a:pt x="1050188" y="524372"/>
                  <a:pt x="1048093" y="529356"/>
                  <a:pt x="1044410" y="533039"/>
                </a:cubicBezTo>
                <a:cubicBezTo>
                  <a:pt x="1038632" y="538817"/>
                  <a:pt x="1034827" y="547790"/>
                  <a:pt x="1027075" y="550374"/>
                </a:cubicBezTo>
                <a:lnTo>
                  <a:pt x="988072" y="563374"/>
                </a:lnTo>
                <a:lnTo>
                  <a:pt x="962070" y="572042"/>
                </a:lnTo>
                <a:lnTo>
                  <a:pt x="949069" y="576375"/>
                </a:lnTo>
                <a:cubicBezTo>
                  <a:pt x="928133" y="597313"/>
                  <a:pt x="953613" y="570697"/>
                  <a:pt x="931735" y="598044"/>
                </a:cubicBezTo>
                <a:cubicBezTo>
                  <a:pt x="920473" y="612121"/>
                  <a:pt x="925079" y="602243"/>
                  <a:pt x="910067" y="615378"/>
                </a:cubicBezTo>
                <a:cubicBezTo>
                  <a:pt x="869509" y="650867"/>
                  <a:pt x="904650" y="626212"/>
                  <a:pt x="875397" y="645714"/>
                </a:cubicBezTo>
                <a:cubicBezTo>
                  <a:pt x="873953" y="650048"/>
                  <a:pt x="873805" y="655061"/>
                  <a:pt x="871064" y="658715"/>
                </a:cubicBezTo>
                <a:cubicBezTo>
                  <a:pt x="864935" y="666887"/>
                  <a:pt x="856618" y="673160"/>
                  <a:pt x="849395" y="680383"/>
                </a:cubicBezTo>
                <a:cubicBezTo>
                  <a:pt x="845061" y="684717"/>
                  <a:pt x="839794" y="688285"/>
                  <a:pt x="836394" y="693384"/>
                </a:cubicBezTo>
                <a:lnTo>
                  <a:pt x="819060" y="719386"/>
                </a:lnTo>
                <a:cubicBezTo>
                  <a:pt x="817615" y="726609"/>
                  <a:pt x="817774" y="734348"/>
                  <a:pt x="814726" y="741054"/>
                </a:cubicBezTo>
                <a:cubicBezTo>
                  <a:pt x="810416" y="750537"/>
                  <a:pt x="800686" y="757174"/>
                  <a:pt x="797392" y="767056"/>
                </a:cubicBezTo>
                <a:lnTo>
                  <a:pt x="793058" y="780057"/>
                </a:lnTo>
                <a:cubicBezTo>
                  <a:pt x="778613" y="778612"/>
                  <a:pt x="763991" y="778398"/>
                  <a:pt x="749722" y="775723"/>
                </a:cubicBezTo>
                <a:cubicBezTo>
                  <a:pt x="740742" y="774039"/>
                  <a:pt x="723720" y="767056"/>
                  <a:pt x="723720" y="767056"/>
                </a:cubicBezTo>
                <a:cubicBezTo>
                  <a:pt x="719386" y="768501"/>
                  <a:pt x="714636" y="769040"/>
                  <a:pt x="710719" y="771390"/>
                </a:cubicBezTo>
                <a:cubicBezTo>
                  <a:pt x="704959" y="774846"/>
                  <a:pt x="695916" y="787994"/>
                  <a:pt x="693384" y="793058"/>
                </a:cubicBezTo>
                <a:cubicBezTo>
                  <a:pt x="691341" y="797144"/>
                  <a:pt x="692280" y="802829"/>
                  <a:pt x="689050" y="806059"/>
                </a:cubicBezTo>
                <a:cubicBezTo>
                  <a:pt x="681684" y="813425"/>
                  <a:pt x="670415" y="816027"/>
                  <a:pt x="663049" y="823393"/>
                </a:cubicBezTo>
                <a:cubicBezTo>
                  <a:pt x="660160" y="826282"/>
                  <a:pt x="657572" y="829508"/>
                  <a:pt x="654381" y="832061"/>
                </a:cubicBezTo>
                <a:cubicBezTo>
                  <a:pt x="650314" y="835315"/>
                  <a:pt x="646038" y="838399"/>
                  <a:pt x="641380" y="840728"/>
                </a:cubicBezTo>
                <a:cubicBezTo>
                  <a:pt x="629276" y="846780"/>
                  <a:pt x="609229" y="847797"/>
                  <a:pt x="598044" y="849395"/>
                </a:cubicBezTo>
                <a:cubicBezTo>
                  <a:pt x="595155" y="852284"/>
                  <a:pt x="591828" y="854794"/>
                  <a:pt x="589376" y="858063"/>
                </a:cubicBezTo>
                <a:cubicBezTo>
                  <a:pt x="583126" y="866396"/>
                  <a:pt x="582148" y="881539"/>
                  <a:pt x="572042" y="884065"/>
                </a:cubicBezTo>
                <a:cubicBezTo>
                  <a:pt x="544798" y="890875"/>
                  <a:pt x="560603" y="887556"/>
                  <a:pt x="524372" y="892732"/>
                </a:cubicBezTo>
                <a:cubicBezTo>
                  <a:pt x="520038" y="894176"/>
                  <a:pt x="515288" y="894715"/>
                  <a:pt x="511371" y="897065"/>
                </a:cubicBezTo>
                <a:cubicBezTo>
                  <a:pt x="507867" y="899167"/>
                  <a:pt x="505894" y="903180"/>
                  <a:pt x="502703" y="905733"/>
                </a:cubicBezTo>
                <a:cubicBezTo>
                  <a:pt x="498636" y="908987"/>
                  <a:pt x="494036" y="911511"/>
                  <a:pt x="489703" y="914400"/>
                </a:cubicBezTo>
                <a:cubicBezTo>
                  <a:pt x="482588" y="935743"/>
                  <a:pt x="490463" y="920989"/>
                  <a:pt x="472368" y="936068"/>
                </a:cubicBezTo>
                <a:cubicBezTo>
                  <a:pt x="467660" y="939991"/>
                  <a:pt x="463290" y="944361"/>
                  <a:pt x="459367" y="949069"/>
                </a:cubicBezTo>
                <a:cubicBezTo>
                  <a:pt x="456033" y="953070"/>
                  <a:pt x="455807" y="961049"/>
                  <a:pt x="450700" y="962070"/>
                </a:cubicBezTo>
                <a:cubicBezTo>
                  <a:pt x="425164" y="967177"/>
                  <a:pt x="398674" y="964612"/>
                  <a:pt x="372694" y="966404"/>
                </a:cubicBezTo>
                <a:cubicBezTo>
                  <a:pt x="356776" y="967502"/>
                  <a:pt x="340914" y="969293"/>
                  <a:pt x="325024" y="970737"/>
                </a:cubicBezTo>
                <a:lnTo>
                  <a:pt x="299022" y="979405"/>
                </a:lnTo>
                <a:lnTo>
                  <a:pt x="286021" y="983738"/>
                </a:lnTo>
                <a:cubicBezTo>
                  <a:pt x="283132" y="986627"/>
                  <a:pt x="280545" y="989854"/>
                  <a:pt x="277354" y="992406"/>
                </a:cubicBezTo>
                <a:cubicBezTo>
                  <a:pt x="273287" y="995660"/>
                  <a:pt x="267114" y="996656"/>
                  <a:pt x="264353" y="1001073"/>
                </a:cubicBezTo>
                <a:cubicBezTo>
                  <a:pt x="259511" y="1008820"/>
                  <a:pt x="255685" y="1027075"/>
                  <a:pt x="255685" y="1027075"/>
                </a:cubicBezTo>
                <a:cubicBezTo>
                  <a:pt x="254241" y="1035742"/>
                  <a:pt x="253483" y="1044552"/>
                  <a:pt x="251352" y="1053077"/>
                </a:cubicBezTo>
                <a:cubicBezTo>
                  <a:pt x="249136" y="1061940"/>
                  <a:pt x="242685" y="1079079"/>
                  <a:pt x="242685" y="1079079"/>
                </a:cubicBezTo>
                <a:cubicBezTo>
                  <a:pt x="246247" y="1123603"/>
                  <a:pt x="257441" y="1186450"/>
                  <a:pt x="247018" y="1235090"/>
                </a:cubicBezTo>
                <a:cubicBezTo>
                  <a:pt x="245534" y="1242015"/>
                  <a:pt x="232613" y="1255611"/>
                  <a:pt x="225350" y="1256758"/>
                </a:cubicBezTo>
                <a:cubicBezTo>
                  <a:pt x="202476" y="1260370"/>
                  <a:pt x="179125" y="1259647"/>
                  <a:pt x="156012" y="1261092"/>
                </a:cubicBezTo>
                <a:lnTo>
                  <a:pt x="130010" y="1269759"/>
                </a:lnTo>
                <a:lnTo>
                  <a:pt x="117009" y="1274093"/>
                </a:lnTo>
                <a:cubicBezTo>
                  <a:pt x="100662" y="1279543"/>
                  <a:pt x="92906" y="1280861"/>
                  <a:pt x="78006" y="1295761"/>
                </a:cubicBezTo>
                <a:cubicBezTo>
                  <a:pt x="32923" y="1340844"/>
                  <a:pt x="94239" y="1281228"/>
                  <a:pt x="52004" y="1317429"/>
                </a:cubicBezTo>
                <a:cubicBezTo>
                  <a:pt x="45799" y="1322747"/>
                  <a:pt x="34669" y="1334764"/>
                  <a:pt x="34669" y="1334764"/>
                </a:cubicBezTo>
                <a:cubicBezTo>
                  <a:pt x="33225" y="1339098"/>
                  <a:pt x="30903" y="1343232"/>
                  <a:pt x="30336" y="1347765"/>
                </a:cubicBezTo>
                <a:cubicBezTo>
                  <a:pt x="28000" y="1366454"/>
                  <a:pt x="29696" y="1385633"/>
                  <a:pt x="26002" y="1404102"/>
                </a:cubicBezTo>
                <a:cubicBezTo>
                  <a:pt x="25201" y="1408109"/>
                  <a:pt x="19887" y="1409579"/>
                  <a:pt x="17335" y="1412770"/>
                </a:cubicBezTo>
                <a:cubicBezTo>
                  <a:pt x="5011" y="1428175"/>
                  <a:pt x="15014" y="1425771"/>
                  <a:pt x="0" y="1425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85812" y="2448512"/>
            <a:ext cx="576543" cy="2933880"/>
          </a:xfrm>
          <a:custGeom>
            <a:avLst/>
            <a:gdLst>
              <a:gd name="connsiteX0" fmla="*/ 472535 w 576543"/>
              <a:gd name="connsiteY0" fmla="*/ 0 h 2933880"/>
              <a:gd name="connsiteX1" fmla="*/ 489870 w 576543"/>
              <a:gd name="connsiteY1" fmla="*/ 34669 h 2933880"/>
              <a:gd name="connsiteX2" fmla="*/ 494203 w 576543"/>
              <a:gd name="connsiteY2" fmla="*/ 47670 h 2933880"/>
              <a:gd name="connsiteX3" fmla="*/ 502870 w 576543"/>
              <a:gd name="connsiteY3" fmla="*/ 108341 h 2933880"/>
              <a:gd name="connsiteX4" fmla="*/ 511538 w 576543"/>
              <a:gd name="connsiteY4" fmla="*/ 117008 h 2933880"/>
              <a:gd name="connsiteX5" fmla="*/ 520205 w 576543"/>
              <a:gd name="connsiteY5" fmla="*/ 143010 h 2933880"/>
              <a:gd name="connsiteX6" fmla="*/ 524539 w 576543"/>
              <a:gd name="connsiteY6" fmla="*/ 156011 h 2933880"/>
              <a:gd name="connsiteX7" fmla="*/ 533206 w 576543"/>
              <a:gd name="connsiteY7" fmla="*/ 195014 h 2933880"/>
              <a:gd name="connsiteX8" fmla="*/ 541873 w 576543"/>
              <a:gd name="connsiteY8" fmla="*/ 229683 h 2933880"/>
              <a:gd name="connsiteX9" fmla="*/ 550541 w 576543"/>
              <a:gd name="connsiteY9" fmla="*/ 242684 h 2933880"/>
              <a:gd name="connsiteX10" fmla="*/ 559208 w 576543"/>
              <a:gd name="connsiteY10" fmla="*/ 268686 h 2933880"/>
              <a:gd name="connsiteX11" fmla="*/ 563542 w 576543"/>
              <a:gd name="connsiteY11" fmla="*/ 286021 h 2933880"/>
              <a:gd name="connsiteX12" fmla="*/ 572209 w 576543"/>
              <a:gd name="connsiteY12" fmla="*/ 299022 h 2933880"/>
              <a:gd name="connsiteX13" fmla="*/ 576543 w 576543"/>
              <a:gd name="connsiteY13" fmla="*/ 312023 h 2933880"/>
              <a:gd name="connsiteX14" fmla="*/ 572209 w 576543"/>
              <a:gd name="connsiteY14" fmla="*/ 420364 h 2933880"/>
              <a:gd name="connsiteX15" fmla="*/ 563542 w 576543"/>
              <a:gd name="connsiteY15" fmla="*/ 446366 h 2933880"/>
              <a:gd name="connsiteX16" fmla="*/ 559208 w 576543"/>
              <a:gd name="connsiteY16" fmla="*/ 468034 h 2933880"/>
              <a:gd name="connsiteX17" fmla="*/ 541873 w 576543"/>
              <a:gd name="connsiteY17" fmla="*/ 511370 h 2933880"/>
              <a:gd name="connsiteX18" fmla="*/ 537540 w 576543"/>
              <a:gd name="connsiteY18" fmla="*/ 524371 h 2933880"/>
              <a:gd name="connsiteX19" fmla="*/ 524539 w 576543"/>
              <a:gd name="connsiteY19" fmla="*/ 533039 h 2933880"/>
              <a:gd name="connsiteX20" fmla="*/ 498537 w 576543"/>
              <a:gd name="connsiteY20" fmla="*/ 559041 h 2933880"/>
              <a:gd name="connsiteX21" fmla="*/ 498537 w 576543"/>
              <a:gd name="connsiteY21" fmla="*/ 559041 h 2933880"/>
              <a:gd name="connsiteX22" fmla="*/ 489870 w 576543"/>
              <a:gd name="connsiteY22" fmla="*/ 572042 h 2933880"/>
              <a:gd name="connsiteX23" fmla="*/ 459534 w 576543"/>
              <a:gd name="connsiteY23" fmla="*/ 606711 h 2933880"/>
              <a:gd name="connsiteX24" fmla="*/ 455200 w 576543"/>
              <a:gd name="connsiteY24" fmla="*/ 619712 h 2933880"/>
              <a:gd name="connsiteX25" fmla="*/ 442199 w 576543"/>
              <a:gd name="connsiteY25" fmla="*/ 680383 h 2933880"/>
              <a:gd name="connsiteX26" fmla="*/ 433532 w 576543"/>
              <a:gd name="connsiteY26" fmla="*/ 706385 h 2933880"/>
              <a:gd name="connsiteX27" fmla="*/ 424865 w 576543"/>
              <a:gd name="connsiteY27" fmla="*/ 719386 h 2933880"/>
              <a:gd name="connsiteX28" fmla="*/ 407530 w 576543"/>
              <a:gd name="connsiteY28" fmla="*/ 758388 h 2933880"/>
              <a:gd name="connsiteX29" fmla="*/ 398863 w 576543"/>
              <a:gd name="connsiteY29" fmla="*/ 767056 h 2933880"/>
              <a:gd name="connsiteX30" fmla="*/ 385862 w 576543"/>
              <a:gd name="connsiteY30" fmla="*/ 806059 h 2933880"/>
              <a:gd name="connsiteX31" fmla="*/ 381528 w 576543"/>
              <a:gd name="connsiteY31" fmla="*/ 819060 h 2933880"/>
              <a:gd name="connsiteX32" fmla="*/ 364194 w 576543"/>
              <a:gd name="connsiteY32" fmla="*/ 845061 h 2933880"/>
              <a:gd name="connsiteX33" fmla="*/ 355526 w 576543"/>
              <a:gd name="connsiteY33" fmla="*/ 871063 h 2933880"/>
              <a:gd name="connsiteX34" fmla="*/ 355526 w 576543"/>
              <a:gd name="connsiteY34" fmla="*/ 957736 h 2933880"/>
              <a:gd name="connsiteX35" fmla="*/ 398863 w 576543"/>
              <a:gd name="connsiteY35" fmla="*/ 970737 h 2933880"/>
              <a:gd name="connsiteX36" fmla="*/ 442199 w 576543"/>
              <a:gd name="connsiteY36" fmla="*/ 979405 h 2933880"/>
              <a:gd name="connsiteX37" fmla="*/ 455200 w 576543"/>
              <a:gd name="connsiteY37" fmla="*/ 983738 h 2933880"/>
              <a:gd name="connsiteX38" fmla="*/ 494203 w 576543"/>
              <a:gd name="connsiteY38" fmla="*/ 988072 h 2933880"/>
              <a:gd name="connsiteX39" fmla="*/ 533206 w 576543"/>
              <a:gd name="connsiteY39" fmla="*/ 1009740 h 2933880"/>
              <a:gd name="connsiteX40" fmla="*/ 546207 w 576543"/>
              <a:gd name="connsiteY40" fmla="*/ 1022741 h 2933880"/>
              <a:gd name="connsiteX41" fmla="*/ 550541 w 576543"/>
              <a:gd name="connsiteY41" fmla="*/ 1035742 h 2933880"/>
              <a:gd name="connsiteX42" fmla="*/ 559208 w 576543"/>
              <a:gd name="connsiteY42" fmla="*/ 1053077 h 2933880"/>
              <a:gd name="connsiteX43" fmla="*/ 572209 w 576543"/>
              <a:gd name="connsiteY43" fmla="*/ 1083412 h 2933880"/>
              <a:gd name="connsiteX44" fmla="*/ 567875 w 576543"/>
              <a:gd name="connsiteY44" fmla="*/ 1209088 h 2933880"/>
              <a:gd name="connsiteX45" fmla="*/ 554874 w 576543"/>
              <a:gd name="connsiteY45" fmla="*/ 1235090 h 2933880"/>
              <a:gd name="connsiteX46" fmla="*/ 541873 w 576543"/>
              <a:gd name="connsiteY46" fmla="*/ 1243757 h 2933880"/>
              <a:gd name="connsiteX47" fmla="*/ 528872 w 576543"/>
              <a:gd name="connsiteY47" fmla="*/ 1256758 h 2933880"/>
              <a:gd name="connsiteX48" fmla="*/ 515871 w 576543"/>
              <a:gd name="connsiteY48" fmla="*/ 1265425 h 2933880"/>
              <a:gd name="connsiteX49" fmla="*/ 498537 w 576543"/>
              <a:gd name="connsiteY49" fmla="*/ 1287094 h 2933880"/>
              <a:gd name="connsiteX50" fmla="*/ 494203 w 576543"/>
              <a:gd name="connsiteY50" fmla="*/ 1300095 h 2933880"/>
              <a:gd name="connsiteX51" fmla="*/ 468201 w 576543"/>
              <a:gd name="connsiteY51" fmla="*/ 1334764 h 2933880"/>
              <a:gd name="connsiteX52" fmla="*/ 437866 w 576543"/>
              <a:gd name="connsiteY52" fmla="*/ 1365099 h 2933880"/>
              <a:gd name="connsiteX53" fmla="*/ 429198 w 576543"/>
              <a:gd name="connsiteY53" fmla="*/ 1421437 h 2933880"/>
              <a:gd name="connsiteX54" fmla="*/ 420531 w 576543"/>
              <a:gd name="connsiteY54" fmla="*/ 1447439 h 2933880"/>
              <a:gd name="connsiteX55" fmla="*/ 398863 w 576543"/>
              <a:gd name="connsiteY55" fmla="*/ 1473441 h 2933880"/>
              <a:gd name="connsiteX56" fmla="*/ 372861 w 576543"/>
              <a:gd name="connsiteY56" fmla="*/ 1503776 h 2933880"/>
              <a:gd name="connsiteX57" fmla="*/ 355526 w 576543"/>
              <a:gd name="connsiteY57" fmla="*/ 1534112 h 2933880"/>
              <a:gd name="connsiteX58" fmla="*/ 329524 w 576543"/>
              <a:gd name="connsiteY58" fmla="*/ 1568781 h 2933880"/>
              <a:gd name="connsiteX59" fmla="*/ 329524 w 576543"/>
              <a:gd name="connsiteY59" fmla="*/ 1685789 h 2933880"/>
              <a:gd name="connsiteX60" fmla="*/ 338192 w 576543"/>
              <a:gd name="connsiteY60" fmla="*/ 1711791 h 2933880"/>
              <a:gd name="connsiteX61" fmla="*/ 355526 w 576543"/>
              <a:gd name="connsiteY61" fmla="*/ 1733460 h 2933880"/>
              <a:gd name="connsiteX62" fmla="*/ 372861 w 576543"/>
              <a:gd name="connsiteY62" fmla="*/ 1759461 h 2933880"/>
              <a:gd name="connsiteX63" fmla="*/ 377195 w 576543"/>
              <a:gd name="connsiteY63" fmla="*/ 1772462 h 2933880"/>
              <a:gd name="connsiteX64" fmla="*/ 385862 w 576543"/>
              <a:gd name="connsiteY64" fmla="*/ 1785463 h 2933880"/>
              <a:gd name="connsiteX65" fmla="*/ 390196 w 576543"/>
              <a:gd name="connsiteY65" fmla="*/ 1802798 h 2933880"/>
              <a:gd name="connsiteX66" fmla="*/ 407530 w 576543"/>
              <a:gd name="connsiteY66" fmla="*/ 1824466 h 2933880"/>
              <a:gd name="connsiteX67" fmla="*/ 411864 w 576543"/>
              <a:gd name="connsiteY67" fmla="*/ 1997812 h 2933880"/>
              <a:gd name="connsiteX68" fmla="*/ 420531 w 576543"/>
              <a:gd name="connsiteY68" fmla="*/ 2023814 h 2933880"/>
              <a:gd name="connsiteX69" fmla="*/ 416197 w 576543"/>
              <a:gd name="connsiteY69" fmla="*/ 2119154 h 2933880"/>
              <a:gd name="connsiteX70" fmla="*/ 407530 w 576543"/>
              <a:gd name="connsiteY70" fmla="*/ 2145156 h 2933880"/>
              <a:gd name="connsiteX71" fmla="*/ 403197 w 576543"/>
              <a:gd name="connsiteY71" fmla="*/ 2158157 h 2933880"/>
              <a:gd name="connsiteX72" fmla="*/ 385862 w 576543"/>
              <a:gd name="connsiteY72" fmla="*/ 2175492 h 2933880"/>
              <a:gd name="connsiteX73" fmla="*/ 372861 w 576543"/>
              <a:gd name="connsiteY73" fmla="*/ 2188493 h 2933880"/>
              <a:gd name="connsiteX74" fmla="*/ 355526 w 576543"/>
              <a:gd name="connsiteY74" fmla="*/ 2210161 h 2933880"/>
              <a:gd name="connsiteX75" fmla="*/ 346859 w 576543"/>
              <a:gd name="connsiteY75" fmla="*/ 2223162 h 2933880"/>
              <a:gd name="connsiteX76" fmla="*/ 320857 w 576543"/>
              <a:gd name="connsiteY76" fmla="*/ 2249164 h 2933880"/>
              <a:gd name="connsiteX77" fmla="*/ 303523 w 576543"/>
              <a:gd name="connsiteY77" fmla="*/ 2275166 h 2933880"/>
              <a:gd name="connsiteX78" fmla="*/ 299189 w 576543"/>
              <a:gd name="connsiteY78" fmla="*/ 2288167 h 2933880"/>
              <a:gd name="connsiteX79" fmla="*/ 281854 w 576543"/>
              <a:gd name="connsiteY79" fmla="*/ 2309835 h 2933880"/>
              <a:gd name="connsiteX80" fmla="*/ 273187 w 576543"/>
              <a:gd name="connsiteY80" fmla="*/ 2327170 h 2933880"/>
              <a:gd name="connsiteX81" fmla="*/ 247185 w 576543"/>
              <a:gd name="connsiteY81" fmla="*/ 2340170 h 2933880"/>
              <a:gd name="connsiteX82" fmla="*/ 238518 w 576543"/>
              <a:gd name="connsiteY82" fmla="*/ 2348838 h 2933880"/>
              <a:gd name="connsiteX83" fmla="*/ 221183 w 576543"/>
              <a:gd name="connsiteY83" fmla="*/ 2370506 h 2933880"/>
              <a:gd name="connsiteX84" fmla="*/ 208182 w 576543"/>
              <a:gd name="connsiteY84" fmla="*/ 2379173 h 2933880"/>
              <a:gd name="connsiteX85" fmla="*/ 169179 w 576543"/>
              <a:gd name="connsiteY85" fmla="*/ 2392174 h 2933880"/>
              <a:gd name="connsiteX86" fmla="*/ 156179 w 576543"/>
              <a:gd name="connsiteY86" fmla="*/ 2396508 h 2933880"/>
              <a:gd name="connsiteX87" fmla="*/ 130177 w 576543"/>
              <a:gd name="connsiteY87" fmla="*/ 2413843 h 2933880"/>
              <a:gd name="connsiteX88" fmla="*/ 108508 w 576543"/>
              <a:gd name="connsiteY88" fmla="*/ 2431177 h 2933880"/>
              <a:gd name="connsiteX89" fmla="*/ 73839 w 576543"/>
              <a:gd name="connsiteY89" fmla="*/ 2470180 h 2933880"/>
              <a:gd name="connsiteX90" fmla="*/ 60838 w 576543"/>
              <a:gd name="connsiteY90" fmla="*/ 2478847 h 2933880"/>
              <a:gd name="connsiteX91" fmla="*/ 39170 w 576543"/>
              <a:gd name="connsiteY91" fmla="*/ 2496182 h 2933880"/>
              <a:gd name="connsiteX92" fmla="*/ 30503 w 576543"/>
              <a:gd name="connsiteY92" fmla="*/ 2509183 h 2933880"/>
              <a:gd name="connsiteX93" fmla="*/ 8834 w 576543"/>
              <a:gd name="connsiteY93" fmla="*/ 2530851 h 2933880"/>
              <a:gd name="connsiteX94" fmla="*/ 8834 w 576543"/>
              <a:gd name="connsiteY94" fmla="*/ 2591522 h 2933880"/>
              <a:gd name="connsiteX95" fmla="*/ 26169 w 576543"/>
              <a:gd name="connsiteY95" fmla="*/ 2617524 h 2933880"/>
              <a:gd name="connsiteX96" fmla="*/ 69506 w 576543"/>
              <a:gd name="connsiteY96" fmla="*/ 2621858 h 2933880"/>
              <a:gd name="connsiteX97" fmla="*/ 91174 w 576543"/>
              <a:gd name="connsiteY97" fmla="*/ 2639192 h 2933880"/>
              <a:gd name="connsiteX98" fmla="*/ 104175 w 576543"/>
              <a:gd name="connsiteY98" fmla="*/ 2643526 h 2933880"/>
              <a:gd name="connsiteX99" fmla="*/ 117176 w 576543"/>
              <a:gd name="connsiteY99" fmla="*/ 2656527 h 2933880"/>
              <a:gd name="connsiteX100" fmla="*/ 130177 w 576543"/>
              <a:gd name="connsiteY100" fmla="*/ 2660861 h 2933880"/>
              <a:gd name="connsiteX101" fmla="*/ 160512 w 576543"/>
              <a:gd name="connsiteY101" fmla="*/ 2695530 h 2933880"/>
              <a:gd name="connsiteX102" fmla="*/ 156179 w 576543"/>
              <a:gd name="connsiteY102" fmla="*/ 2933880 h 29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76543" h="2933880">
                <a:moveTo>
                  <a:pt x="472535" y="0"/>
                </a:moveTo>
                <a:cubicBezTo>
                  <a:pt x="482494" y="29878"/>
                  <a:pt x="474741" y="19542"/>
                  <a:pt x="489870" y="34669"/>
                </a:cubicBezTo>
                <a:cubicBezTo>
                  <a:pt x="491314" y="39003"/>
                  <a:pt x="493557" y="43148"/>
                  <a:pt x="494203" y="47670"/>
                </a:cubicBezTo>
                <a:cubicBezTo>
                  <a:pt x="494319" y="48479"/>
                  <a:pt x="494818" y="94922"/>
                  <a:pt x="502870" y="108341"/>
                </a:cubicBezTo>
                <a:cubicBezTo>
                  <a:pt x="504972" y="111845"/>
                  <a:pt x="508649" y="114119"/>
                  <a:pt x="511538" y="117008"/>
                </a:cubicBezTo>
                <a:lnTo>
                  <a:pt x="520205" y="143010"/>
                </a:lnTo>
                <a:cubicBezTo>
                  <a:pt x="521650" y="147344"/>
                  <a:pt x="523643" y="151532"/>
                  <a:pt x="524539" y="156011"/>
                </a:cubicBezTo>
                <a:cubicBezTo>
                  <a:pt x="537591" y="221282"/>
                  <a:pt x="520979" y="139997"/>
                  <a:pt x="533206" y="195014"/>
                </a:cubicBezTo>
                <a:cubicBezTo>
                  <a:pt x="535182" y="203907"/>
                  <a:pt x="537229" y="220395"/>
                  <a:pt x="541873" y="229683"/>
                </a:cubicBezTo>
                <a:cubicBezTo>
                  <a:pt x="544202" y="234342"/>
                  <a:pt x="547652" y="238350"/>
                  <a:pt x="550541" y="242684"/>
                </a:cubicBezTo>
                <a:cubicBezTo>
                  <a:pt x="553430" y="251351"/>
                  <a:pt x="556992" y="259823"/>
                  <a:pt x="559208" y="268686"/>
                </a:cubicBezTo>
                <a:cubicBezTo>
                  <a:pt x="560653" y="274464"/>
                  <a:pt x="561196" y="280546"/>
                  <a:pt x="563542" y="286021"/>
                </a:cubicBezTo>
                <a:cubicBezTo>
                  <a:pt x="565594" y="290808"/>
                  <a:pt x="569880" y="294364"/>
                  <a:pt x="572209" y="299022"/>
                </a:cubicBezTo>
                <a:cubicBezTo>
                  <a:pt x="574252" y="303108"/>
                  <a:pt x="575098" y="307689"/>
                  <a:pt x="576543" y="312023"/>
                </a:cubicBezTo>
                <a:cubicBezTo>
                  <a:pt x="575098" y="348137"/>
                  <a:pt x="575690" y="384390"/>
                  <a:pt x="572209" y="420364"/>
                </a:cubicBezTo>
                <a:cubicBezTo>
                  <a:pt x="571329" y="429458"/>
                  <a:pt x="565334" y="437407"/>
                  <a:pt x="563542" y="446366"/>
                </a:cubicBezTo>
                <a:cubicBezTo>
                  <a:pt x="562097" y="453589"/>
                  <a:pt x="560328" y="460754"/>
                  <a:pt x="559208" y="468034"/>
                </a:cubicBezTo>
                <a:cubicBezTo>
                  <a:pt x="552947" y="508725"/>
                  <a:pt x="565137" y="495861"/>
                  <a:pt x="541873" y="511370"/>
                </a:cubicBezTo>
                <a:cubicBezTo>
                  <a:pt x="540429" y="515704"/>
                  <a:pt x="540393" y="520804"/>
                  <a:pt x="537540" y="524371"/>
                </a:cubicBezTo>
                <a:cubicBezTo>
                  <a:pt x="534286" y="528438"/>
                  <a:pt x="528432" y="529579"/>
                  <a:pt x="524539" y="533039"/>
                </a:cubicBezTo>
                <a:cubicBezTo>
                  <a:pt x="515378" y="541183"/>
                  <a:pt x="507204" y="550374"/>
                  <a:pt x="498537" y="559041"/>
                </a:cubicBezTo>
                <a:lnTo>
                  <a:pt x="498537" y="559041"/>
                </a:lnTo>
                <a:cubicBezTo>
                  <a:pt x="495648" y="563375"/>
                  <a:pt x="493300" y="568122"/>
                  <a:pt x="489870" y="572042"/>
                </a:cubicBezTo>
                <a:cubicBezTo>
                  <a:pt x="476687" y="587108"/>
                  <a:pt x="467662" y="590455"/>
                  <a:pt x="459534" y="606711"/>
                </a:cubicBezTo>
                <a:cubicBezTo>
                  <a:pt x="457491" y="610797"/>
                  <a:pt x="456645" y="615378"/>
                  <a:pt x="455200" y="619712"/>
                </a:cubicBezTo>
                <a:cubicBezTo>
                  <a:pt x="449733" y="663453"/>
                  <a:pt x="454551" y="643328"/>
                  <a:pt x="442199" y="680383"/>
                </a:cubicBezTo>
                <a:cubicBezTo>
                  <a:pt x="442197" y="680388"/>
                  <a:pt x="433535" y="706381"/>
                  <a:pt x="433532" y="706385"/>
                </a:cubicBezTo>
                <a:cubicBezTo>
                  <a:pt x="430643" y="710719"/>
                  <a:pt x="426980" y="714627"/>
                  <a:pt x="424865" y="719386"/>
                </a:cubicBezTo>
                <a:cubicBezTo>
                  <a:pt x="412837" y="746448"/>
                  <a:pt x="422241" y="739998"/>
                  <a:pt x="407530" y="758388"/>
                </a:cubicBezTo>
                <a:cubicBezTo>
                  <a:pt x="404978" y="761579"/>
                  <a:pt x="401752" y="764167"/>
                  <a:pt x="398863" y="767056"/>
                </a:cubicBezTo>
                <a:lnTo>
                  <a:pt x="385862" y="806059"/>
                </a:lnTo>
                <a:cubicBezTo>
                  <a:pt x="384417" y="810393"/>
                  <a:pt x="384062" y="815259"/>
                  <a:pt x="381528" y="819060"/>
                </a:cubicBezTo>
                <a:cubicBezTo>
                  <a:pt x="375750" y="827727"/>
                  <a:pt x="367488" y="835179"/>
                  <a:pt x="364194" y="845061"/>
                </a:cubicBezTo>
                <a:lnTo>
                  <a:pt x="355526" y="871063"/>
                </a:lnTo>
                <a:cubicBezTo>
                  <a:pt x="351693" y="905564"/>
                  <a:pt x="347250" y="921873"/>
                  <a:pt x="355526" y="957736"/>
                </a:cubicBezTo>
                <a:cubicBezTo>
                  <a:pt x="359041" y="972969"/>
                  <a:pt x="398297" y="970656"/>
                  <a:pt x="398863" y="970737"/>
                </a:cubicBezTo>
                <a:cubicBezTo>
                  <a:pt x="415895" y="973170"/>
                  <a:pt x="426403" y="974892"/>
                  <a:pt x="442199" y="979405"/>
                </a:cubicBezTo>
                <a:cubicBezTo>
                  <a:pt x="446591" y="980660"/>
                  <a:pt x="450694" y="982987"/>
                  <a:pt x="455200" y="983738"/>
                </a:cubicBezTo>
                <a:cubicBezTo>
                  <a:pt x="468103" y="985888"/>
                  <a:pt x="481202" y="986627"/>
                  <a:pt x="494203" y="988072"/>
                </a:cubicBezTo>
                <a:cubicBezTo>
                  <a:pt x="524006" y="1007940"/>
                  <a:pt x="510323" y="1002112"/>
                  <a:pt x="533206" y="1009740"/>
                </a:cubicBezTo>
                <a:cubicBezTo>
                  <a:pt x="537540" y="1014074"/>
                  <a:pt x="542807" y="1017642"/>
                  <a:pt x="546207" y="1022741"/>
                </a:cubicBezTo>
                <a:cubicBezTo>
                  <a:pt x="548741" y="1026542"/>
                  <a:pt x="548742" y="1031543"/>
                  <a:pt x="550541" y="1035742"/>
                </a:cubicBezTo>
                <a:cubicBezTo>
                  <a:pt x="553086" y="1041680"/>
                  <a:pt x="556940" y="1047028"/>
                  <a:pt x="559208" y="1053077"/>
                </a:cubicBezTo>
                <a:cubicBezTo>
                  <a:pt x="571201" y="1085057"/>
                  <a:pt x="554646" y="1057066"/>
                  <a:pt x="572209" y="1083412"/>
                </a:cubicBezTo>
                <a:cubicBezTo>
                  <a:pt x="570764" y="1125304"/>
                  <a:pt x="570490" y="1167253"/>
                  <a:pt x="567875" y="1209088"/>
                </a:cubicBezTo>
                <a:cubicBezTo>
                  <a:pt x="567405" y="1216609"/>
                  <a:pt x="559794" y="1230171"/>
                  <a:pt x="554874" y="1235090"/>
                </a:cubicBezTo>
                <a:cubicBezTo>
                  <a:pt x="551191" y="1238773"/>
                  <a:pt x="545874" y="1240423"/>
                  <a:pt x="541873" y="1243757"/>
                </a:cubicBezTo>
                <a:cubicBezTo>
                  <a:pt x="537165" y="1247680"/>
                  <a:pt x="533580" y="1252835"/>
                  <a:pt x="528872" y="1256758"/>
                </a:cubicBezTo>
                <a:cubicBezTo>
                  <a:pt x="524871" y="1260092"/>
                  <a:pt x="519938" y="1262171"/>
                  <a:pt x="515871" y="1265425"/>
                </a:cubicBezTo>
                <a:cubicBezTo>
                  <a:pt x="509154" y="1270799"/>
                  <a:pt x="502290" y="1279587"/>
                  <a:pt x="498537" y="1287094"/>
                </a:cubicBezTo>
                <a:cubicBezTo>
                  <a:pt x="496494" y="1291180"/>
                  <a:pt x="496421" y="1296102"/>
                  <a:pt x="494203" y="1300095"/>
                </a:cubicBezTo>
                <a:cubicBezTo>
                  <a:pt x="457996" y="1365269"/>
                  <a:pt x="490749" y="1304700"/>
                  <a:pt x="468201" y="1334764"/>
                </a:cubicBezTo>
                <a:cubicBezTo>
                  <a:pt x="445021" y="1365671"/>
                  <a:pt x="462202" y="1356988"/>
                  <a:pt x="437866" y="1365099"/>
                </a:cubicBezTo>
                <a:cubicBezTo>
                  <a:pt x="425928" y="1400910"/>
                  <a:pt x="443561" y="1344833"/>
                  <a:pt x="429198" y="1421437"/>
                </a:cubicBezTo>
                <a:cubicBezTo>
                  <a:pt x="427514" y="1430417"/>
                  <a:pt x="426991" y="1440979"/>
                  <a:pt x="420531" y="1447439"/>
                </a:cubicBezTo>
                <a:cubicBezTo>
                  <a:pt x="382548" y="1485422"/>
                  <a:pt x="429030" y="1437240"/>
                  <a:pt x="398863" y="1473441"/>
                </a:cubicBezTo>
                <a:cubicBezTo>
                  <a:pt x="353576" y="1527786"/>
                  <a:pt x="421569" y="1438834"/>
                  <a:pt x="372861" y="1503776"/>
                </a:cubicBezTo>
                <a:cubicBezTo>
                  <a:pt x="365279" y="1534101"/>
                  <a:pt x="374551" y="1509651"/>
                  <a:pt x="355526" y="1534112"/>
                </a:cubicBezTo>
                <a:cubicBezTo>
                  <a:pt x="321231" y="1578207"/>
                  <a:pt x="351322" y="1546985"/>
                  <a:pt x="329524" y="1568781"/>
                </a:cubicBezTo>
                <a:cubicBezTo>
                  <a:pt x="323151" y="1619771"/>
                  <a:pt x="321349" y="1617664"/>
                  <a:pt x="329524" y="1685789"/>
                </a:cubicBezTo>
                <a:cubicBezTo>
                  <a:pt x="330613" y="1694860"/>
                  <a:pt x="333124" y="1704189"/>
                  <a:pt x="338192" y="1711791"/>
                </a:cubicBezTo>
                <a:cubicBezTo>
                  <a:pt x="349125" y="1728192"/>
                  <a:pt x="343176" y="1721109"/>
                  <a:pt x="355526" y="1733460"/>
                </a:cubicBezTo>
                <a:cubicBezTo>
                  <a:pt x="365831" y="1764374"/>
                  <a:pt x="351219" y="1727000"/>
                  <a:pt x="372861" y="1759461"/>
                </a:cubicBezTo>
                <a:cubicBezTo>
                  <a:pt x="375395" y="1763262"/>
                  <a:pt x="375152" y="1768376"/>
                  <a:pt x="377195" y="1772462"/>
                </a:cubicBezTo>
                <a:cubicBezTo>
                  <a:pt x="379524" y="1777120"/>
                  <a:pt x="382973" y="1781129"/>
                  <a:pt x="385862" y="1785463"/>
                </a:cubicBezTo>
                <a:cubicBezTo>
                  <a:pt x="387307" y="1791241"/>
                  <a:pt x="386892" y="1797842"/>
                  <a:pt x="390196" y="1802798"/>
                </a:cubicBezTo>
                <a:cubicBezTo>
                  <a:pt x="416329" y="1841997"/>
                  <a:pt x="393366" y="1781968"/>
                  <a:pt x="407530" y="1824466"/>
                </a:cubicBezTo>
                <a:cubicBezTo>
                  <a:pt x="408975" y="1882248"/>
                  <a:pt x="408102" y="1940134"/>
                  <a:pt x="411864" y="1997812"/>
                </a:cubicBezTo>
                <a:cubicBezTo>
                  <a:pt x="412459" y="2006929"/>
                  <a:pt x="420531" y="2023814"/>
                  <a:pt x="420531" y="2023814"/>
                </a:cubicBezTo>
                <a:cubicBezTo>
                  <a:pt x="419086" y="2055594"/>
                  <a:pt x="419586" y="2087522"/>
                  <a:pt x="416197" y="2119154"/>
                </a:cubicBezTo>
                <a:cubicBezTo>
                  <a:pt x="415224" y="2128238"/>
                  <a:pt x="410419" y="2136489"/>
                  <a:pt x="407530" y="2145156"/>
                </a:cubicBezTo>
                <a:cubicBezTo>
                  <a:pt x="406086" y="2149490"/>
                  <a:pt x="406427" y="2154927"/>
                  <a:pt x="403197" y="2158157"/>
                </a:cubicBezTo>
                <a:lnTo>
                  <a:pt x="385862" y="2175492"/>
                </a:lnTo>
                <a:cubicBezTo>
                  <a:pt x="381528" y="2179826"/>
                  <a:pt x="376261" y="2183394"/>
                  <a:pt x="372861" y="2188493"/>
                </a:cubicBezTo>
                <a:cubicBezTo>
                  <a:pt x="346185" y="2228508"/>
                  <a:pt x="380227" y="2179286"/>
                  <a:pt x="355526" y="2210161"/>
                </a:cubicBezTo>
                <a:cubicBezTo>
                  <a:pt x="352272" y="2214228"/>
                  <a:pt x="350319" y="2219269"/>
                  <a:pt x="346859" y="2223162"/>
                </a:cubicBezTo>
                <a:cubicBezTo>
                  <a:pt x="338716" y="2232323"/>
                  <a:pt x="327656" y="2238965"/>
                  <a:pt x="320857" y="2249164"/>
                </a:cubicBezTo>
                <a:cubicBezTo>
                  <a:pt x="315079" y="2257831"/>
                  <a:pt x="306817" y="2265284"/>
                  <a:pt x="303523" y="2275166"/>
                </a:cubicBezTo>
                <a:cubicBezTo>
                  <a:pt x="302078" y="2279500"/>
                  <a:pt x="301232" y="2284081"/>
                  <a:pt x="299189" y="2288167"/>
                </a:cubicBezTo>
                <a:cubicBezTo>
                  <a:pt x="293721" y="2299103"/>
                  <a:pt x="289918" y="2301772"/>
                  <a:pt x="281854" y="2309835"/>
                </a:cubicBezTo>
                <a:cubicBezTo>
                  <a:pt x="278965" y="2315613"/>
                  <a:pt x="277323" y="2322207"/>
                  <a:pt x="273187" y="2327170"/>
                </a:cubicBezTo>
                <a:cubicBezTo>
                  <a:pt x="266725" y="2334925"/>
                  <a:pt x="256059" y="2337213"/>
                  <a:pt x="247185" y="2340170"/>
                </a:cubicBezTo>
                <a:cubicBezTo>
                  <a:pt x="244296" y="2343059"/>
                  <a:pt x="241070" y="2345647"/>
                  <a:pt x="238518" y="2348838"/>
                </a:cubicBezTo>
                <a:cubicBezTo>
                  <a:pt x="228506" y="2361354"/>
                  <a:pt x="232811" y="2361204"/>
                  <a:pt x="221183" y="2370506"/>
                </a:cubicBezTo>
                <a:cubicBezTo>
                  <a:pt x="217116" y="2373759"/>
                  <a:pt x="212941" y="2377058"/>
                  <a:pt x="208182" y="2379173"/>
                </a:cubicBezTo>
                <a:cubicBezTo>
                  <a:pt x="208155" y="2379185"/>
                  <a:pt x="175694" y="2390002"/>
                  <a:pt x="169179" y="2392174"/>
                </a:cubicBezTo>
                <a:cubicBezTo>
                  <a:pt x="164846" y="2393618"/>
                  <a:pt x="159980" y="2393974"/>
                  <a:pt x="156179" y="2396508"/>
                </a:cubicBezTo>
                <a:cubicBezTo>
                  <a:pt x="147512" y="2402286"/>
                  <a:pt x="137543" y="2406478"/>
                  <a:pt x="130177" y="2413843"/>
                </a:cubicBezTo>
                <a:cubicBezTo>
                  <a:pt x="117826" y="2426193"/>
                  <a:pt x="124909" y="2420244"/>
                  <a:pt x="108508" y="2431177"/>
                </a:cubicBezTo>
                <a:cubicBezTo>
                  <a:pt x="98087" y="2446809"/>
                  <a:pt x="91650" y="2458306"/>
                  <a:pt x="73839" y="2470180"/>
                </a:cubicBezTo>
                <a:cubicBezTo>
                  <a:pt x="69505" y="2473069"/>
                  <a:pt x="64905" y="2475593"/>
                  <a:pt x="60838" y="2478847"/>
                </a:cubicBezTo>
                <a:cubicBezTo>
                  <a:pt x="29963" y="2503548"/>
                  <a:pt x="79185" y="2469506"/>
                  <a:pt x="39170" y="2496182"/>
                </a:cubicBezTo>
                <a:cubicBezTo>
                  <a:pt x="36281" y="2500516"/>
                  <a:pt x="33933" y="2505263"/>
                  <a:pt x="30503" y="2509183"/>
                </a:cubicBezTo>
                <a:cubicBezTo>
                  <a:pt x="23777" y="2516870"/>
                  <a:pt x="8834" y="2530851"/>
                  <a:pt x="8834" y="2530851"/>
                </a:cubicBezTo>
                <a:cubicBezTo>
                  <a:pt x="0" y="2557358"/>
                  <a:pt x="2188" y="2545001"/>
                  <a:pt x="8834" y="2591522"/>
                </a:cubicBezTo>
                <a:cubicBezTo>
                  <a:pt x="10106" y="2600423"/>
                  <a:pt x="16647" y="2614594"/>
                  <a:pt x="26169" y="2617524"/>
                </a:cubicBezTo>
                <a:cubicBezTo>
                  <a:pt x="40045" y="2621794"/>
                  <a:pt x="55060" y="2620413"/>
                  <a:pt x="69506" y="2621858"/>
                </a:cubicBezTo>
                <a:cubicBezTo>
                  <a:pt x="102180" y="2632748"/>
                  <a:pt x="63173" y="2616791"/>
                  <a:pt x="91174" y="2639192"/>
                </a:cubicBezTo>
                <a:cubicBezTo>
                  <a:pt x="94741" y="2642046"/>
                  <a:pt x="99841" y="2642081"/>
                  <a:pt x="104175" y="2643526"/>
                </a:cubicBezTo>
                <a:cubicBezTo>
                  <a:pt x="108509" y="2647860"/>
                  <a:pt x="112077" y="2653127"/>
                  <a:pt x="117176" y="2656527"/>
                </a:cubicBezTo>
                <a:cubicBezTo>
                  <a:pt x="120977" y="2659061"/>
                  <a:pt x="126523" y="2658120"/>
                  <a:pt x="130177" y="2660861"/>
                </a:cubicBezTo>
                <a:cubicBezTo>
                  <a:pt x="147078" y="2673537"/>
                  <a:pt x="150488" y="2680493"/>
                  <a:pt x="160512" y="2695530"/>
                </a:cubicBezTo>
                <a:cubicBezTo>
                  <a:pt x="159068" y="2774980"/>
                  <a:pt x="156179" y="2933880"/>
                  <a:pt x="156179" y="293388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94343" y="5360453"/>
            <a:ext cx="76662" cy="801995"/>
          </a:xfrm>
          <a:custGeom>
            <a:avLst/>
            <a:gdLst>
              <a:gd name="connsiteX0" fmla="*/ 47648 w 76662"/>
              <a:gd name="connsiteY0" fmla="*/ 21938 h 801995"/>
              <a:gd name="connsiteX1" fmla="*/ 38980 w 76662"/>
              <a:gd name="connsiteY1" fmla="*/ 78276 h 801995"/>
              <a:gd name="connsiteX2" fmla="*/ 25979 w 76662"/>
              <a:gd name="connsiteY2" fmla="*/ 117279 h 801995"/>
              <a:gd name="connsiteX3" fmla="*/ 17312 w 76662"/>
              <a:gd name="connsiteY3" fmla="*/ 143281 h 801995"/>
              <a:gd name="connsiteX4" fmla="*/ 25979 w 76662"/>
              <a:gd name="connsiteY4" fmla="*/ 186617 h 801995"/>
              <a:gd name="connsiteX5" fmla="*/ 30313 w 76662"/>
              <a:gd name="connsiteY5" fmla="*/ 199618 h 801995"/>
              <a:gd name="connsiteX6" fmla="*/ 38980 w 76662"/>
              <a:gd name="connsiteY6" fmla="*/ 212619 h 801995"/>
              <a:gd name="connsiteX7" fmla="*/ 43314 w 76662"/>
              <a:gd name="connsiteY7" fmla="*/ 229954 h 801995"/>
              <a:gd name="connsiteX8" fmla="*/ 51981 w 76662"/>
              <a:gd name="connsiteY8" fmla="*/ 299292 h 801995"/>
              <a:gd name="connsiteX9" fmla="*/ 60648 w 76662"/>
              <a:gd name="connsiteY9" fmla="*/ 325294 h 801995"/>
              <a:gd name="connsiteX10" fmla="*/ 51981 w 76662"/>
              <a:gd name="connsiteY10" fmla="*/ 559311 h 801995"/>
              <a:gd name="connsiteX11" fmla="*/ 47648 w 76662"/>
              <a:gd name="connsiteY11" fmla="*/ 572312 h 801995"/>
              <a:gd name="connsiteX12" fmla="*/ 38980 w 76662"/>
              <a:gd name="connsiteY12" fmla="*/ 580979 h 801995"/>
              <a:gd name="connsiteX13" fmla="*/ 17312 w 76662"/>
              <a:gd name="connsiteY13" fmla="*/ 602647 h 801995"/>
              <a:gd name="connsiteX14" fmla="*/ 8645 w 76662"/>
              <a:gd name="connsiteY14" fmla="*/ 736990 h 801995"/>
              <a:gd name="connsiteX15" fmla="*/ 4311 w 76662"/>
              <a:gd name="connsiteY15" fmla="*/ 801995 h 8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662" h="801995">
                <a:moveTo>
                  <a:pt x="47648" y="21938"/>
                </a:moveTo>
                <a:cubicBezTo>
                  <a:pt x="35063" y="110027"/>
                  <a:pt x="51022" y="0"/>
                  <a:pt x="38980" y="78276"/>
                </a:cubicBezTo>
                <a:cubicBezTo>
                  <a:pt x="33622" y="113103"/>
                  <a:pt x="42048" y="101210"/>
                  <a:pt x="25979" y="117279"/>
                </a:cubicBezTo>
                <a:cubicBezTo>
                  <a:pt x="23090" y="125946"/>
                  <a:pt x="15810" y="134269"/>
                  <a:pt x="17312" y="143281"/>
                </a:cubicBezTo>
                <a:cubicBezTo>
                  <a:pt x="20716" y="163700"/>
                  <a:pt x="20810" y="168524"/>
                  <a:pt x="25979" y="186617"/>
                </a:cubicBezTo>
                <a:cubicBezTo>
                  <a:pt x="27234" y="191009"/>
                  <a:pt x="28270" y="195532"/>
                  <a:pt x="30313" y="199618"/>
                </a:cubicBezTo>
                <a:cubicBezTo>
                  <a:pt x="32642" y="204276"/>
                  <a:pt x="36091" y="208285"/>
                  <a:pt x="38980" y="212619"/>
                </a:cubicBezTo>
                <a:cubicBezTo>
                  <a:pt x="40425" y="218397"/>
                  <a:pt x="42430" y="224064"/>
                  <a:pt x="43314" y="229954"/>
                </a:cubicBezTo>
                <a:cubicBezTo>
                  <a:pt x="46769" y="252989"/>
                  <a:pt x="44616" y="277195"/>
                  <a:pt x="51981" y="299292"/>
                </a:cubicBezTo>
                <a:lnTo>
                  <a:pt x="60648" y="325294"/>
                </a:lnTo>
                <a:cubicBezTo>
                  <a:pt x="57759" y="403300"/>
                  <a:pt x="76662" y="485256"/>
                  <a:pt x="51981" y="559311"/>
                </a:cubicBezTo>
                <a:cubicBezTo>
                  <a:pt x="50537" y="563645"/>
                  <a:pt x="49998" y="568395"/>
                  <a:pt x="47648" y="572312"/>
                </a:cubicBezTo>
                <a:cubicBezTo>
                  <a:pt x="45546" y="575816"/>
                  <a:pt x="41532" y="577788"/>
                  <a:pt x="38980" y="580979"/>
                </a:cubicBezTo>
                <a:cubicBezTo>
                  <a:pt x="22469" y="601617"/>
                  <a:pt x="39601" y="587788"/>
                  <a:pt x="17312" y="602647"/>
                </a:cubicBezTo>
                <a:cubicBezTo>
                  <a:pt x="0" y="654579"/>
                  <a:pt x="14721" y="606342"/>
                  <a:pt x="8645" y="736990"/>
                </a:cubicBezTo>
                <a:cubicBezTo>
                  <a:pt x="7636" y="758683"/>
                  <a:pt x="4311" y="801995"/>
                  <a:pt x="4311" y="801995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62200" y="990600"/>
            <a:ext cx="13484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Chimenia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Creek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990600"/>
            <a:ext cx="1342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Lee Creek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609600"/>
            <a:ext cx="1802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Helotes Creek</a:t>
            </a:r>
          </a:p>
        </p:txBody>
      </p:sp>
      <p:sp>
        <p:nvSpPr>
          <p:cNvPr id="20" name="Freeform 19"/>
          <p:cNvSpPr/>
          <p:nvPr/>
        </p:nvSpPr>
        <p:spPr>
          <a:xfrm>
            <a:off x="3113573" y="2401880"/>
            <a:ext cx="1163459" cy="2658924"/>
          </a:xfrm>
          <a:custGeom>
            <a:avLst/>
            <a:gdLst>
              <a:gd name="connsiteX0" fmla="*/ 1163459 w 1163459"/>
              <a:gd name="connsiteY0" fmla="*/ 2650496 h 2658924"/>
              <a:gd name="connsiteX1" fmla="*/ 1142390 w 1163459"/>
              <a:gd name="connsiteY1" fmla="*/ 2654710 h 2658924"/>
              <a:gd name="connsiteX2" fmla="*/ 1129749 w 1163459"/>
              <a:gd name="connsiteY2" fmla="*/ 2658924 h 2658924"/>
              <a:gd name="connsiteX3" fmla="*/ 1083397 w 1163459"/>
              <a:gd name="connsiteY3" fmla="*/ 2654710 h 2658924"/>
              <a:gd name="connsiteX4" fmla="*/ 1058114 w 1163459"/>
              <a:gd name="connsiteY4" fmla="*/ 2642068 h 2658924"/>
              <a:gd name="connsiteX5" fmla="*/ 1037045 w 1163459"/>
              <a:gd name="connsiteY5" fmla="*/ 2620999 h 2658924"/>
              <a:gd name="connsiteX6" fmla="*/ 1028617 w 1163459"/>
              <a:gd name="connsiteY6" fmla="*/ 2604144 h 2658924"/>
              <a:gd name="connsiteX7" fmla="*/ 1020189 w 1163459"/>
              <a:gd name="connsiteY7" fmla="*/ 2574647 h 2658924"/>
              <a:gd name="connsiteX8" fmla="*/ 1015975 w 1163459"/>
              <a:gd name="connsiteY8" fmla="*/ 2460874 h 2658924"/>
              <a:gd name="connsiteX9" fmla="*/ 1011762 w 1163459"/>
              <a:gd name="connsiteY9" fmla="*/ 2448232 h 2658924"/>
              <a:gd name="connsiteX10" fmla="*/ 999120 w 1163459"/>
              <a:gd name="connsiteY10" fmla="*/ 2439805 h 2658924"/>
              <a:gd name="connsiteX11" fmla="*/ 978051 w 1163459"/>
              <a:gd name="connsiteY11" fmla="*/ 2418736 h 2658924"/>
              <a:gd name="connsiteX12" fmla="*/ 965409 w 1163459"/>
              <a:gd name="connsiteY12" fmla="*/ 2401880 h 2658924"/>
              <a:gd name="connsiteX13" fmla="*/ 956982 w 1163459"/>
              <a:gd name="connsiteY13" fmla="*/ 2389239 h 2658924"/>
              <a:gd name="connsiteX14" fmla="*/ 944340 w 1163459"/>
              <a:gd name="connsiteY14" fmla="*/ 2380811 h 2658924"/>
              <a:gd name="connsiteX15" fmla="*/ 931699 w 1163459"/>
              <a:gd name="connsiteY15" fmla="*/ 2355528 h 2658924"/>
              <a:gd name="connsiteX16" fmla="*/ 919057 w 1163459"/>
              <a:gd name="connsiteY16" fmla="*/ 2330245 h 2658924"/>
              <a:gd name="connsiteX17" fmla="*/ 910630 w 1163459"/>
              <a:gd name="connsiteY17" fmla="*/ 2296535 h 2658924"/>
              <a:gd name="connsiteX18" fmla="*/ 906416 w 1163459"/>
              <a:gd name="connsiteY18" fmla="*/ 2267038 h 2658924"/>
              <a:gd name="connsiteX19" fmla="*/ 897988 w 1163459"/>
              <a:gd name="connsiteY19" fmla="*/ 2254396 h 2658924"/>
              <a:gd name="connsiteX20" fmla="*/ 864278 w 1163459"/>
              <a:gd name="connsiteY20" fmla="*/ 2250183 h 2658924"/>
              <a:gd name="connsiteX21" fmla="*/ 834781 w 1163459"/>
              <a:gd name="connsiteY21" fmla="*/ 2212258 h 2658924"/>
              <a:gd name="connsiteX22" fmla="*/ 838995 w 1163459"/>
              <a:gd name="connsiteY22" fmla="*/ 2199617 h 2658924"/>
              <a:gd name="connsiteX23" fmla="*/ 864278 w 1163459"/>
              <a:gd name="connsiteY23" fmla="*/ 2178548 h 2658924"/>
              <a:gd name="connsiteX24" fmla="*/ 864278 w 1163459"/>
              <a:gd name="connsiteY24" fmla="*/ 2144837 h 2658924"/>
              <a:gd name="connsiteX25" fmla="*/ 847422 w 1163459"/>
              <a:gd name="connsiteY25" fmla="*/ 2119554 h 2658924"/>
              <a:gd name="connsiteX26" fmla="*/ 838995 w 1163459"/>
              <a:gd name="connsiteY26" fmla="*/ 2094271 h 2658924"/>
              <a:gd name="connsiteX27" fmla="*/ 851636 w 1163459"/>
              <a:gd name="connsiteY27" fmla="*/ 2001567 h 2658924"/>
              <a:gd name="connsiteX28" fmla="*/ 860064 w 1163459"/>
              <a:gd name="connsiteY28" fmla="*/ 1988926 h 2658924"/>
              <a:gd name="connsiteX29" fmla="*/ 860064 w 1163459"/>
              <a:gd name="connsiteY29" fmla="*/ 1904649 h 2658924"/>
              <a:gd name="connsiteX30" fmla="*/ 851636 w 1163459"/>
              <a:gd name="connsiteY30" fmla="*/ 1892008 h 2658924"/>
              <a:gd name="connsiteX31" fmla="*/ 838995 w 1163459"/>
              <a:gd name="connsiteY31" fmla="*/ 1883580 h 2658924"/>
              <a:gd name="connsiteX32" fmla="*/ 817926 w 1163459"/>
              <a:gd name="connsiteY32" fmla="*/ 1854083 h 2658924"/>
              <a:gd name="connsiteX33" fmla="*/ 792643 w 1163459"/>
              <a:gd name="connsiteY33" fmla="*/ 1837228 h 2658924"/>
              <a:gd name="connsiteX34" fmla="*/ 780001 w 1163459"/>
              <a:gd name="connsiteY34" fmla="*/ 1824586 h 2658924"/>
              <a:gd name="connsiteX35" fmla="*/ 763146 w 1163459"/>
              <a:gd name="connsiteY35" fmla="*/ 1820373 h 2658924"/>
              <a:gd name="connsiteX36" fmla="*/ 750504 w 1163459"/>
              <a:gd name="connsiteY36" fmla="*/ 1816159 h 2658924"/>
              <a:gd name="connsiteX37" fmla="*/ 712580 w 1163459"/>
              <a:gd name="connsiteY37" fmla="*/ 1790876 h 2658924"/>
              <a:gd name="connsiteX38" fmla="*/ 687297 w 1163459"/>
              <a:gd name="connsiteY38" fmla="*/ 1774020 h 2658924"/>
              <a:gd name="connsiteX39" fmla="*/ 674656 w 1163459"/>
              <a:gd name="connsiteY39" fmla="*/ 1769807 h 2658924"/>
              <a:gd name="connsiteX40" fmla="*/ 645159 w 1163459"/>
              <a:gd name="connsiteY40" fmla="*/ 1731882 h 2658924"/>
              <a:gd name="connsiteX41" fmla="*/ 624090 w 1163459"/>
              <a:gd name="connsiteY41" fmla="*/ 1706599 h 2658924"/>
              <a:gd name="connsiteX42" fmla="*/ 619876 w 1163459"/>
              <a:gd name="connsiteY42" fmla="*/ 1693958 h 2658924"/>
              <a:gd name="connsiteX43" fmla="*/ 615662 w 1163459"/>
              <a:gd name="connsiteY43" fmla="*/ 1672889 h 2658924"/>
              <a:gd name="connsiteX44" fmla="*/ 581951 w 1163459"/>
              <a:gd name="connsiteY44" fmla="*/ 1634964 h 2658924"/>
              <a:gd name="connsiteX45" fmla="*/ 560882 w 1163459"/>
              <a:gd name="connsiteY45" fmla="*/ 1613895 h 2658924"/>
              <a:gd name="connsiteX46" fmla="*/ 539813 w 1163459"/>
              <a:gd name="connsiteY46" fmla="*/ 1588612 h 2658924"/>
              <a:gd name="connsiteX47" fmla="*/ 510316 w 1163459"/>
              <a:gd name="connsiteY47" fmla="*/ 1554902 h 2658924"/>
              <a:gd name="connsiteX48" fmla="*/ 489247 w 1163459"/>
              <a:gd name="connsiteY48" fmla="*/ 1529619 h 2658924"/>
              <a:gd name="connsiteX49" fmla="*/ 468178 w 1163459"/>
              <a:gd name="connsiteY49" fmla="*/ 1504336 h 2658924"/>
              <a:gd name="connsiteX50" fmla="*/ 455537 w 1163459"/>
              <a:gd name="connsiteY50" fmla="*/ 1495908 h 2658924"/>
              <a:gd name="connsiteX51" fmla="*/ 442895 w 1163459"/>
              <a:gd name="connsiteY51" fmla="*/ 1483267 h 2658924"/>
              <a:gd name="connsiteX52" fmla="*/ 417612 w 1163459"/>
              <a:gd name="connsiteY52" fmla="*/ 1466411 h 2658924"/>
              <a:gd name="connsiteX53" fmla="*/ 404971 w 1163459"/>
              <a:gd name="connsiteY53" fmla="*/ 1428487 h 2658924"/>
              <a:gd name="connsiteX54" fmla="*/ 400757 w 1163459"/>
              <a:gd name="connsiteY54" fmla="*/ 1415845 h 2658924"/>
              <a:gd name="connsiteX55" fmla="*/ 371260 w 1163459"/>
              <a:gd name="connsiteY55" fmla="*/ 1377921 h 2658924"/>
              <a:gd name="connsiteX56" fmla="*/ 362833 w 1163459"/>
              <a:gd name="connsiteY56" fmla="*/ 1344210 h 2658924"/>
              <a:gd name="connsiteX57" fmla="*/ 358619 w 1163459"/>
              <a:gd name="connsiteY57" fmla="*/ 1331569 h 2658924"/>
              <a:gd name="connsiteX58" fmla="*/ 354405 w 1163459"/>
              <a:gd name="connsiteY58" fmla="*/ 1310500 h 2658924"/>
              <a:gd name="connsiteX59" fmla="*/ 345977 w 1163459"/>
              <a:gd name="connsiteY59" fmla="*/ 1281003 h 2658924"/>
              <a:gd name="connsiteX60" fmla="*/ 337550 w 1163459"/>
              <a:gd name="connsiteY60" fmla="*/ 1238865 h 2658924"/>
              <a:gd name="connsiteX61" fmla="*/ 320694 w 1163459"/>
              <a:gd name="connsiteY61" fmla="*/ 1213582 h 2658924"/>
              <a:gd name="connsiteX62" fmla="*/ 312267 w 1163459"/>
              <a:gd name="connsiteY62" fmla="*/ 1200940 h 2658924"/>
              <a:gd name="connsiteX63" fmla="*/ 308053 w 1163459"/>
              <a:gd name="connsiteY63" fmla="*/ 1188299 h 2658924"/>
              <a:gd name="connsiteX64" fmla="*/ 303839 w 1163459"/>
              <a:gd name="connsiteY64" fmla="*/ 1167230 h 2658924"/>
              <a:gd name="connsiteX65" fmla="*/ 291198 w 1163459"/>
              <a:gd name="connsiteY65" fmla="*/ 1158802 h 2658924"/>
              <a:gd name="connsiteX66" fmla="*/ 282770 w 1163459"/>
              <a:gd name="connsiteY66" fmla="*/ 1146161 h 2658924"/>
              <a:gd name="connsiteX67" fmla="*/ 270128 w 1163459"/>
              <a:gd name="connsiteY67" fmla="*/ 1137733 h 2658924"/>
              <a:gd name="connsiteX68" fmla="*/ 261701 w 1163459"/>
              <a:gd name="connsiteY68" fmla="*/ 1112450 h 2658924"/>
              <a:gd name="connsiteX69" fmla="*/ 265915 w 1163459"/>
              <a:gd name="connsiteY69" fmla="*/ 1049243 h 2658924"/>
              <a:gd name="connsiteX70" fmla="*/ 274342 w 1163459"/>
              <a:gd name="connsiteY70" fmla="*/ 1036601 h 2658924"/>
              <a:gd name="connsiteX71" fmla="*/ 278556 w 1163459"/>
              <a:gd name="connsiteY71" fmla="*/ 1023960 h 2658924"/>
              <a:gd name="connsiteX72" fmla="*/ 274342 w 1163459"/>
              <a:gd name="connsiteY72" fmla="*/ 998677 h 2658924"/>
              <a:gd name="connsiteX73" fmla="*/ 270128 w 1163459"/>
              <a:gd name="connsiteY73" fmla="*/ 964966 h 2658924"/>
              <a:gd name="connsiteX74" fmla="*/ 240632 w 1163459"/>
              <a:gd name="connsiteY74" fmla="*/ 931255 h 2658924"/>
              <a:gd name="connsiteX75" fmla="*/ 232204 w 1163459"/>
              <a:gd name="connsiteY75" fmla="*/ 905973 h 2658924"/>
              <a:gd name="connsiteX76" fmla="*/ 206921 w 1163459"/>
              <a:gd name="connsiteY76" fmla="*/ 889117 h 2658924"/>
              <a:gd name="connsiteX77" fmla="*/ 198493 w 1163459"/>
              <a:gd name="connsiteY77" fmla="*/ 876476 h 2658924"/>
              <a:gd name="connsiteX78" fmla="*/ 173210 w 1163459"/>
              <a:gd name="connsiteY78" fmla="*/ 868048 h 2658924"/>
              <a:gd name="connsiteX79" fmla="*/ 135286 w 1163459"/>
              <a:gd name="connsiteY79" fmla="*/ 842765 h 2658924"/>
              <a:gd name="connsiteX80" fmla="*/ 122645 w 1163459"/>
              <a:gd name="connsiteY80" fmla="*/ 834338 h 2658924"/>
              <a:gd name="connsiteX81" fmla="*/ 110003 w 1163459"/>
              <a:gd name="connsiteY81" fmla="*/ 821696 h 2658924"/>
              <a:gd name="connsiteX82" fmla="*/ 93148 w 1163459"/>
              <a:gd name="connsiteY82" fmla="*/ 813268 h 2658924"/>
              <a:gd name="connsiteX83" fmla="*/ 67865 w 1163459"/>
              <a:gd name="connsiteY83" fmla="*/ 796413 h 2658924"/>
              <a:gd name="connsiteX84" fmla="*/ 51009 w 1163459"/>
              <a:gd name="connsiteY84" fmla="*/ 771130 h 2658924"/>
              <a:gd name="connsiteX85" fmla="*/ 55223 w 1163459"/>
              <a:gd name="connsiteY85" fmla="*/ 737420 h 2658924"/>
              <a:gd name="connsiteX86" fmla="*/ 59437 w 1163459"/>
              <a:gd name="connsiteY86" fmla="*/ 724778 h 2658924"/>
              <a:gd name="connsiteX87" fmla="*/ 72079 w 1163459"/>
              <a:gd name="connsiteY87" fmla="*/ 716350 h 2658924"/>
              <a:gd name="connsiteX88" fmla="*/ 80506 w 1163459"/>
              <a:gd name="connsiteY88" fmla="*/ 678426 h 2658924"/>
              <a:gd name="connsiteX89" fmla="*/ 84720 w 1163459"/>
              <a:gd name="connsiteY89" fmla="*/ 661571 h 2658924"/>
              <a:gd name="connsiteX90" fmla="*/ 88934 w 1163459"/>
              <a:gd name="connsiteY90" fmla="*/ 648929 h 2658924"/>
              <a:gd name="connsiteX91" fmla="*/ 93148 w 1163459"/>
              <a:gd name="connsiteY91" fmla="*/ 623646 h 2658924"/>
              <a:gd name="connsiteX92" fmla="*/ 101575 w 1163459"/>
              <a:gd name="connsiteY92" fmla="*/ 611005 h 2658924"/>
              <a:gd name="connsiteX93" fmla="*/ 105789 w 1163459"/>
              <a:gd name="connsiteY93" fmla="*/ 598363 h 2658924"/>
              <a:gd name="connsiteX94" fmla="*/ 101575 w 1163459"/>
              <a:gd name="connsiteY94" fmla="*/ 581508 h 2658924"/>
              <a:gd name="connsiteX95" fmla="*/ 97362 w 1163459"/>
              <a:gd name="connsiteY95" fmla="*/ 556225 h 2658924"/>
              <a:gd name="connsiteX96" fmla="*/ 88934 w 1163459"/>
              <a:gd name="connsiteY96" fmla="*/ 543584 h 2658924"/>
              <a:gd name="connsiteX97" fmla="*/ 84720 w 1163459"/>
              <a:gd name="connsiteY97" fmla="*/ 501445 h 2658924"/>
              <a:gd name="connsiteX98" fmla="*/ 72079 w 1163459"/>
              <a:gd name="connsiteY98" fmla="*/ 493018 h 2658924"/>
              <a:gd name="connsiteX99" fmla="*/ 55223 w 1163459"/>
              <a:gd name="connsiteY99" fmla="*/ 467735 h 2658924"/>
              <a:gd name="connsiteX100" fmla="*/ 42582 w 1163459"/>
              <a:gd name="connsiteY100" fmla="*/ 455093 h 2658924"/>
              <a:gd name="connsiteX101" fmla="*/ 34154 w 1163459"/>
              <a:gd name="connsiteY101" fmla="*/ 438238 h 2658924"/>
              <a:gd name="connsiteX102" fmla="*/ 25727 w 1163459"/>
              <a:gd name="connsiteY102" fmla="*/ 425596 h 2658924"/>
              <a:gd name="connsiteX103" fmla="*/ 17299 w 1163459"/>
              <a:gd name="connsiteY103" fmla="*/ 396100 h 2658924"/>
              <a:gd name="connsiteX104" fmla="*/ 8871 w 1163459"/>
              <a:gd name="connsiteY104" fmla="*/ 366603 h 2658924"/>
              <a:gd name="connsiteX105" fmla="*/ 8871 w 1163459"/>
              <a:gd name="connsiteY105" fmla="*/ 29497 h 2658924"/>
              <a:gd name="connsiteX106" fmla="*/ 444 w 1163459"/>
              <a:gd name="connsiteY106" fmla="*/ 4214 h 2658924"/>
              <a:gd name="connsiteX107" fmla="*/ 444 w 1163459"/>
              <a:gd name="connsiteY107" fmla="*/ 0 h 26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63459" h="2658924">
                <a:moveTo>
                  <a:pt x="1163459" y="2650496"/>
                </a:moveTo>
                <a:cubicBezTo>
                  <a:pt x="1156436" y="2651901"/>
                  <a:pt x="1149338" y="2652973"/>
                  <a:pt x="1142390" y="2654710"/>
                </a:cubicBezTo>
                <a:cubicBezTo>
                  <a:pt x="1138081" y="2655787"/>
                  <a:pt x="1134191" y="2658924"/>
                  <a:pt x="1129749" y="2658924"/>
                </a:cubicBezTo>
                <a:cubicBezTo>
                  <a:pt x="1114235" y="2658924"/>
                  <a:pt x="1098848" y="2656115"/>
                  <a:pt x="1083397" y="2654710"/>
                </a:cubicBezTo>
                <a:cubicBezTo>
                  <a:pt x="1073114" y="2651282"/>
                  <a:pt x="1066284" y="2650238"/>
                  <a:pt x="1058114" y="2642068"/>
                </a:cubicBezTo>
                <a:cubicBezTo>
                  <a:pt x="1030022" y="2613976"/>
                  <a:pt x="1070754" y="2643474"/>
                  <a:pt x="1037045" y="2620999"/>
                </a:cubicBezTo>
                <a:cubicBezTo>
                  <a:pt x="1034236" y="2615381"/>
                  <a:pt x="1031091" y="2609918"/>
                  <a:pt x="1028617" y="2604144"/>
                </a:cubicBezTo>
                <a:cubicBezTo>
                  <a:pt x="1024990" y="2595682"/>
                  <a:pt x="1022327" y="2583199"/>
                  <a:pt x="1020189" y="2574647"/>
                </a:cubicBezTo>
                <a:cubicBezTo>
                  <a:pt x="1018784" y="2536723"/>
                  <a:pt x="1018499" y="2498740"/>
                  <a:pt x="1015975" y="2460874"/>
                </a:cubicBezTo>
                <a:cubicBezTo>
                  <a:pt x="1015680" y="2456442"/>
                  <a:pt x="1014537" y="2451701"/>
                  <a:pt x="1011762" y="2448232"/>
                </a:cubicBezTo>
                <a:cubicBezTo>
                  <a:pt x="1008598" y="2444277"/>
                  <a:pt x="1003334" y="2442614"/>
                  <a:pt x="999120" y="2439805"/>
                </a:cubicBezTo>
                <a:cubicBezTo>
                  <a:pt x="976644" y="2406091"/>
                  <a:pt x="1006144" y="2446829"/>
                  <a:pt x="978051" y="2418736"/>
                </a:cubicBezTo>
                <a:cubicBezTo>
                  <a:pt x="973085" y="2413770"/>
                  <a:pt x="969491" y="2407595"/>
                  <a:pt x="965409" y="2401880"/>
                </a:cubicBezTo>
                <a:cubicBezTo>
                  <a:pt x="962466" y="2397759"/>
                  <a:pt x="960563" y="2392820"/>
                  <a:pt x="956982" y="2389239"/>
                </a:cubicBezTo>
                <a:cubicBezTo>
                  <a:pt x="953401" y="2385658"/>
                  <a:pt x="948554" y="2383620"/>
                  <a:pt x="944340" y="2380811"/>
                </a:cubicBezTo>
                <a:cubicBezTo>
                  <a:pt x="933753" y="2349046"/>
                  <a:pt x="948033" y="2388194"/>
                  <a:pt x="931699" y="2355528"/>
                </a:cubicBezTo>
                <a:cubicBezTo>
                  <a:pt x="914252" y="2320635"/>
                  <a:pt x="943212" y="2366477"/>
                  <a:pt x="919057" y="2330245"/>
                </a:cubicBezTo>
                <a:cubicBezTo>
                  <a:pt x="913631" y="2313964"/>
                  <a:pt x="914020" y="2316872"/>
                  <a:pt x="910630" y="2296535"/>
                </a:cubicBezTo>
                <a:cubicBezTo>
                  <a:pt x="908997" y="2286738"/>
                  <a:pt x="909270" y="2276551"/>
                  <a:pt x="906416" y="2267038"/>
                </a:cubicBezTo>
                <a:cubicBezTo>
                  <a:pt x="904961" y="2262187"/>
                  <a:pt x="902690" y="2256277"/>
                  <a:pt x="897988" y="2254396"/>
                </a:cubicBezTo>
                <a:cubicBezTo>
                  <a:pt x="887474" y="2250190"/>
                  <a:pt x="875515" y="2251587"/>
                  <a:pt x="864278" y="2250183"/>
                </a:cubicBezTo>
                <a:cubicBezTo>
                  <a:pt x="835854" y="2221759"/>
                  <a:pt x="842764" y="2236207"/>
                  <a:pt x="834781" y="2212258"/>
                </a:cubicBezTo>
                <a:cubicBezTo>
                  <a:pt x="836186" y="2208044"/>
                  <a:pt x="836531" y="2203313"/>
                  <a:pt x="838995" y="2199617"/>
                </a:cubicBezTo>
                <a:cubicBezTo>
                  <a:pt x="845486" y="2189880"/>
                  <a:pt x="854947" y="2184768"/>
                  <a:pt x="864278" y="2178548"/>
                </a:cubicBezTo>
                <a:cubicBezTo>
                  <a:pt x="869059" y="2164206"/>
                  <a:pt x="872101" y="2162047"/>
                  <a:pt x="864278" y="2144837"/>
                </a:cubicBezTo>
                <a:cubicBezTo>
                  <a:pt x="860086" y="2135616"/>
                  <a:pt x="847422" y="2119554"/>
                  <a:pt x="847422" y="2119554"/>
                </a:cubicBezTo>
                <a:cubicBezTo>
                  <a:pt x="844613" y="2111126"/>
                  <a:pt x="838362" y="2103132"/>
                  <a:pt x="838995" y="2094271"/>
                </a:cubicBezTo>
                <a:cubicBezTo>
                  <a:pt x="839537" y="2086682"/>
                  <a:pt x="841070" y="2017414"/>
                  <a:pt x="851636" y="2001567"/>
                </a:cubicBezTo>
                <a:lnTo>
                  <a:pt x="860064" y="1988926"/>
                </a:lnTo>
                <a:cubicBezTo>
                  <a:pt x="870954" y="1956257"/>
                  <a:pt x="869322" y="1966368"/>
                  <a:pt x="860064" y="1904649"/>
                </a:cubicBezTo>
                <a:cubicBezTo>
                  <a:pt x="859313" y="1899641"/>
                  <a:pt x="855217" y="1895589"/>
                  <a:pt x="851636" y="1892008"/>
                </a:cubicBezTo>
                <a:cubicBezTo>
                  <a:pt x="848055" y="1888427"/>
                  <a:pt x="843209" y="1886389"/>
                  <a:pt x="838995" y="1883580"/>
                </a:cubicBezTo>
                <a:cubicBezTo>
                  <a:pt x="831177" y="1867945"/>
                  <a:pt x="831901" y="1864953"/>
                  <a:pt x="817926" y="1854083"/>
                </a:cubicBezTo>
                <a:cubicBezTo>
                  <a:pt x="809931" y="1847864"/>
                  <a:pt x="799805" y="1844390"/>
                  <a:pt x="792643" y="1837228"/>
                </a:cubicBezTo>
                <a:cubicBezTo>
                  <a:pt x="788429" y="1833014"/>
                  <a:pt x="785175" y="1827543"/>
                  <a:pt x="780001" y="1824586"/>
                </a:cubicBezTo>
                <a:cubicBezTo>
                  <a:pt x="774973" y="1821713"/>
                  <a:pt x="768714" y="1821964"/>
                  <a:pt x="763146" y="1820373"/>
                </a:cubicBezTo>
                <a:cubicBezTo>
                  <a:pt x="758875" y="1819153"/>
                  <a:pt x="754718" y="1817564"/>
                  <a:pt x="750504" y="1816159"/>
                </a:cubicBezTo>
                <a:lnTo>
                  <a:pt x="712580" y="1790876"/>
                </a:lnTo>
                <a:lnTo>
                  <a:pt x="687297" y="1774020"/>
                </a:lnTo>
                <a:lnTo>
                  <a:pt x="674656" y="1769807"/>
                </a:lnTo>
                <a:cubicBezTo>
                  <a:pt x="632058" y="1705912"/>
                  <a:pt x="678162" y="1771486"/>
                  <a:pt x="645159" y="1731882"/>
                </a:cubicBezTo>
                <a:cubicBezTo>
                  <a:pt x="615826" y="1696682"/>
                  <a:pt x="661021" y="1743533"/>
                  <a:pt x="624090" y="1706599"/>
                </a:cubicBezTo>
                <a:cubicBezTo>
                  <a:pt x="622685" y="1702385"/>
                  <a:pt x="620953" y="1698267"/>
                  <a:pt x="619876" y="1693958"/>
                </a:cubicBezTo>
                <a:cubicBezTo>
                  <a:pt x="618139" y="1687010"/>
                  <a:pt x="618177" y="1679595"/>
                  <a:pt x="615662" y="1672889"/>
                </a:cubicBezTo>
                <a:cubicBezTo>
                  <a:pt x="610405" y="1658871"/>
                  <a:pt x="587795" y="1643730"/>
                  <a:pt x="581951" y="1634964"/>
                </a:cubicBezTo>
                <a:cubicBezTo>
                  <a:pt x="570715" y="1618109"/>
                  <a:pt x="577738" y="1625132"/>
                  <a:pt x="560882" y="1613895"/>
                </a:cubicBezTo>
                <a:cubicBezTo>
                  <a:pt x="530772" y="1568729"/>
                  <a:pt x="577662" y="1637276"/>
                  <a:pt x="539813" y="1588612"/>
                </a:cubicBezTo>
                <a:cubicBezTo>
                  <a:pt x="513342" y="1554578"/>
                  <a:pt x="534789" y="1571216"/>
                  <a:pt x="510316" y="1554902"/>
                </a:cubicBezTo>
                <a:cubicBezTo>
                  <a:pt x="489393" y="1523514"/>
                  <a:pt x="516284" y="1562064"/>
                  <a:pt x="489247" y="1529619"/>
                </a:cubicBezTo>
                <a:cubicBezTo>
                  <a:pt x="474174" y="1511532"/>
                  <a:pt x="488332" y="1521131"/>
                  <a:pt x="468178" y="1504336"/>
                </a:cubicBezTo>
                <a:cubicBezTo>
                  <a:pt x="464287" y="1501094"/>
                  <a:pt x="459428" y="1499150"/>
                  <a:pt x="455537" y="1495908"/>
                </a:cubicBezTo>
                <a:cubicBezTo>
                  <a:pt x="450959" y="1492093"/>
                  <a:pt x="447599" y="1486926"/>
                  <a:pt x="442895" y="1483267"/>
                </a:cubicBezTo>
                <a:cubicBezTo>
                  <a:pt x="434900" y="1477048"/>
                  <a:pt x="417612" y="1466411"/>
                  <a:pt x="417612" y="1466411"/>
                </a:cubicBezTo>
                <a:cubicBezTo>
                  <a:pt x="398293" y="1437432"/>
                  <a:pt x="397554" y="1450737"/>
                  <a:pt x="404971" y="1428487"/>
                </a:cubicBezTo>
                <a:cubicBezTo>
                  <a:pt x="403566" y="1424273"/>
                  <a:pt x="402914" y="1419728"/>
                  <a:pt x="400757" y="1415845"/>
                </a:cubicBezTo>
                <a:cubicBezTo>
                  <a:pt x="388156" y="1393162"/>
                  <a:pt x="386617" y="1393277"/>
                  <a:pt x="371260" y="1377921"/>
                </a:cubicBezTo>
                <a:cubicBezTo>
                  <a:pt x="368451" y="1366684"/>
                  <a:pt x="366496" y="1355198"/>
                  <a:pt x="362833" y="1344210"/>
                </a:cubicBezTo>
                <a:cubicBezTo>
                  <a:pt x="361428" y="1339996"/>
                  <a:pt x="359696" y="1335878"/>
                  <a:pt x="358619" y="1331569"/>
                </a:cubicBezTo>
                <a:cubicBezTo>
                  <a:pt x="356882" y="1324621"/>
                  <a:pt x="356142" y="1317448"/>
                  <a:pt x="354405" y="1310500"/>
                </a:cubicBezTo>
                <a:cubicBezTo>
                  <a:pt x="346373" y="1278374"/>
                  <a:pt x="353858" y="1320407"/>
                  <a:pt x="345977" y="1281003"/>
                </a:cubicBezTo>
                <a:cubicBezTo>
                  <a:pt x="345273" y="1277483"/>
                  <a:pt x="340810" y="1245386"/>
                  <a:pt x="337550" y="1238865"/>
                </a:cubicBezTo>
                <a:cubicBezTo>
                  <a:pt x="333020" y="1229805"/>
                  <a:pt x="326312" y="1222010"/>
                  <a:pt x="320694" y="1213582"/>
                </a:cubicBezTo>
                <a:cubicBezTo>
                  <a:pt x="317885" y="1209368"/>
                  <a:pt x="313869" y="1205744"/>
                  <a:pt x="312267" y="1200940"/>
                </a:cubicBezTo>
                <a:cubicBezTo>
                  <a:pt x="310862" y="1196726"/>
                  <a:pt x="309130" y="1192608"/>
                  <a:pt x="308053" y="1188299"/>
                </a:cubicBezTo>
                <a:cubicBezTo>
                  <a:pt x="306316" y="1181351"/>
                  <a:pt x="307392" y="1173448"/>
                  <a:pt x="303839" y="1167230"/>
                </a:cubicBezTo>
                <a:cubicBezTo>
                  <a:pt x="301326" y="1162833"/>
                  <a:pt x="295412" y="1161611"/>
                  <a:pt x="291198" y="1158802"/>
                </a:cubicBezTo>
                <a:cubicBezTo>
                  <a:pt x="288389" y="1154588"/>
                  <a:pt x="286351" y="1149742"/>
                  <a:pt x="282770" y="1146161"/>
                </a:cubicBezTo>
                <a:cubicBezTo>
                  <a:pt x="279189" y="1142580"/>
                  <a:pt x="272812" y="1142028"/>
                  <a:pt x="270128" y="1137733"/>
                </a:cubicBezTo>
                <a:cubicBezTo>
                  <a:pt x="265420" y="1130200"/>
                  <a:pt x="261701" y="1112450"/>
                  <a:pt x="261701" y="1112450"/>
                </a:cubicBezTo>
                <a:cubicBezTo>
                  <a:pt x="263106" y="1091381"/>
                  <a:pt x="262444" y="1070071"/>
                  <a:pt x="265915" y="1049243"/>
                </a:cubicBezTo>
                <a:cubicBezTo>
                  <a:pt x="266748" y="1044247"/>
                  <a:pt x="272077" y="1041131"/>
                  <a:pt x="274342" y="1036601"/>
                </a:cubicBezTo>
                <a:cubicBezTo>
                  <a:pt x="276328" y="1032628"/>
                  <a:pt x="277151" y="1028174"/>
                  <a:pt x="278556" y="1023960"/>
                </a:cubicBezTo>
                <a:cubicBezTo>
                  <a:pt x="277151" y="1015532"/>
                  <a:pt x="275550" y="1007135"/>
                  <a:pt x="274342" y="998677"/>
                </a:cubicBezTo>
                <a:cubicBezTo>
                  <a:pt x="272740" y="987466"/>
                  <a:pt x="273937" y="975631"/>
                  <a:pt x="270128" y="964966"/>
                </a:cubicBezTo>
                <a:cubicBezTo>
                  <a:pt x="262447" y="943459"/>
                  <a:pt x="255709" y="941307"/>
                  <a:pt x="240632" y="931255"/>
                </a:cubicBezTo>
                <a:cubicBezTo>
                  <a:pt x="237823" y="922828"/>
                  <a:pt x="239595" y="910901"/>
                  <a:pt x="232204" y="905973"/>
                </a:cubicBezTo>
                <a:lnTo>
                  <a:pt x="206921" y="889117"/>
                </a:lnTo>
                <a:cubicBezTo>
                  <a:pt x="204112" y="884903"/>
                  <a:pt x="202788" y="879160"/>
                  <a:pt x="198493" y="876476"/>
                </a:cubicBezTo>
                <a:cubicBezTo>
                  <a:pt x="190960" y="871768"/>
                  <a:pt x="173210" y="868048"/>
                  <a:pt x="173210" y="868048"/>
                </a:cubicBezTo>
                <a:lnTo>
                  <a:pt x="135286" y="842765"/>
                </a:lnTo>
                <a:cubicBezTo>
                  <a:pt x="131072" y="839956"/>
                  <a:pt x="126226" y="837919"/>
                  <a:pt x="122645" y="834338"/>
                </a:cubicBezTo>
                <a:cubicBezTo>
                  <a:pt x="118431" y="830124"/>
                  <a:pt x="114852" y="825160"/>
                  <a:pt x="110003" y="821696"/>
                </a:cubicBezTo>
                <a:cubicBezTo>
                  <a:pt x="104892" y="818045"/>
                  <a:pt x="98534" y="816500"/>
                  <a:pt x="93148" y="813268"/>
                </a:cubicBezTo>
                <a:cubicBezTo>
                  <a:pt x="84463" y="808057"/>
                  <a:pt x="67865" y="796413"/>
                  <a:pt x="67865" y="796413"/>
                </a:cubicBezTo>
                <a:cubicBezTo>
                  <a:pt x="62246" y="787985"/>
                  <a:pt x="49753" y="781181"/>
                  <a:pt x="51009" y="771130"/>
                </a:cubicBezTo>
                <a:cubicBezTo>
                  <a:pt x="52414" y="759893"/>
                  <a:pt x="53197" y="748561"/>
                  <a:pt x="55223" y="737420"/>
                </a:cubicBezTo>
                <a:cubicBezTo>
                  <a:pt x="56018" y="733050"/>
                  <a:pt x="56662" y="728247"/>
                  <a:pt x="59437" y="724778"/>
                </a:cubicBezTo>
                <a:cubicBezTo>
                  <a:pt x="62601" y="720823"/>
                  <a:pt x="67865" y="719159"/>
                  <a:pt x="72079" y="716350"/>
                </a:cubicBezTo>
                <a:cubicBezTo>
                  <a:pt x="80279" y="691746"/>
                  <a:pt x="73089" y="715510"/>
                  <a:pt x="80506" y="678426"/>
                </a:cubicBezTo>
                <a:cubicBezTo>
                  <a:pt x="81642" y="672747"/>
                  <a:pt x="83129" y="667139"/>
                  <a:pt x="84720" y="661571"/>
                </a:cubicBezTo>
                <a:cubicBezTo>
                  <a:pt x="85940" y="657300"/>
                  <a:pt x="87970" y="653265"/>
                  <a:pt x="88934" y="648929"/>
                </a:cubicBezTo>
                <a:cubicBezTo>
                  <a:pt x="90787" y="640589"/>
                  <a:pt x="90446" y="631752"/>
                  <a:pt x="93148" y="623646"/>
                </a:cubicBezTo>
                <a:cubicBezTo>
                  <a:pt x="94749" y="618842"/>
                  <a:pt x="99310" y="615535"/>
                  <a:pt x="101575" y="611005"/>
                </a:cubicBezTo>
                <a:cubicBezTo>
                  <a:pt x="103561" y="607032"/>
                  <a:pt x="104384" y="602577"/>
                  <a:pt x="105789" y="598363"/>
                </a:cubicBezTo>
                <a:cubicBezTo>
                  <a:pt x="104384" y="592745"/>
                  <a:pt x="102711" y="587187"/>
                  <a:pt x="101575" y="581508"/>
                </a:cubicBezTo>
                <a:cubicBezTo>
                  <a:pt x="99900" y="573130"/>
                  <a:pt x="100064" y="564330"/>
                  <a:pt x="97362" y="556225"/>
                </a:cubicBezTo>
                <a:cubicBezTo>
                  <a:pt x="95761" y="551421"/>
                  <a:pt x="91743" y="547798"/>
                  <a:pt x="88934" y="543584"/>
                </a:cubicBezTo>
                <a:cubicBezTo>
                  <a:pt x="87529" y="529538"/>
                  <a:pt x="89184" y="514837"/>
                  <a:pt x="84720" y="501445"/>
                </a:cubicBezTo>
                <a:cubicBezTo>
                  <a:pt x="83119" y="496641"/>
                  <a:pt x="75414" y="496829"/>
                  <a:pt x="72079" y="493018"/>
                </a:cubicBezTo>
                <a:cubicBezTo>
                  <a:pt x="65409" y="485395"/>
                  <a:pt x="62385" y="474898"/>
                  <a:pt x="55223" y="467735"/>
                </a:cubicBezTo>
                <a:cubicBezTo>
                  <a:pt x="51009" y="463521"/>
                  <a:pt x="46046" y="459942"/>
                  <a:pt x="42582" y="455093"/>
                </a:cubicBezTo>
                <a:cubicBezTo>
                  <a:pt x="38931" y="449981"/>
                  <a:pt x="37270" y="443692"/>
                  <a:pt x="34154" y="438238"/>
                </a:cubicBezTo>
                <a:cubicBezTo>
                  <a:pt x="31641" y="433841"/>
                  <a:pt x="28536" y="429810"/>
                  <a:pt x="25727" y="425596"/>
                </a:cubicBezTo>
                <a:cubicBezTo>
                  <a:pt x="12549" y="372889"/>
                  <a:pt x="29393" y="438427"/>
                  <a:pt x="17299" y="396100"/>
                </a:cubicBezTo>
                <a:cubicBezTo>
                  <a:pt x="6716" y="359062"/>
                  <a:pt x="18975" y="396911"/>
                  <a:pt x="8871" y="366603"/>
                </a:cubicBezTo>
                <a:cubicBezTo>
                  <a:pt x="13471" y="228604"/>
                  <a:pt x="17184" y="184675"/>
                  <a:pt x="8871" y="29497"/>
                </a:cubicBezTo>
                <a:cubicBezTo>
                  <a:pt x="8396" y="20626"/>
                  <a:pt x="3253" y="12642"/>
                  <a:pt x="444" y="4214"/>
                </a:cubicBezTo>
                <a:cubicBezTo>
                  <a:pt x="0" y="2881"/>
                  <a:pt x="444" y="1405"/>
                  <a:pt x="444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6916" y="1390562"/>
            <a:ext cx="2355528" cy="1040815"/>
          </a:xfrm>
          <a:custGeom>
            <a:avLst/>
            <a:gdLst>
              <a:gd name="connsiteX0" fmla="*/ 2355528 w 2355528"/>
              <a:gd name="connsiteY0" fmla="*/ 1040815 h 1040815"/>
              <a:gd name="connsiteX1" fmla="*/ 2330245 w 2355528"/>
              <a:gd name="connsiteY1" fmla="*/ 1002891 h 1040815"/>
              <a:gd name="connsiteX2" fmla="*/ 2321818 w 2355528"/>
              <a:gd name="connsiteY2" fmla="*/ 990249 h 1040815"/>
              <a:gd name="connsiteX3" fmla="*/ 2296535 w 2355528"/>
              <a:gd name="connsiteY3" fmla="*/ 960752 h 1040815"/>
              <a:gd name="connsiteX4" fmla="*/ 2262824 w 2355528"/>
              <a:gd name="connsiteY4" fmla="*/ 948111 h 1040815"/>
              <a:gd name="connsiteX5" fmla="*/ 2216472 w 2355528"/>
              <a:gd name="connsiteY5" fmla="*/ 952325 h 1040815"/>
              <a:gd name="connsiteX6" fmla="*/ 2111126 w 2355528"/>
              <a:gd name="connsiteY6" fmla="*/ 943897 h 1040815"/>
              <a:gd name="connsiteX7" fmla="*/ 2018422 w 2355528"/>
              <a:gd name="connsiteY7" fmla="*/ 943897 h 1040815"/>
              <a:gd name="connsiteX8" fmla="*/ 1980498 w 2355528"/>
              <a:gd name="connsiteY8" fmla="*/ 922828 h 1040815"/>
              <a:gd name="connsiteX9" fmla="*/ 1929932 w 2355528"/>
              <a:gd name="connsiteY9" fmla="*/ 918614 h 1040815"/>
              <a:gd name="connsiteX10" fmla="*/ 1917290 w 2355528"/>
              <a:gd name="connsiteY10" fmla="*/ 914400 h 1040815"/>
              <a:gd name="connsiteX11" fmla="*/ 1904649 w 2355528"/>
              <a:gd name="connsiteY11" fmla="*/ 905973 h 1040815"/>
              <a:gd name="connsiteX12" fmla="*/ 1858297 w 2355528"/>
              <a:gd name="connsiteY12" fmla="*/ 901759 h 1040815"/>
              <a:gd name="connsiteX13" fmla="*/ 1833014 w 2355528"/>
              <a:gd name="connsiteY13" fmla="*/ 884903 h 1040815"/>
              <a:gd name="connsiteX14" fmla="*/ 1820372 w 2355528"/>
              <a:gd name="connsiteY14" fmla="*/ 872262 h 1040815"/>
              <a:gd name="connsiteX15" fmla="*/ 1811945 w 2355528"/>
              <a:gd name="connsiteY15" fmla="*/ 859620 h 1040815"/>
              <a:gd name="connsiteX16" fmla="*/ 1799303 w 2355528"/>
              <a:gd name="connsiteY16" fmla="*/ 855407 h 1040815"/>
              <a:gd name="connsiteX17" fmla="*/ 1774020 w 2355528"/>
              <a:gd name="connsiteY17" fmla="*/ 834338 h 1040815"/>
              <a:gd name="connsiteX18" fmla="*/ 1761379 w 2355528"/>
              <a:gd name="connsiteY18" fmla="*/ 830124 h 1040815"/>
              <a:gd name="connsiteX19" fmla="*/ 1748737 w 2355528"/>
              <a:gd name="connsiteY19" fmla="*/ 817482 h 1040815"/>
              <a:gd name="connsiteX20" fmla="*/ 1706599 w 2355528"/>
              <a:gd name="connsiteY20" fmla="*/ 766916 h 1040815"/>
              <a:gd name="connsiteX21" fmla="*/ 1681316 w 2355528"/>
              <a:gd name="connsiteY21" fmla="*/ 750061 h 1040815"/>
              <a:gd name="connsiteX22" fmla="*/ 1643392 w 2355528"/>
              <a:gd name="connsiteY22" fmla="*/ 707923 h 1040815"/>
              <a:gd name="connsiteX23" fmla="*/ 1634964 w 2355528"/>
              <a:gd name="connsiteY23" fmla="*/ 695281 h 1040815"/>
              <a:gd name="connsiteX24" fmla="*/ 1622323 w 2355528"/>
              <a:gd name="connsiteY24" fmla="*/ 648929 h 1040815"/>
              <a:gd name="connsiteX25" fmla="*/ 1613895 w 2355528"/>
              <a:gd name="connsiteY25" fmla="*/ 602577 h 1040815"/>
              <a:gd name="connsiteX26" fmla="*/ 1597040 w 2355528"/>
              <a:gd name="connsiteY26" fmla="*/ 560439 h 1040815"/>
              <a:gd name="connsiteX27" fmla="*/ 1584398 w 2355528"/>
              <a:gd name="connsiteY27" fmla="*/ 543584 h 1040815"/>
              <a:gd name="connsiteX28" fmla="*/ 1575971 w 2355528"/>
              <a:gd name="connsiteY28" fmla="*/ 530942 h 1040815"/>
              <a:gd name="connsiteX29" fmla="*/ 1550688 w 2355528"/>
              <a:gd name="connsiteY29" fmla="*/ 514087 h 1040815"/>
              <a:gd name="connsiteX30" fmla="*/ 1529619 w 2355528"/>
              <a:gd name="connsiteY30" fmla="*/ 488804 h 1040815"/>
              <a:gd name="connsiteX31" fmla="*/ 1512763 w 2355528"/>
              <a:gd name="connsiteY31" fmla="*/ 463521 h 1040815"/>
              <a:gd name="connsiteX32" fmla="*/ 1487480 w 2355528"/>
              <a:gd name="connsiteY32" fmla="*/ 446666 h 1040815"/>
              <a:gd name="connsiteX33" fmla="*/ 1462197 w 2355528"/>
              <a:gd name="connsiteY33" fmla="*/ 438238 h 1040815"/>
              <a:gd name="connsiteX34" fmla="*/ 1420059 w 2355528"/>
              <a:gd name="connsiteY34" fmla="*/ 429810 h 1040815"/>
              <a:gd name="connsiteX35" fmla="*/ 1411631 w 2355528"/>
              <a:gd name="connsiteY35" fmla="*/ 417169 h 1040815"/>
              <a:gd name="connsiteX36" fmla="*/ 1398990 w 2355528"/>
              <a:gd name="connsiteY36" fmla="*/ 408741 h 1040815"/>
              <a:gd name="connsiteX37" fmla="*/ 1382135 w 2355528"/>
              <a:gd name="connsiteY37" fmla="*/ 396100 h 1040815"/>
              <a:gd name="connsiteX38" fmla="*/ 1356852 w 2355528"/>
              <a:gd name="connsiteY38" fmla="*/ 387672 h 1040815"/>
              <a:gd name="connsiteX39" fmla="*/ 1339996 w 2355528"/>
              <a:gd name="connsiteY39" fmla="*/ 383458 h 1040815"/>
              <a:gd name="connsiteX40" fmla="*/ 1327355 w 2355528"/>
              <a:gd name="connsiteY40" fmla="*/ 379244 h 1040815"/>
              <a:gd name="connsiteX41" fmla="*/ 1285217 w 2355528"/>
              <a:gd name="connsiteY41" fmla="*/ 375031 h 1040815"/>
              <a:gd name="connsiteX42" fmla="*/ 1230437 w 2355528"/>
              <a:gd name="connsiteY42" fmla="*/ 370817 h 1040815"/>
              <a:gd name="connsiteX43" fmla="*/ 1141947 w 2355528"/>
              <a:gd name="connsiteY43" fmla="*/ 370817 h 1040815"/>
              <a:gd name="connsiteX44" fmla="*/ 1133519 w 2355528"/>
              <a:gd name="connsiteY44" fmla="*/ 383458 h 1040815"/>
              <a:gd name="connsiteX45" fmla="*/ 1120878 w 2355528"/>
              <a:gd name="connsiteY45" fmla="*/ 391886 h 1040815"/>
              <a:gd name="connsiteX46" fmla="*/ 1108236 w 2355528"/>
              <a:gd name="connsiteY46" fmla="*/ 404527 h 1040815"/>
              <a:gd name="connsiteX47" fmla="*/ 1078739 w 2355528"/>
              <a:gd name="connsiteY47" fmla="*/ 417169 h 1040815"/>
              <a:gd name="connsiteX48" fmla="*/ 1023960 w 2355528"/>
              <a:gd name="connsiteY48" fmla="*/ 412955 h 1040815"/>
              <a:gd name="connsiteX49" fmla="*/ 1007104 w 2355528"/>
              <a:gd name="connsiteY49" fmla="*/ 408741 h 1040815"/>
              <a:gd name="connsiteX50" fmla="*/ 964966 w 2355528"/>
              <a:gd name="connsiteY50" fmla="*/ 412955 h 1040815"/>
              <a:gd name="connsiteX51" fmla="*/ 931255 w 2355528"/>
              <a:gd name="connsiteY51" fmla="*/ 408741 h 1040815"/>
              <a:gd name="connsiteX52" fmla="*/ 918614 w 2355528"/>
              <a:gd name="connsiteY52" fmla="*/ 400314 h 1040815"/>
              <a:gd name="connsiteX53" fmla="*/ 897545 w 2355528"/>
              <a:gd name="connsiteY53" fmla="*/ 375031 h 1040815"/>
              <a:gd name="connsiteX54" fmla="*/ 884903 w 2355528"/>
              <a:gd name="connsiteY54" fmla="*/ 349748 h 1040815"/>
              <a:gd name="connsiteX55" fmla="*/ 880690 w 2355528"/>
              <a:gd name="connsiteY55" fmla="*/ 337106 h 1040815"/>
              <a:gd name="connsiteX56" fmla="*/ 859620 w 2355528"/>
              <a:gd name="connsiteY56" fmla="*/ 311823 h 1040815"/>
              <a:gd name="connsiteX57" fmla="*/ 846979 w 2355528"/>
              <a:gd name="connsiteY57" fmla="*/ 303396 h 1040815"/>
              <a:gd name="connsiteX58" fmla="*/ 796413 w 2355528"/>
              <a:gd name="connsiteY58" fmla="*/ 299182 h 1040815"/>
              <a:gd name="connsiteX59" fmla="*/ 771130 w 2355528"/>
              <a:gd name="connsiteY59" fmla="*/ 273899 h 1040815"/>
              <a:gd name="connsiteX60" fmla="*/ 758489 w 2355528"/>
              <a:gd name="connsiteY60" fmla="*/ 265471 h 1040815"/>
              <a:gd name="connsiteX61" fmla="*/ 745847 w 2355528"/>
              <a:gd name="connsiteY61" fmla="*/ 252830 h 1040815"/>
              <a:gd name="connsiteX62" fmla="*/ 737419 w 2355528"/>
              <a:gd name="connsiteY62" fmla="*/ 240188 h 1040815"/>
              <a:gd name="connsiteX63" fmla="*/ 712137 w 2355528"/>
              <a:gd name="connsiteY63" fmla="*/ 223333 h 1040815"/>
              <a:gd name="connsiteX64" fmla="*/ 699495 w 2355528"/>
              <a:gd name="connsiteY64" fmla="*/ 210691 h 1040815"/>
              <a:gd name="connsiteX65" fmla="*/ 686854 w 2355528"/>
              <a:gd name="connsiteY65" fmla="*/ 202264 h 1040815"/>
              <a:gd name="connsiteX66" fmla="*/ 648929 w 2355528"/>
              <a:gd name="connsiteY66" fmla="*/ 172767 h 1040815"/>
              <a:gd name="connsiteX67" fmla="*/ 636288 w 2355528"/>
              <a:gd name="connsiteY67" fmla="*/ 164339 h 1040815"/>
              <a:gd name="connsiteX68" fmla="*/ 615219 w 2355528"/>
              <a:gd name="connsiteY68" fmla="*/ 143270 h 1040815"/>
              <a:gd name="connsiteX69" fmla="*/ 606791 w 2355528"/>
              <a:gd name="connsiteY69" fmla="*/ 130629 h 1040815"/>
              <a:gd name="connsiteX70" fmla="*/ 577294 w 2355528"/>
              <a:gd name="connsiteY70" fmla="*/ 117987 h 1040815"/>
              <a:gd name="connsiteX71" fmla="*/ 564653 w 2355528"/>
              <a:gd name="connsiteY71" fmla="*/ 109560 h 1040815"/>
              <a:gd name="connsiteX72" fmla="*/ 547797 w 2355528"/>
              <a:gd name="connsiteY72" fmla="*/ 105346 h 1040815"/>
              <a:gd name="connsiteX73" fmla="*/ 522514 w 2355528"/>
              <a:gd name="connsiteY73" fmla="*/ 96918 h 1040815"/>
              <a:gd name="connsiteX74" fmla="*/ 501445 w 2355528"/>
              <a:gd name="connsiteY74" fmla="*/ 71635 h 1040815"/>
              <a:gd name="connsiteX75" fmla="*/ 488804 w 2355528"/>
              <a:gd name="connsiteY75" fmla="*/ 63208 h 1040815"/>
              <a:gd name="connsiteX76" fmla="*/ 476162 w 2355528"/>
              <a:gd name="connsiteY76" fmla="*/ 50566 h 1040815"/>
              <a:gd name="connsiteX77" fmla="*/ 450879 w 2355528"/>
              <a:gd name="connsiteY77" fmla="*/ 33711 h 1040815"/>
              <a:gd name="connsiteX78" fmla="*/ 417169 w 2355528"/>
              <a:gd name="connsiteY78" fmla="*/ 25283 h 1040815"/>
              <a:gd name="connsiteX79" fmla="*/ 391886 w 2355528"/>
              <a:gd name="connsiteY79" fmla="*/ 29497 h 1040815"/>
              <a:gd name="connsiteX80" fmla="*/ 383458 w 2355528"/>
              <a:gd name="connsiteY80" fmla="*/ 42138 h 1040815"/>
              <a:gd name="connsiteX81" fmla="*/ 370817 w 2355528"/>
              <a:gd name="connsiteY81" fmla="*/ 58994 h 1040815"/>
              <a:gd name="connsiteX82" fmla="*/ 353961 w 2355528"/>
              <a:gd name="connsiteY82" fmla="*/ 63208 h 1040815"/>
              <a:gd name="connsiteX83" fmla="*/ 328678 w 2355528"/>
              <a:gd name="connsiteY83" fmla="*/ 71635 h 1040815"/>
              <a:gd name="connsiteX84" fmla="*/ 316037 w 2355528"/>
              <a:gd name="connsiteY84" fmla="*/ 75849 h 1040815"/>
              <a:gd name="connsiteX85" fmla="*/ 303396 w 2355528"/>
              <a:gd name="connsiteY85" fmla="*/ 80063 h 1040815"/>
              <a:gd name="connsiteX86" fmla="*/ 261257 w 2355528"/>
              <a:gd name="connsiteY86" fmla="*/ 67421 h 1040815"/>
              <a:gd name="connsiteX87" fmla="*/ 248616 w 2355528"/>
              <a:gd name="connsiteY87" fmla="*/ 54780 h 1040815"/>
              <a:gd name="connsiteX88" fmla="*/ 240188 w 2355528"/>
              <a:gd name="connsiteY88" fmla="*/ 42138 h 1040815"/>
              <a:gd name="connsiteX89" fmla="*/ 227547 w 2355528"/>
              <a:gd name="connsiteY89" fmla="*/ 37925 h 1040815"/>
              <a:gd name="connsiteX90" fmla="*/ 189622 w 2355528"/>
              <a:gd name="connsiteY90" fmla="*/ 16856 h 1040815"/>
              <a:gd name="connsiteX91" fmla="*/ 176981 w 2355528"/>
              <a:gd name="connsiteY91" fmla="*/ 8428 h 1040815"/>
              <a:gd name="connsiteX92" fmla="*/ 151698 w 2355528"/>
              <a:gd name="connsiteY92" fmla="*/ 0 h 1040815"/>
              <a:gd name="connsiteX93" fmla="*/ 117987 w 2355528"/>
              <a:gd name="connsiteY93" fmla="*/ 12642 h 1040815"/>
              <a:gd name="connsiteX94" fmla="*/ 109560 w 2355528"/>
              <a:gd name="connsiteY94" fmla="*/ 25283 h 1040815"/>
              <a:gd name="connsiteX95" fmla="*/ 58994 w 2355528"/>
              <a:gd name="connsiteY95" fmla="*/ 29497 h 1040815"/>
              <a:gd name="connsiteX96" fmla="*/ 46352 w 2355528"/>
              <a:gd name="connsiteY96" fmla="*/ 37925 h 1040815"/>
              <a:gd name="connsiteX97" fmla="*/ 29497 w 2355528"/>
              <a:gd name="connsiteY97" fmla="*/ 63208 h 1040815"/>
              <a:gd name="connsiteX98" fmla="*/ 0 w 2355528"/>
              <a:gd name="connsiteY98" fmla="*/ 84277 h 10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355528" h="1040815">
                <a:moveTo>
                  <a:pt x="2355528" y="1040815"/>
                </a:moveTo>
                <a:lnTo>
                  <a:pt x="2330245" y="1002891"/>
                </a:lnTo>
                <a:cubicBezTo>
                  <a:pt x="2327436" y="998677"/>
                  <a:pt x="2324857" y="994300"/>
                  <a:pt x="2321818" y="990249"/>
                </a:cubicBezTo>
                <a:cubicBezTo>
                  <a:pt x="2315181" y="981401"/>
                  <a:pt x="2306012" y="967521"/>
                  <a:pt x="2296535" y="960752"/>
                </a:cubicBezTo>
                <a:cubicBezTo>
                  <a:pt x="2284672" y="952279"/>
                  <a:pt x="2276394" y="951504"/>
                  <a:pt x="2262824" y="948111"/>
                </a:cubicBezTo>
                <a:cubicBezTo>
                  <a:pt x="2247373" y="949516"/>
                  <a:pt x="2231986" y="952325"/>
                  <a:pt x="2216472" y="952325"/>
                </a:cubicBezTo>
                <a:cubicBezTo>
                  <a:pt x="2155854" y="952325"/>
                  <a:pt x="2153826" y="951014"/>
                  <a:pt x="2111126" y="943897"/>
                </a:cubicBezTo>
                <a:cubicBezTo>
                  <a:pt x="2077078" y="948153"/>
                  <a:pt x="2055242" y="953102"/>
                  <a:pt x="2018422" y="943897"/>
                </a:cubicBezTo>
                <a:cubicBezTo>
                  <a:pt x="1972939" y="932526"/>
                  <a:pt x="2009985" y="926760"/>
                  <a:pt x="1980498" y="922828"/>
                </a:cubicBezTo>
                <a:cubicBezTo>
                  <a:pt x="1963733" y="920593"/>
                  <a:pt x="1946787" y="920019"/>
                  <a:pt x="1929932" y="918614"/>
                </a:cubicBezTo>
                <a:cubicBezTo>
                  <a:pt x="1925718" y="917209"/>
                  <a:pt x="1921263" y="916386"/>
                  <a:pt x="1917290" y="914400"/>
                </a:cubicBezTo>
                <a:cubicBezTo>
                  <a:pt x="1912760" y="912135"/>
                  <a:pt x="1909601" y="907034"/>
                  <a:pt x="1904649" y="905973"/>
                </a:cubicBezTo>
                <a:cubicBezTo>
                  <a:pt x="1889479" y="902722"/>
                  <a:pt x="1873748" y="903164"/>
                  <a:pt x="1858297" y="901759"/>
                </a:cubicBezTo>
                <a:cubicBezTo>
                  <a:pt x="1849869" y="896140"/>
                  <a:pt x="1840177" y="892065"/>
                  <a:pt x="1833014" y="884903"/>
                </a:cubicBezTo>
                <a:cubicBezTo>
                  <a:pt x="1828800" y="880689"/>
                  <a:pt x="1824187" y="876840"/>
                  <a:pt x="1820372" y="872262"/>
                </a:cubicBezTo>
                <a:cubicBezTo>
                  <a:pt x="1817130" y="868371"/>
                  <a:pt x="1815900" y="862784"/>
                  <a:pt x="1811945" y="859620"/>
                </a:cubicBezTo>
                <a:cubicBezTo>
                  <a:pt x="1808476" y="856845"/>
                  <a:pt x="1803517" y="856811"/>
                  <a:pt x="1799303" y="855407"/>
                </a:cubicBezTo>
                <a:cubicBezTo>
                  <a:pt x="1789981" y="846084"/>
                  <a:pt x="1785757" y="840206"/>
                  <a:pt x="1774020" y="834338"/>
                </a:cubicBezTo>
                <a:cubicBezTo>
                  <a:pt x="1770047" y="832352"/>
                  <a:pt x="1765593" y="831529"/>
                  <a:pt x="1761379" y="830124"/>
                </a:cubicBezTo>
                <a:cubicBezTo>
                  <a:pt x="1757165" y="825910"/>
                  <a:pt x="1752396" y="822186"/>
                  <a:pt x="1748737" y="817482"/>
                </a:cubicBezTo>
                <a:cubicBezTo>
                  <a:pt x="1731995" y="795956"/>
                  <a:pt x="1731132" y="783271"/>
                  <a:pt x="1706599" y="766916"/>
                </a:cubicBezTo>
                <a:cubicBezTo>
                  <a:pt x="1698171" y="761298"/>
                  <a:pt x="1688478" y="757223"/>
                  <a:pt x="1681316" y="750061"/>
                </a:cubicBezTo>
                <a:cubicBezTo>
                  <a:pt x="1656664" y="725409"/>
                  <a:pt x="1659886" y="731015"/>
                  <a:pt x="1643392" y="707923"/>
                </a:cubicBezTo>
                <a:cubicBezTo>
                  <a:pt x="1640448" y="703802"/>
                  <a:pt x="1637021" y="699909"/>
                  <a:pt x="1634964" y="695281"/>
                </a:cubicBezTo>
                <a:cubicBezTo>
                  <a:pt x="1628382" y="680470"/>
                  <a:pt x="1624966" y="664788"/>
                  <a:pt x="1622323" y="648929"/>
                </a:cubicBezTo>
                <a:cubicBezTo>
                  <a:pt x="1618242" y="624444"/>
                  <a:pt x="1619963" y="622803"/>
                  <a:pt x="1613895" y="602577"/>
                </a:cubicBezTo>
                <a:cubicBezTo>
                  <a:pt x="1609532" y="588034"/>
                  <a:pt x="1605161" y="573432"/>
                  <a:pt x="1597040" y="560439"/>
                </a:cubicBezTo>
                <a:cubicBezTo>
                  <a:pt x="1593318" y="554483"/>
                  <a:pt x="1588480" y="549299"/>
                  <a:pt x="1584398" y="543584"/>
                </a:cubicBezTo>
                <a:cubicBezTo>
                  <a:pt x="1581454" y="539463"/>
                  <a:pt x="1579782" y="534277"/>
                  <a:pt x="1575971" y="530942"/>
                </a:cubicBezTo>
                <a:cubicBezTo>
                  <a:pt x="1568348" y="524272"/>
                  <a:pt x="1550688" y="514087"/>
                  <a:pt x="1550688" y="514087"/>
                </a:cubicBezTo>
                <a:cubicBezTo>
                  <a:pt x="1520575" y="468918"/>
                  <a:pt x="1567467" y="537464"/>
                  <a:pt x="1529619" y="488804"/>
                </a:cubicBezTo>
                <a:cubicBezTo>
                  <a:pt x="1523400" y="480809"/>
                  <a:pt x="1521191" y="469139"/>
                  <a:pt x="1512763" y="463521"/>
                </a:cubicBezTo>
                <a:cubicBezTo>
                  <a:pt x="1504335" y="457903"/>
                  <a:pt x="1497089" y="449869"/>
                  <a:pt x="1487480" y="446666"/>
                </a:cubicBezTo>
                <a:cubicBezTo>
                  <a:pt x="1479052" y="443857"/>
                  <a:pt x="1470960" y="439699"/>
                  <a:pt x="1462197" y="438238"/>
                </a:cubicBezTo>
                <a:cubicBezTo>
                  <a:pt x="1431202" y="433072"/>
                  <a:pt x="1445203" y="436096"/>
                  <a:pt x="1420059" y="429810"/>
                </a:cubicBezTo>
                <a:cubicBezTo>
                  <a:pt x="1417250" y="425596"/>
                  <a:pt x="1415212" y="420750"/>
                  <a:pt x="1411631" y="417169"/>
                </a:cubicBezTo>
                <a:cubicBezTo>
                  <a:pt x="1408050" y="413588"/>
                  <a:pt x="1403111" y="411685"/>
                  <a:pt x="1398990" y="408741"/>
                </a:cubicBezTo>
                <a:cubicBezTo>
                  <a:pt x="1393275" y="404659"/>
                  <a:pt x="1388416" y="399241"/>
                  <a:pt x="1382135" y="396100"/>
                </a:cubicBezTo>
                <a:cubicBezTo>
                  <a:pt x="1374189" y="392127"/>
                  <a:pt x="1365470" y="389827"/>
                  <a:pt x="1356852" y="387672"/>
                </a:cubicBezTo>
                <a:cubicBezTo>
                  <a:pt x="1351233" y="386267"/>
                  <a:pt x="1345565" y="385049"/>
                  <a:pt x="1339996" y="383458"/>
                </a:cubicBezTo>
                <a:cubicBezTo>
                  <a:pt x="1335725" y="382238"/>
                  <a:pt x="1331745" y="379919"/>
                  <a:pt x="1327355" y="379244"/>
                </a:cubicBezTo>
                <a:cubicBezTo>
                  <a:pt x="1313403" y="377098"/>
                  <a:pt x="1299280" y="376254"/>
                  <a:pt x="1285217" y="375031"/>
                </a:cubicBezTo>
                <a:cubicBezTo>
                  <a:pt x="1266972" y="373445"/>
                  <a:pt x="1248697" y="372222"/>
                  <a:pt x="1230437" y="370817"/>
                </a:cubicBezTo>
                <a:cubicBezTo>
                  <a:pt x="1196551" y="362345"/>
                  <a:pt x="1193863" y="359888"/>
                  <a:pt x="1141947" y="370817"/>
                </a:cubicBezTo>
                <a:cubicBezTo>
                  <a:pt x="1136991" y="371860"/>
                  <a:pt x="1137100" y="379877"/>
                  <a:pt x="1133519" y="383458"/>
                </a:cubicBezTo>
                <a:cubicBezTo>
                  <a:pt x="1129938" y="387039"/>
                  <a:pt x="1124769" y="388644"/>
                  <a:pt x="1120878" y="391886"/>
                </a:cubicBezTo>
                <a:cubicBezTo>
                  <a:pt x="1116300" y="395701"/>
                  <a:pt x="1113085" y="401063"/>
                  <a:pt x="1108236" y="404527"/>
                </a:cubicBezTo>
                <a:cubicBezTo>
                  <a:pt x="1099122" y="411037"/>
                  <a:pt x="1089057" y="413730"/>
                  <a:pt x="1078739" y="417169"/>
                </a:cubicBezTo>
                <a:cubicBezTo>
                  <a:pt x="1060479" y="415764"/>
                  <a:pt x="1042148" y="415095"/>
                  <a:pt x="1023960" y="412955"/>
                </a:cubicBezTo>
                <a:cubicBezTo>
                  <a:pt x="1018208" y="412278"/>
                  <a:pt x="1012896" y="408741"/>
                  <a:pt x="1007104" y="408741"/>
                </a:cubicBezTo>
                <a:cubicBezTo>
                  <a:pt x="992988" y="408741"/>
                  <a:pt x="979012" y="411550"/>
                  <a:pt x="964966" y="412955"/>
                </a:cubicBezTo>
                <a:cubicBezTo>
                  <a:pt x="953729" y="411550"/>
                  <a:pt x="942180" y="411721"/>
                  <a:pt x="931255" y="408741"/>
                </a:cubicBezTo>
                <a:cubicBezTo>
                  <a:pt x="926369" y="407409"/>
                  <a:pt x="922504" y="403556"/>
                  <a:pt x="918614" y="400314"/>
                </a:cubicBezTo>
                <a:cubicBezTo>
                  <a:pt x="910626" y="393657"/>
                  <a:pt x="902280" y="384502"/>
                  <a:pt x="897545" y="375031"/>
                </a:cubicBezTo>
                <a:cubicBezTo>
                  <a:pt x="880104" y="340148"/>
                  <a:pt x="909049" y="385965"/>
                  <a:pt x="884903" y="349748"/>
                </a:cubicBezTo>
                <a:cubicBezTo>
                  <a:pt x="883499" y="345534"/>
                  <a:pt x="882676" y="341079"/>
                  <a:pt x="880690" y="337106"/>
                </a:cubicBezTo>
                <a:cubicBezTo>
                  <a:pt x="875956" y="327637"/>
                  <a:pt x="867606" y="318478"/>
                  <a:pt x="859620" y="311823"/>
                </a:cubicBezTo>
                <a:cubicBezTo>
                  <a:pt x="855730" y="308581"/>
                  <a:pt x="851945" y="304389"/>
                  <a:pt x="846979" y="303396"/>
                </a:cubicBezTo>
                <a:cubicBezTo>
                  <a:pt x="830394" y="300079"/>
                  <a:pt x="813268" y="300587"/>
                  <a:pt x="796413" y="299182"/>
                </a:cubicBezTo>
                <a:cubicBezTo>
                  <a:pt x="787985" y="290754"/>
                  <a:pt x="781047" y="280511"/>
                  <a:pt x="771130" y="273899"/>
                </a:cubicBezTo>
                <a:cubicBezTo>
                  <a:pt x="766916" y="271090"/>
                  <a:pt x="762380" y="268713"/>
                  <a:pt x="758489" y="265471"/>
                </a:cubicBezTo>
                <a:cubicBezTo>
                  <a:pt x="753911" y="261656"/>
                  <a:pt x="749662" y="257408"/>
                  <a:pt x="745847" y="252830"/>
                </a:cubicBezTo>
                <a:cubicBezTo>
                  <a:pt x="742605" y="248939"/>
                  <a:pt x="741230" y="243523"/>
                  <a:pt x="737419" y="240188"/>
                </a:cubicBezTo>
                <a:cubicBezTo>
                  <a:pt x="729797" y="233518"/>
                  <a:pt x="719299" y="230495"/>
                  <a:pt x="712137" y="223333"/>
                </a:cubicBezTo>
                <a:cubicBezTo>
                  <a:pt x="707923" y="219119"/>
                  <a:pt x="704073" y="214506"/>
                  <a:pt x="699495" y="210691"/>
                </a:cubicBezTo>
                <a:cubicBezTo>
                  <a:pt x="695605" y="207449"/>
                  <a:pt x="690744" y="205506"/>
                  <a:pt x="686854" y="202264"/>
                </a:cubicBezTo>
                <a:cubicBezTo>
                  <a:pt x="647241" y="169253"/>
                  <a:pt x="712838" y="215374"/>
                  <a:pt x="648929" y="172767"/>
                </a:cubicBezTo>
                <a:lnTo>
                  <a:pt x="636288" y="164339"/>
                </a:lnTo>
                <a:cubicBezTo>
                  <a:pt x="613813" y="130630"/>
                  <a:pt x="643311" y="171362"/>
                  <a:pt x="615219" y="143270"/>
                </a:cubicBezTo>
                <a:cubicBezTo>
                  <a:pt x="611638" y="139689"/>
                  <a:pt x="610682" y="133871"/>
                  <a:pt x="606791" y="130629"/>
                </a:cubicBezTo>
                <a:cubicBezTo>
                  <a:pt x="593638" y="119668"/>
                  <a:pt x="590468" y="124574"/>
                  <a:pt x="577294" y="117987"/>
                </a:cubicBezTo>
                <a:cubicBezTo>
                  <a:pt x="572764" y="115722"/>
                  <a:pt x="569308" y="111555"/>
                  <a:pt x="564653" y="109560"/>
                </a:cubicBezTo>
                <a:cubicBezTo>
                  <a:pt x="559330" y="107279"/>
                  <a:pt x="553344" y="107010"/>
                  <a:pt x="547797" y="105346"/>
                </a:cubicBezTo>
                <a:cubicBezTo>
                  <a:pt x="539288" y="102793"/>
                  <a:pt x="522514" y="96918"/>
                  <a:pt x="522514" y="96918"/>
                </a:cubicBezTo>
                <a:cubicBezTo>
                  <a:pt x="514228" y="84488"/>
                  <a:pt x="513612" y="81774"/>
                  <a:pt x="501445" y="71635"/>
                </a:cubicBezTo>
                <a:cubicBezTo>
                  <a:pt x="497555" y="68393"/>
                  <a:pt x="492694" y="66450"/>
                  <a:pt x="488804" y="63208"/>
                </a:cubicBezTo>
                <a:cubicBezTo>
                  <a:pt x="484226" y="59393"/>
                  <a:pt x="480866" y="54225"/>
                  <a:pt x="476162" y="50566"/>
                </a:cubicBezTo>
                <a:cubicBezTo>
                  <a:pt x="468167" y="44348"/>
                  <a:pt x="460811" y="35697"/>
                  <a:pt x="450879" y="33711"/>
                </a:cubicBezTo>
                <a:cubicBezTo>
                  <a:pt x="425455" y="28626"/>
                  <a:pt x="436605" y="31762"/>
                  <a:pt x="417169" y="25283"/>
                </a:cubicBezTo>
                <a:cubicBezTo>
                  <a:pt x="408741" y="26688"/>
                  <a:pt x="399528" y="25676"/>
                  <a:pt x="391886" y="29497"/>
                </a:cubicBezTo>
                <a:cubicBezTo>
                  <a:pt x="387356" y="31762"/>
                  <a:pt x="386402" y="38017"/>
                  <a:pt x="383458" y="42138"/>
                </a:cubicBezTo>
                <a:cubicBezTo>
                  <a:pt x="379376" y="47853"/>
                  <a:pt x="376532" y="54912"/>
                  <a:pt x="370817" y="58994"/>
                </a:cubicBezTo>
                <a:cubicBezTo>
                  <a:pt x="366104" y="62360"/>
                  <a:pt x="359508" y="61544"/>
                  <a:pt x="353961" y="63208"/>
                </a:cubicBezTo>
                <a:cubicBezTo>
                  <a:pt x="345452" y="65761"/>
                  <a:pt x="337106" y="68826"/>
                  <a:pt x="328678" y="71635"/>
                </a:cubicBezTo>
                <a:lnTo>
                  <a:pt x="316037" y="75849"/>
                </a:lnTo>
                <a:lnTo>
                  <a:pt x="303396" y="80063"/>
                </a:lnTo>
                <a:cubicBezTo>
                  <a:pt x="272619" y="69803"/>
                  <a:pt x="286731" y="73790"/>
                  <a:pt x="261257" y="67421"/>
                </a:cubicBezTo>
                <a:cubicBezTo>
                  <a:pt x="257043" y="63207"/>
                  <a:pt x="252431" y="59358"/>
                  <a:pt x="248616" y="54780"/>
                </a:cubicBezTo>
                <a:cubicBezTo>
                  <a:pt x="245374" y="50889"/>
                  <a:pt x="244143" y="45302"/>
                  <a:pt x="240188" y="42138"/>
                </a:cubicBezTo>
                <a:cubicBezTo>
                  <a:pt x="236720" y="39363"/>
                  <a:pt x="231761" y="39329"/>
                  <a:pt x="227547" y="37925"/>
                </a:cubicBezTo>
                <a:cubicBezTo>
                  <a:pt x="198568" y="18605"/>
                  <a:pt x="211873" y="24271"/>
                  <a:pt x="189622" y="16856"/>
                </a:cubicBezTo>
                <a:cubicBezTo>
                  <a:pt x="185408" y="14047"/>
                  <a:pt x="181609" y="10485"/>
                  <a:pt x="176981" y="8428"/>
                </a:cubicBezTo>
                <a:cubicBezTo>
                  <a:pt x="168863" y="4820"/>
                  <a:pt x="151698" y="0"/>
                  <a:pt x="151698" y="0"/>
                </a:cubicBezTo>
                <a:cubicBezTo>
                  <a:pt x="136623" y="3015"/>
                  <a:pt x="128838" y="1791"/>
                  <a:pt x="117987" y="12642"/>
                </a:cubicBezTo>
                <a:cubicBezTo>
                  <a:pt x="114406" y="16223"/>
                  <a:pt x="114429" y="23892"/>
                  <a:pt x="109560" y="25283"/>
                </a:cubicBezTo>
                <a:cubicBezTo>
                  <a:pt x="93297" y="29930"/>
                  <a:pt x="75849" y="28092"/>
                  <a:pt x="58994" y="29497"/>
                </a:cubicBezTo>
                <a:cubicBezTo>
                  <a:pt x="54780" y="32306"/>
                  <a:pt x="49687" y="34113"/>
                  <a:pt x="46352" y="37925"/>
                </a:cubicBezTo>
                <a:cubicBezTo>
                  <a:pt x="39682" y="45548"/>
                  <a:pt x="37925" y="57590"/>
                  <a:pt x="29497" y="63208"/>
                </a:cubicBezTo>
                <a:cubicBezTo>
                  <a:pt x="2561" y="81165"/>
                  <a:pt x="11376" y="72901"/>
                  <a:pt x="0" y="84277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0" y="3352800"/>
            <a:ext cx="4343400" cy="2133600"/>
            <a:chOff x="628429" y="2318724"/>
            <a:chExt cx="7661190" cy="3774922"/>
          </a:xfrm>
        </p:grpSpPr>
        <p:sp>
          <p:nvSpPr>
            <p:cNvPr id="25" name="Freeform 24"/>
            <p:cNvSpPr/>
            <p:nvPr/>
          </p:nvSpPr>
          <p:spPr>
            <a:xfrm>
              <a:off x="5677047" y="2474882"/>
              <a:ext cx="2612572" cy="1419262"/>
            </a:xfrm>
            <a:custGeom>
              <a:avLst/>
              <a:gdLst>
                <a:gd name="connsiteX0" fmla="*/ 2612572 w 2612572"/>
                <a:gd name="connsiteY0" fmla="*/ 0 h 1419262"/>
                <a:gd name="connsiteX1" fmla="*/ 2591389 w 2612572"/>
                <a:gd name="connsiteY1" fmla="*/ 14122 h 1419262"/>
                <a:gd name="connsiteX2" fmla="*/ 2580797 w 2612572"/>
                <a:gd name="connsiteY2" fmla="*/ 21183 h 1419262"/>
                <a:gd name="connsiteX3" fmla="*/ 2570206 w 2612572"/>
                <a:gd name="connsiteY3" fmla="*/ 24713 h 1419262"/>
                <a:gd name="connsiteX4" fmla="*/ 2541961 w 2612572"/>
                <a:gd name="connsiteY4" fmla="*/ 31774 h 1419262"/>
                <a:gd name="connsiteX5" fmla="*/ 2531370 w 2612572"/>
                <a:gd name="connsiteY5" fmla="*/ 38835 h 1419262"/>
                <a:gd name="connsiteX6" fmla="*/ 2489004 w 2612572"/>
                <a:gd name="connsiteY6" fmla="*/ 49427 h 1419262"/>
                <a:gd name="connsiteX7" fmla="*/ 2478412 w 2612572"/>
                <a:gd name="connsiteY7" fmla="*/ 56488 h 1419262"/>
                <a:gd name="connsiteX8" fmla="*/ 2446638 w 2612572"/>
                <a:gd name="connsiteY8" fmla="*/ 67079 h 1419262"/>
                <a:gd name="connsiteX9" fmla="*/ 2425455 w 2612572"/>
                <a:gd name="connsiteY9" fmla="*/ 74140 h 1419262"/>
                <a:gd name="connsiteX10" fmla="*/ 2397211 w 2612572"/>
                <a:gd name="connsiteY10" fmla="*/ 81201 h 1419262"/>
                <a:gd name="connsiteX11" fmla="*/ 2383089 w 2612572"/>
                <a:gd name="connsiteY11" fmla="*/ 84732 h 1419262"/>
                <a:gd name="connsiteX12" fmla="*/ 2361906 w 2612572"/>
                <a:gd name="connsiteY12" fmla="*/ 91793 h 1419262"/>
                <a:gd name="connsiteX13" fmla="*/ 2351314 w 2612572"/>
                <a:gd name="connsiteY13" fmla="*/ 102384 h 1419262"/>
                <a:gd name="connsiteX14" fmla="*/ 2308948 w 2612572"/>
                <a:gd name="connsiteY14" fmla="*/ 112976 h 1419262"/>
                <a:gd name="connsiteX15" fmla="*/ 2277174 w 2612572"/>
                <a:gd name="connsiteY15" fmla="*/ 120037 h 1419262"/>
                <a:gd name="connsiteX16" fmla="*/ 2252460 w 2612572"/>
                <a:gd name="connsiteY16" fmla="*/ 123567 h 1419262"/>
                <a:gd name="connsiteX17" fmla="*/ 2220686 w 2612572"/>
                <a:gd name="connsiteY17" fmla="*/ 134159 h 1419262"/>
                <a:gd name="connsiteX18" fmla="*/ 2210094 w 2612572"/>
                <a:gd name="connsiteY18" fmla="*/ 137689 h 1419262"/>
                <a:gd name="connsiteX19" fmla="*/ 2199503 w 2612572"/>
                <a:gd name="connsiteY19" fmla="*/ 141220 h 1419262"/>
                <a:gd name="connsiteX20" fmla="*/ 2167728 w 2612572"/>
                <a:gd name="connsiteY20" fmla="*/ 148281 h 1419262"/>
                <a:gd name="connsiteX21" fmla="*/ 2139484 w 2612572"/>
                <a:gd name="connsiteY21" fmla="*/ 155342 h 1419262"/>
                <a:gd name="connsiteX22" fmla="*/ 2121832 w 2612572"/>
                <a:gd name="connsiteY22" fmla="*/ 172994 h 1419262"/>
                <a:gd name="connsiteX23" fmla="*/ 2100649 w 2612572"/>
                <a:gd name="connsiteY23" fmla="*/ 183586 h 1419262"/>
                <a:gd name="connsiteX24" fmla="*/ 2082996 w 2612572"/>
                <a:gd name="connsiteY24" fmla="*/ 215360 h 1419262"/>
                <a:gd name="connsiteX25" fmla="*/ 2072405 w 2612572"/>
                <a:gd name="connsiteY25" fmla="*/ 222421 h 1419262"/>
                <a:gd name="connsiteX26" fmla="*/ 2047691 w 2612572"/>
                <a:gd name="connsiteY26" fmla="*/ 247135 h 1419262"/>
                <a:gd name="connsiteX27" fmla="*/ 2026508 w 2612572"/>
                <a:gd name="connsiteY27" fmla="*/ 261257 h 1419262"/>
                <a:gd name="connsiteX28" fmla="*/ 2012386 w 2612572"/>
                <a:gd name="connsiteY28" fmla="*/ 268318 h 1419262"/>
                <a:gd name="connsiteX29" fmla="*/ 2001795 w 2612572"/>
                <a:gd name="connsiteY29" fmla="*/ 271849 h 1419262"/>
                <a:gd name="connsiteX30" fmla="*/ 1994734 w 2612572"/>
                <a:gd name="connsiteY30" fmla="*/ 282440 h 1419262"/>
                <a:gd name="connsiteX31" fmla="*/ 1984142 w 2612572"/>
                <a:gd name="connsiteY31" fmla="*/ 285971 h 1419262"/>
                <a:gd name="connsiteX32" fmla="*/ 1973551 w 2612572"/>
                <a:gd name="connsiteY32" fmla="*/ 293032 h 1419262"/>
                <a:gd name="connsiteX33" fmla="*/ 1952368 w 2612572"/>
                <a:gd name="connsiteY33" fmla="*/ 314215 h 1419262"/>
                <a:gd name="connsiteX34" fmla="*/ 1941776 w 2612572"/>
                <a:gd name="connsiteY34" fmla="*/ 324806 h 1419262"/>
                <a:gd name="connsiteX35" fmla="*/ 1931185 w 2612572"/>
                <a:gd name="connsiteY35" fmla="*/ 328337 h 1419262"/>
                <a:gd name="connsiteX36" fmla="*/ 1920593 w 2612572"/>
                <a:gd name="connsiteY36" fmla="*/ 338928 h 1419262"/>
                <a:gd name="connsiteX37" fmla="*/ 1906471 w 2612572"/>
                <a:gd name="connsiteY37" fmla="*/ 363642 h 1419262"/>
                <a:gd name="connsiteX38" fmla="*/ 1874697 w 2612572"/>
                <a:gd name="connsiteY38" fmla="*/ 388355 h 1419262"/>
                <a:gd name="connsiteX39" fmla="*/ 1864105 w 2612572"/>
                <a:gd name="connsiteY39" fmla="*/ 391886 h 1419262"/>
                <a:gd name="connsiteX40" fmla="*/ 1842922 w 2612572"/>
                <a:gd name="connsiteY40" fmla="*/ 406008 h 1419262"/>
                <a:gd name="connsiteX41" fmla="*/ 1835861 w 2612572"/>
                <a:gd name="connsiteY41" fmla="*/ 416599 h 1419262"/>
                <a:gd name="connsiteX42" fmla="*/ 1825270 w 2612572"/>
                <a:gd name="connsiteY42" fmla="*/ 423660 h 1419262"/>
                <a:gd name="connsiteX43" fmla="*/ 1821739 w 2612572"/>
                <a:gd name="connsiteY43" fmla="*/ 434252 h 1419262"/>
                <a:gd name="connsiteX44" fmla="*/ 1789965 w 2612572"/>
                <a:gd name="connsiteY44" fmla="*/ 448374 h 1419262"/>
                <a:gd name="connsiteX45" fmla="*/ 1779373 w 2612572"/>
                <a:gd name="connsiteY45" fmla="*/ 455435 h 1419262"/>
                <a:gd name="connsiteX46" fmla="*/ 1758190 w 2612572"/>
                <a:gd name="connsiteY46" fmla="*/ 462496 h 1419262"/>
                <a:gd name="connsiteX47" fmla="*/ 1737007 w 2612572"/>
                <a:gd name="connsiteY47" fmla="*/ 473087 h 1419262"/>
                <a:gd name="connsiteX48" fmla="*/ 1715824 w 2612572"/>
                <a:gd name="connsiteY48" fmla="*/ 490740 h 1419262"/>
                <a:gd name="connsiteX49" fmla="*/ 1694641 w 2612572"/>
                <a:gd name="connsiteY49" fmla="*/ 504862 h 1419262"/>
                <a:gd name="connsiteX50" fmla="*/ 1662867 w 2612572"/>
                <a:gd name="connsiteY50" fmla="*/ 533106 h 1419262"/>
                <a:gd name="connsiteX51" fmla="*/ 1652275 w 2612572"/>
                <a:gd name="connsiteY51" fmla="*/ 540167 h 1419262"/>
                <a:gd name="connsiteX52" fmla="*/ 1645214 w 2612572"/>
                <a:gd name="connsiteY52" fmla="*/ 550758 h 1419262"/>
                <a:gd name="connsiteX53" fmla="*/ 1624031 w 2612572"/>
                <a:gd name="connsiteY53" fmla="*/ 557819 h 1419262"/>
                <a:gd name="connsiteX54" fmla="*/ 1613439 w 2612572"/>
                <a:gd name="connsiteY54" fmla="*/ 561350 h 1419262"/>
                <a:gd name="connsiteX55" fmla="*/ 1592256 w 2612572"/>
                <a:gd name="connsiteY55" fmla="*/ 575472 h 1419262"/>
                <a:gd name="connsiteX56" fmla="*/ 1571073 w 2612572"/>
                <a:gd name="connsiteY56" fmla="*/ 593124 h 1419262"/>
                <a:gd name="connsiteX57" fmla="*/ 1560482 w 2612572"/>
                <a:gd name="connsiteY57" fmla="*/ 596655 h 1419262"/>
                <a:gd name="connsiteX58" fmla="*/ 1535768 w 2612572"/>
                <a:gd name="connsiteY58" fmla="*/ 603716 h 1419262"/>
                <a:gd name="connsiteX59" fmla="*/ 1525177 w 2612572"/>
                <a:gd name="connsiteY59" fmla="*/ 610777 h 1419262"/>
                <a:gd name="connsiteX60" fmla="*/ 1518116 w 2612572"/>
                <a:gd name="connsiteY60" fmla="*/ 621368 h 1419262"/>
                <a:gd name="connsiteX61" fmla="*/ 1507524 w 2612572"/>
                <a:gd name="connsiteY61" fmla="*/ 624899 h 1419262"/>
                <a:gd name="connsiteX62" fmla="*/ 1496933 w 2612572"/>
                <a:gd name="connsiteY62" fmla="*/ 631960 h 1419262"/>
                <a:gd name="connsiteX63" fmla="*/ 1482811 w 2612572"/>
                <a:gd name="connsiteY63" fmla="*/ 639021 h 1419262"/>
                <a:gd name="connsiteX64" fmla="*/ 1475750 w 2612572"/>
                <a:gd name="connsiteY64" fmla="*/ 649612 h 1419262"/>
                <a:gd name="connsiteX65" fmla="*/ 1465158 w 2612572"/>
                <a:gd name="connsiteY65" fmla="*/ 653143 h 1419262"/>
                <a:gd name="connsiteX66" fmla="*/ 1451036 w 2612572"/>
                <a:gd name="connsiteY66" fmla="*/ 660204 h 1419262"/>
                <a:gd name="connsiteX67" fmla="*/ 1440445 w 2612572"/>
                <a:gd name="connsiteY67" fmla="*/ 670795 h 1419262"/>
                <a:gd name="connsiteX68" fmla="*/ 1419262 w 2612572"/>
                <a:gd name="connsiteY68" fmla="*/ 681387 h 1419262"/>
                <a:gd name="connsiteX69" fmla="*/ 1398079 w 2612572"/>
                <a:gd name="connsiteY69" fmla="*/ 691978 h 1419262"/>
                <a:gd name="connsiteX70" fmla="*/ 1380426 w 2612572"/>
                <a:gd name="connsiteY70" fmla="*/ 709631 h 1419262"/>
                <a:gd name="connsiteX71" fmla="*/ 1359243 w 2612572"/>
                <a:gd name="connsiteY71" fmla="*/ 720222 h 1419262"/>
                <a:gd name="connsiteX72" fmla="*/ 1345121 w 2612572"/>
                <a:gd name="connsiteY72" fmla="*/ 727283 h 1419262"/>
                <a:gd name="connsiteX73" fmla="*/ 1323938 w 2612572"/>
                <a:gd name="connsiteY73" fmla="*/ 734344 h 1419262"/>
                <a:gd name="connsiteX74" fmla="*/ 1302755 w 2612572"/>
                <a:gd name="connsiteY74" fmla="*/ 751997 h 1419262"/>
                <a:gd name="connsiteX75" fmla="*/ 1270981 w 2612572"/>
                <a:gd name="connsiteY75" fmla="*/ 769649 h 1419262"/>
                <a:gd name="connsiteX76" fmla="*/ 1253328 w 2612572"/>
                <a:gd name="connsiteY76" fmla="*/ 783771 h 1419262"/>
                <a:gd name="connsiteX77" fmla="*/ 1232145 w 2612572"/>
                <a:gd name="connsiteY77" fmla="*/ 804954 h 1419262"/>
                <a:gd name="connsiteX78" fmla="*/ 1210962 w 2612572"/>
                <a:gd name="connsiteY78" fmla="*/ 812015 h 1419262"/>
                <a:gd name="connsiteX79" fmla="*/ 1200371 w 2612572"/>
                <a:gd name="connsiteY79" fmla="*/ 819076 h 1419262"/>
                <a:gd name="connsiteX80" fmla="*/ 1175657 w 2612572"/>
                <a:gd name="connsiteY80" fmla="*/ 829668 h 1419262"/>
                <a:gd name="connsiteX81" fmla="*/ 1143883 w 2612572"/>
                <a:gd name="connsiteY81" fmla="*/ 850851 h 1419262"/>
                <a:gd name="connsiteX82" fmla="*/ 1133291 w 2612572"/>
                <a:gd name="connsiteY82" fmla="*/ 857912 h 1419262"/>
                <a:gd name="connsiteX83" fmla="*/ 1115639 w 2612572"/>
                <a:gd name="connsiteY83" fmla="*/ 861442 h 1419262"/>
                <a:gd name="connsiteX84" fmla="*/ 1094456 w 2612572"/>
                <a:gd name="connsiteY84" fmla="*/ 875564 h 1419262"/>
                <a:gd name="connsiteX85" fmla="*/ 1083864 w 2612572"/>
                <a:gd name="connsiteY85" fmla="*/ 886156 h 1419262"/>
                <a:gd name="connsiteX86" fmla="*/ 1062681 w 2612572"/>
                <a:gd name="connsiteY86" fmla="*/ 893217 h 1419262"/>
                <a:gd name="connsiteX87" fmla="*/ 1052090 w 2612572"/>
                <a:gd name="connsiteY87" fmla="*/ 900278 h 1419262"/>
                <a:gd name="connsiteX88" fmla="*/ 1027376 w 2612572"/>
                <a:gd name="connsiteY88" fmla="*/ 907339 h 1419262"/>
                <a:gd name="connsiteX89" fmla="*/ 1006193 w 2612572"/>
                <a:gd name="connsiteY89" fmla="*/ 921461 h 1419262"/>
                <a:gd name="connsiteX90" fmla="*/ 995602 w 2612572"/>
                <a:gd name="connsiteY90" fmla="*/ 932052 h 1419262"/>
                <a:gd name="connsiteX91" fmla="*/ 960297 w 2612572"/>
                <a:gd name="connsiteY91" fmla="*/ 942644 h 1419262"/>
                <a:gd name="connsiteX92" fmla="*/ 935583 w 2612572"/>
                <a:gd name="connsiteY92" fmla="*/ 963827 h 1419262"/>
                <a:gd name="connsiteX93" fmla="*/ 914400 w 2612572"/>
                <a:gd name="connsiteY93" fmla="*/ 967357 h 1419262"/>
                <a:gd name="connsiteX94" fmla="*/ 882626 w 2612572"/>
                <a:gd name="connsiteY94" fmla="*/ 977949 h 1419262"/>
                <a:gd name="connsiteX95" fmla="*/ 872034 w 2612572"/>
                <a:gd name="connsiteY95" fmla="*/ 981479 h 1419262"/>
                <a:gd name="connsiteX96" fmla="*/ 861443 w 2612572"/>
                <a:gd name="connsiteY96" fmla="*/ 985010 h 1419262"/>
                <a:gd name="connsiteX97" fmla="*/ 836729 w 2612572"/>
                <a:gd name="connsiteY97" fmla="*/ 988540 h 1419262"/>
                <a:gd name="connsiteX98" fmla="*/ 826138 w 2612572"/>
                <a:gd name="connsiteY98" fmla="*/ 995601 h 1419262"/>
                <a:gd name="connsiteX99" fmla="*/ 804955 w 2612572"/>
                <a:gd name="connsiteY99" fmla="*/ 1002662 h 1419262"/>
                <a:gd name="connsiteX100" fmla="*/ 794363 w 2612572"/>
                <a:gd name="connsiteY100" fmla="*/ 1009723 h 1419262"/>
                <a:gd name="connsiteX101" fmla="*/ 783772 w 2612572"/>
                <a:gd name="connsiteY101" fmla="*/ 1013254 h 1419262"/>
                <a:gd name="connsiteX102" fmla="*/ 762589 w 2612572"/>
                <a:gd name="connsiteY102" fmla="*/ 1027376 h 1419262"/>
                <a:gd name="connsiteX103" fmla="*/ 751997 w 2612572"/>
                <a:gd name="connsiteY103" fmla="*/ 1034437 h 1419262"/>
                <a:gd name="connsiteX104" fmla="*/ 741406 w 2612572"/>
                <a:gd name="connsiteY104" fmla="*/ 1037967 h 1419262"/>
                <a:gd name="connsiteX105" fmla="*/ 730814 w 2612572"/>
                <a:gd name="connsiteY105" fmla="*/ 1045028 h 1419262"/>
                <a:gd name="connsiteX106" fmla="*/ 709631 w 2612572"/>
                <a:gd name="connsiteY106" fmla="*/ 1052089 h 1419262"/>
                <a:gd name="connsiteX107" fmla="*/ 699039 w 2612572"/>
                <a:gd name="connsiteY107" fmla="*/ 1055620 h 1419262"/>
                <a:gd name="connsiteX108" fmla="*/ 688448 w 2612572"/>
                <a:gd name="connsiteY108" fmla="*/ 1059150 h 1419262"/>
                <a:gd name="connsiteX109" fmla="*/ 653143 w 2612572"/>
                <a:gd name="connsiteY109" fmla="*/ 1080333 h 1419262"/>
                <a:gd name="connsiteX110" fmla="*/ 642551 w 2612572"/>
                <a:gd name="connsiteY110" fmla="*/ 1087394 h 1419262"/>
                <a:gd name="connsiteX111" fmla="*/ 621368 w 2612572"/>
                <a:gd name="connsiteY111" fmla="*/ 1094455 h 1419262"/>
                <a:gd name="connsiteX112" fmla="*/ 610777 w 2612572"/>
                <a:gd name="connsiteY112" fmla="*/ 1101516 h 1419262"/>
                <a:gd name="connsiteX113" fmla="*/ 600185 w 2612572"/>
                <a:gd name="connsiteY113" fmla="*/ 1105047 h 1419262"/>
                <a:gd name="connsiteX114" fmla="*/ 579002 w 2612572"/>
                <a:gd name="connsiteY114" fmla="*/ 1119169 h 1419262"/>
                <a:gd name="connsiteX115" fmla="*/ 557819 w 2612572"/>
                <a:gd name="connsiteY115" fmla="*/ 1126230 h 1419262"/>
                <a:gd name="connsiteX116" fmla="*/ 529575 w 2612572"/>
                <a:gd name="connsiteY116" fmla="*/ 1133291 h 1419262"/>
                <a:gd name="connsiteX117" fmla="*/ 504862 w 2612572"/>
                <a:gd name="connsiteY117" fmla="*/ 1140352 h 1419262"/>
                <a:gd name="connsiteX118" fmla="*/ 494270 w 2612572"/>
                <a:gd name="connsiteY118" fmla="*/ 1147413 h 1419262"/>
                <a:gd name="connsiteX119" fmla="*/ 483679 w 2612572"/>
                <a:gd name="connsiteY119" fmla="*/ 1158004 h 1419262"/>
                <a:gd name="connsiteX120" fmla="*/ 473087 w 2612572"/>
                <a:gd name="connsiteY120" fmla="*/ 1161535 h 1419262"/>
                <a:gd name="connsiteX121" fmla="*/ 451904 w 2612572"/>
                <a:gd name="connsiteY121" fmla="*/ 1175657 h 1419262"/>
                <a:gd name="connsiteX122" fmla="*/ 427191 w 2612572"/>
                <a:gd name="connsiteY122" fmla="*/ 1186249 h 1419262"/>
                <a:gd name="connsiteX123" fmla="*/ 406008 w 2612572"/>
                <a:gd name="connsiteY123" fmla="*/ 1193310 h 1419262"/>
                <a:gd name="connsiteX124" fmla="*/ 395416 w 2612572"/>
                <a:gd name="connsiteY124" fmla="*/ 1196840 h 1419262"/>
                <a:gd name="connsiteX125" fmla="*/ 374233 w 2612572"/>
                <a:gd name="connsiteY125" fmla="*/ 1200371 h 1419262"/>
                <a:gd name="connsiteX126" fmla="*/ 349520 w 2612572"/>
                <a:gd name="connsiteY126" fmla="*/ 1207432 h 1419262"/>
                <a:gd name="connsiteX127" fmla="*/ 338928 w 2612572"/>
                <a:gd name="connsiteY127" fmla="*/ 1218023 h 1419262"/>
                <a:gd name="connsiteX128" fmla="*/ 303623 w 2612572"/>
                <a:gd name="connsiteY128" fmla="*/ 1239206 h 1419262"/>
                <a:gd name="connsiteX129" fmla="*/ 282440 w 2612572"/>
                <a:gd name="connsiteY129" fmla="*/ 1253328 h 1419262"/>
                <a:gd name="connsiteX130" fmla="*/ 261257 w 2612572"/>
                <a:gd name="connsiteY130" fmla="*/ 1267450 h 1419262"/>
                <a:gd name="connsiteX131" fmla="*/ 250666 w 2612572"/>
                <a:gd name="connsiteY131" fmla="*/ 1274511 h 1419262"/>
                <a:gd name="connsiteX132" fmla="*/ 229483 w 2612572"/>
                <a:gd name="connsiteY132" fmla="*/ 1281572 h 1419262"/>
                <a:gd name="connsiteX133" fmla="*/ 208300 w 2612572"/>
                <a:gd name="connsiteY133" fmla="*/ 1295694 h 1419262"/>
                <a:gd name="connsiteX134" fmla="*/ 197708 w 2612572"/>
                <a:gd name="connsiteY134" fmla="*/ 1299225 h 1419262"/>
                <a:gd name="connsiteX135" fmla="*/ 172995 w 2612572"/>
                <a:gd name="connsiteY135" fmla="*/ 1306286 h 1419262"/>
                <a:gd name="connsiteX136" fmla="*/ 144751 w 2612572"/>
                <a:gd name="connsiteY136" fmla="*/ 1320408 h 1419262"/>
                <a:gd name="connsiteX137" fmla="*/ 123568 w 2612572"/>
                <a:gd name="connsiteY137" fmla="*/ 1330999 h 1419262"/>
                <a:gd name="connsiteX138" fmla="*/ 112976 w 2612572"/>
                <a:gd name="connsiteY138" fmla="*/ 1338060 h 1419262"/>
                <a:gd name="connsiteX139" fmla="*/ 102385 w 2612572"/>
                <a:gd name="connsiteY139" fmla="*/ 1341591 h 1419262"/>
                <a:gd name="connsiteX140" fmla="*/ 88263 w 2612572"/>
                <a:gd name="connsiteY140" fmla="*/ 1352182 h 1419262"/>
                <a:gd name="connsiteX141" fmla="*/ 67080 w 2612572"/>
                <a:gd name="connsiteY141" fmla="*/ 1366304 h 1419262"/>
                <a:gd name="connsiteX142" fmla="*/ 56488 w 2612572"/>
                <a:gd name="connsiteY142" fmla="*/ 1373365 h 1419262"/>
                <a:gd name="connsiteX143" fmla="*/ 45897 w 2612572"/>
                <a:gd name="connsiteY143" fmla="*/ 1380426 h 1419262"/>
                <a:gd name="connsiteX144" fmla="*/ 35305 w 2612572"/>
                <a:gd name="connsiteY144" fmla="*/ 1383957 h 1419262"/>
                <a:gd name="connsiteX145" fmla="*/ 24714 w 2612572"/>
                <a:gd name="connsiteY145" fmla="*/ 1394548 h 1419262"/>
                <a:gd name="connsiteX146" fmla="*/ 17653 w 2612572"/>
                <a:gd name="connsiteY146" fmla="*/ 1405140 h 1419262"/>
                <a:gd name="connsiteX147" fmla="*/ 7061 w 2612572"/>
                <a:gd name="connsiteY147" fmla="*/ 1412201 h 1419262"/>
                <a:gd name="connsiteX148" fmla="*/ 0 w 2612572"/>
                <a:gd name="connsiteY148" fmla="*/ 1419262 h 141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612572" h="1419262">
                  <a:moveTo>
                    <a:pt x="2612572" y="0"/>
                  </a:moveTo>
                  <a:lnTo>
                    <a:pt x="2591389" y="14122"/>
                  </a:lnTo>
                  <a:cubicBezTo>
                    <a:pt x="2587858" y="16476"/>
                    <a:pt x="2584823" y="19841"/>
                    <a:pt x="2580797" y="21183"/>
                  </a:cubicBezTo>
                  <a:cubicBezTo>
                    <a:pt x="2577267" y="22360"/>
                    <a:pt x="2573816" y="23810"/>
                    <a:pt x="2570206" y="24713"/>
                  </a:cubicBezTo>
                  <a:lnTo>
                    <a:pt x="2541961" y="31774"/>
                  </a:lnTo>
                  <a:cubicBezTo>
                    <a:pt x="2538431" y="34128"/>
                    <a:pt x="2535395" y="37493"/>
                    <a:pt x="2531370" y="38835"/>
                  </a:cubicBezTo>
                  <a:cubicBezTo>
                    <a:pt x="2515487" y="44130"/>
                    <a:pt x="2503834" y="39541"/>
                    <a:pt x="2489004" y="49427"/>
                  </a:cubicBezTo>
                  <a:cubicBezTo>
                    <a:pt x="2485473" y="51781"/>
                    <a:pt x="2482290" y="54765"/>
                    <a:pt x="2478412" y="56488"/>
                  </a:cubicBezTo>
                  <a:cubicBezTo>
                    <a:pt x="2478402" y="56492"/>
                    <a:pt x="2451939" y="65312"/>
                    <a:pt x="2446638" y="67079"/>
                  </a:cubicBezTo>
                  <a:cubicBezTo>
                    <a:pt x="2446628" y="67082"/>
                    <a:pt x="2425466" y="74137"/>
                    <a:pt x="2425455" y="74140"/>
                  </a:cubicBezTo>
                  <a:lnTo>
                    <a:pt x="2397211" y="81201"/>
                  </a:lnTo>
                  <a:cubicBezTo>
                    <a:pt x="2392504" y="82378"/>
                    <a:pt x="2387692" y="83198"/>
                    <a:pt x="2383089" y="84732"/>
                  </a:cubicBezTo>
                  <a:lnTo>
                    <a:pt x="2361906" y="91793"/>
                  </a:lnTo>
                  <a:cubicBezTo>
                    <a:pt x="2358375" y="95323"/>
                    <a:pt x="2355377" y="99482"/>
                    <a:pt x="2351314" y="102384"/>
                  </a:cubicBezTo>
                  <a:cubicBezTo>
                    <a:pt x="2336394" y="113040"/>
                    <a:pt x="2328554" y="109960"/>
                    <a:pt x="2308948" y="112976"/>
                  </a:cubicBezTo>
                  <a:cubicBezTo>
                    <a:pt x="2263343" y="119992"/>
                    <a:pt x="2315874" y="113001"/>
                    <a:pt x="2277174" y="120037"/>
                  </a:cubicBezTo>
                  <a:cubicBezTo>
                    <a:pt x="2268987" y="121526"/>
                    <a:pt x="2260698" y="122390"/>
                    <a:pt x="2252460" y="123567"/>
                  </a:cubicBezTo>
                  <a:lnTo>
                    <a:pt x="2220686" y="134159"/>
                  </a:lnTo>
                  <a:lnTo>
                    <a:pt x="2210094" y="137689"/>
                  </a:lnTo>
                  <a:cubicBezTo>
                    <a:pt x="2206564" y="138866"/>
                    <a:pt x="2203152" y="140490"/>
                    <a:pt x="2199503" y="141220"/>
                  </a:cubicBezTo>
                  <a:cubicBezTo>
                    <a:pt x="2187356" y="143649"/>
                    <a:pt x="2179373" y="144954"/>
                    <a:pt x="2167728" y="148281"/>
                  </a:cubicBezTo>
                  <a:cubicBezTo>
                    <a:pt x="2142403" y="155517"/>
                    <a:pt x="2175366" y="148165"/>
                    <a:pt x="2139484" y="155342"/>
                  </a:cubicBezTo>
                  <a:cubicBezTo>
                    <a:pt x="2111237" y="174174"/>
                    <a:pt x="2145372" y="149455"/>
                    <a:pt x="2121832" y="172994"/>
                  </a:cubicBezTo>
                  <a:cubicBezTo>
                    <a:pt x="2114989" y="179837"/>
                    <a:pt x="2109262" y="180714"/>
                    <a:pt x="2100649" y="183586"/>
                  </a:cubicBezTo>
                  <a:cubicBezTo>
                    <a:pt x="2096969" y="194622"/>
                    <a:pt x="2093400" y="208424"/>
                    <a:pt x="2082996" y="215360"/>
                  </a:cubicBezTo>
                  <a:lnTo>
                    <a:pt x="2072405" y="222421"/>
                  </a:lnTo>
                  <a:cubicBezTo>
                    <a:pt x="2066190" y="241064"/>
                    <a:pt x="2071971" y="230948"/>
                    <a:pt x="2047691" y="247135"/>
                  </a:cubicBezTo>
                  <a:cubicBezTo>
                    <a:pt x="2047686" y="247139"/>
                    <a:pt x="2026513" y="261254"/>
                    <a:pt x="2026508" y="261257"/>
                  </a:cubicBezTo>
                  <a:cubicBezTo>
                    <a:pt x="2021801" y="263611"/>
                    <a:pt x="2017223" y="266245"/>
                    <a:pt x="2012386" y="268318"/>
                  </a:cubicBezTo>
                  <a:cubicBezTo>
                    <a:pt x="2008966" y="269784"/>
                    <a:pt x="2005325" y="270672"/>
                    <a:pt x="2001795" y="271849"/>
                  </a:cubicBezTo>
                  <a:cubicBezTo>
                    <a:pt x="1999441" y="275379"/>
                    <a:pt x="1998047" y="279789"/>
                    <a:pt x="1994734" y="282440"/>
                  </a:cubicBezTo>
                  <a:cubicBezTo>
                    <a:pt x="1991828" y="284765"/>
                    <a:pt x="1987471" y="284307"/>
                    <a:pt x="1984142" y="285971"/>
                  </a:cubicBezTo>
                  <a:cubicBezTo>
                    <a:pt x="1980347" y="287869"/>
                    <a:pt x="1976722" y="290213"/>
                    <a:pt x="1973551" y="293032"/>
                  </a:cubicBezTo>
                  <a:cubicBezTo>
                    <a:pt x="1966088" y="299666"/>
                    <a:pt x="1959429" y="307154"/>
                    <a:pt x="1952368" y="314215"/>
                  </a:cubicBezTo>
                  <a:cubicBezTo>
                    <a:pt x="1948837" y="317745"/>
                    <a:pt x="1946513" y="323227"/>
                    <a:pt x="1941776" y="324806"/>
                  </a:cubicBezTo>
                  <a:lnTo>
                    <a:pt x="1931185" y="328337"/>
                  </a:lnTo>
                  <a:cubicBezTo>
                    <a:pt x="1927654" y="331867"/>
                    <a:pt x="1923789" y="335092"/>
                    <a:pt x="1920593" y="338928"/>
                  </a:cubicBezTo>
                  <a:cubicBezTo>
                    <a:pt x="1903922" y="358933"/>
                    <a:pt x="1923729" y="339481"/>
                    <a:pt x="1906471" y="363642"/>
                  </a:cubicBezTo>
                  <a:cubicBezTo>
                    <a:pt x="1900759" y="371638"/>
                    <a:pt x="1881541" y="386074"/>
                    <a:pt x="1874697" y="388355"/>
                  </a:cubicBezTo>
                  <a:cubicBezTo>
                    <a:pt x="1871166" y="389532"/>
                    <a:pt x="1867358" y="390079"/>
                    <a:pt x="1864105" y="391886"/>
                  </a:cubicBezTo>
                  <a:cubicBezTo>
                    <a:pt x="1856687" y="396007"/>
                    <a:pt x="1842922" y="406008"/>
                    <a:pt x="1842922" y="406008"/>
                  </a:cubicBezTo>
                  <a:cubicBezTo>
                    <a:pt x="1840568" y="409538"/>
                    <a:pt x="1838861" y="413599"/>
                    <a:pt x="1835861" y="416599"/>
                  </a:cubicBezTo>
                  <a:cubicBezTo>
                    <a:pt x="1832861" y="419599"/>
                    <a:pt x="1827921" y="420347"/>
                    <a:pt x="1825270" y="423660"/>
                  </a:cubicBezTo>
                  <a:cubicBezTo>
                    <a:pt x="1822945" y="426566"/>
                    <a:pt x="1824064" y="431346"/>
                    <a:pt x="1821739" y="434252"/>
                  </a:cubicBezTo>
                  <a:cubicBezTo>
                    <a:pt x="1813527" y="444517"/>
                    <a:pt x="1800136" y="441593"/>
                    <a:pt x="1789965" y="448374"/>
                  </a:cubicBezTo>
                  <a:cubicBezTo>
                    <a:pt x="1786434" y="450728"/>
                    <a:pt x="1783251" y="453712"/>
                    <a:pt x="1779373" y="455435"/>
                  </a:cubicBezTo>
                  <a:cubicBezTo>
                    <a:pt x="1772572" y="458458"/>
                    <a:pt x="1764383" y="458367"/>
                    <a:pt x="1758190" y="462496"/>
                  </a:cubicBezTo>
                  <a:cubicBezTo>
                    <a:pt x="1744503" y="471621"/>
                    <a:pt x="1751624" y="468215"/>
                    <a:pt x="1737007" y="473087"/>
                  </a:cubicBezTo>
                  <a:cubicBezTo>
                    <a:pt x="1699156" y="498322"/>
                    <a:pt x="1756607" y="459020"/>
                    <a:pt x="1715824" y="490740"/>
                  </a:cubicBezTo>
                  <a:cubicBezTo>
                    <a:pt x="1709125" y="495950"/>
                    <a:pt x="1694641" y="504862"/>
                    <a:pt x="1694641" y="504862"/>
                  </a:cubicBezTo>
                  <a:cubicBezTo>
                    <a:pt x="1678959" y="525773"/>
                    <a:pt x="1688945" y="515721"/>
                    <a:pt x="1662867" y="533106"/>
                  </a:cubicBezTo>
                  <a:lnTo>
                    <a:pt x="1652275" y="540167"/>
                  </a:lnTo>
                  <a:cubicBezTo>
                    <a:pt x="1649921" y="543697"/>
                    <a:pt x="1648812" y="548509"/>
                    <a:pt x="1645214" y="550758"/>
                  </a:cubicBezTo>
                  <a:cubicBezTo>
                    <a:pt x="1638902" y="554703"/>
                    <a:pt x="1631092" y="555465"/>
                    <a:pt x="1624031" y="557819"/>
                  </a:cubicBezTo>
                  <a:cubicBezTo>
                    <a:pt x="1620500" y="558996"/>
                    <a:pt x="1616536" y="559286"/>
                    <a:pt x="1613439" y="561350"/>
                  </a:cubicBezTo>
                  <a:cubicBezTo>
                    <a:pt x="1606378" y="566057"/>
                    <a:pt x="1598257" y="569471"/>
                    <a:pt x="1592256" y="575472"/>
                  </a:cubicBezTo>
                  <a:cubicBezTo>
                    <a:pt x="1584446" y="583282"/>
                    <a:pt x="1580905" y="588208"/>
                    <a:pt x="1571073" y="593124"/>
                  </a:cubicBezTo>
                  <a:cubicBezTo>
                    <a:pt x="1567745" y="594788"/>
                    <a:pt x="1564046" y="595586"/>
                    <a:pt x="1560482" y="596655"/>
                  </a:cubicBezTo>
                  <a:cubicBezTo>
                    <a:pt x="1552276" y="599117"/>
                    <a:pt x="1544006" y="601362"/>
                    <a:pt x="1535768" y="603716"/>
                  </a:cubicBezTo>
                  <a:cubicBezTo>
                    <a:pt x="1532238" y="606070"/>
                    <a:pt x="1528177" y="607777"/>
                    <a:pt x="1525177" y="610777"/>
                  </a:cubicBezTo>
                  <a:cubicBezTo>
                    <a:pt x="1522177" y="613777"/>
                    <a:pt x="1521429" y="618717"/>
                    <a:pt x="1518116" y="621368"/>
                  </a:cubicBezTo>
                  <a:cubicBezTo>
                    <a:pt x="1515210" y="623693"/>
                    <a:pt x="1510853" y="623235"/>
                    <a:pt x="1507524" y="624899"/>
                  </a:cubicBezTo>
                  <a:cubicBezTo>
                    <a:pt x="1503729" y="626797"/>
                    <a:pt x="1500617" y="629855"/>
                    <a:pt x="1496933" y="631960"/>
                  </a:cubicBezTo>
                  <a:cubicBezTo>
                    <a:pt x="1492363" y="634571"/>
                    <a:pt x="1487518" y="636667"/>
                    <a:pt x="1482811" y="639021"/>
                  </a:cubicBezTo>
                  <a:cubicBezTo>
                    <a:pt x="1480457" y="642551"/>
                    <a:pt x="1479063" y="646961"/>
                    <a:pt x="1475750" y="649612"/>
                  </a:cubicBezTo>
                  <a:cubicBezTo>
                    <a:pt x="1472844" y="651937"/>
                    <a:pt x="1468579" y="651677"/>
                    <a:pt x="1465158" y="653143"/>
                  </a:cubicBezTo>
                  <a:cubicBezTo>
                    <a:pt x="1460321" y="655216"/>
                    <a:pt x="1455319" y="657145"/>
                    <a:pt x="1451036" y="660204"/>
                  </a:cubicBezTo>
                  <a:cubicBezTo>
                    <a:pt x="1446973" y="663106"/>
                    <a:pt x="1444281" y="667599"/>
                    <a:pt x="1440445" y="670795"/>
                  </a:cubicBezTo>
                  <a:cubicBezTo>
                    <a:pt x="1425270" y="683441"/>
                    <a:pt x="1435182" y="673426"/>
                    <a:pt x="1419262" y="681387"/>
                  </a:cubicBezTo>
                  <a:cubicBezTo>
                    <a:pt x="1391894" y="695071"/>
                    <a:pt x="1424692" y="683108"/>
                    <a:pt x="1398079" y="691978"/>
                  </a:cubicBezTo>
                  <a:cubicBezTo>
                    <a:pt x="1369838" y="710805"/>
                    <a:pt x="1403959" y="686096"/>
                    <a:pt x="1380426" y="709631"/>
                  </a:cubicBezTo>
                  <a:cubicBezTo>
                    <a:pt x="1371944" y="718113"/>
                    <a:pt x="1369294" y="715915"/>
                    <a:pt x="1359243" y="720222"/>
                  </a:cubicBezTo>
                  <a:cubicBezTo>
                    <a:pt x="1354406" y="722295"/>
                    <a:pt x="1350008" y="725328"/>
                    <a:pt x="1345121" y="727283"/>
                  </a:cubicBezTo>
                  <a:cubicBezTo>
                    <a:pt x="1338210" y="730047"/>
                    <a:pt x="1323938" y="734344"/>
                    <a:pt x="1323938" y="734344"/>
                  </a:cubicBezTo>
                  <a:cubicBezTo>
                    <a:pt x="1286087" y="759579"/>
                    <a:pt x="1343538" y="720277"/>
                    <a:pt x="1302755" y="751997"/>
                  </a:cubicBezTo>
                  <a:cubicBezTo>
                    <a:pt x="1284545" y="766160"/>
                    <a:pt x="1286961" y="764323"/>
                    <a:pt x="1270981" y="769649"/>
                  </a:cubicBezTo>
                  <a:cubicBezTo>
                    <a:pt x="1249356" y="802087"/>
                    <a:pt x="1278908" y="762455"/>
                    <a:pt x="1253328" y="783771"/>
                  </a:cubicBezTo>
                  <a:cubicBezTo>
                    <a:pt x="1235569" y="798570"/>
                    <a:pt x="1250966" y="796589"/>
                    <a:pt x="1232145" y="804954"/>
                  </a:cubicBezTo>
                  <a:cubicBezTo>
                    <a:pt x="1225344" y="807977"/>
                    <a:pt x="1210962" y="812015"/>
                    <a:pt x="1210962" y="812015"/>
                  </a:cubicBezTo>
                  <a:cubicBezTo>
                    <a:pt x="1207432" y="814369"/>
                    <a:pt x="1204166" y="817178"/>
                    <a:pt x="1200371" y="819076"/>
                  </a:cubicBezTo>
                  <a:cubicBezTo>
                    <a:pt x="1171150" y="833687"/>
                    <a:pt x="1212392" y="807627"/>
                    <a:pt x="1175657" y="829668"/>
                  </a:cubicBezTo>
                  <a:cubicBezTo>
                    <a:pt x="1175640" y="829678"/>
                    <a:pt x="1149187" y="847315"/>
                    <a:pt x="1143883" y="850851"/>
                  </a:cubicBezTo>
                  <a:cubicBezTo>
                    <a:pt x="1140352" y="853205"/>
                    <a:pt x="1137452" y="857080"/>
                    <a:pt x="1133291" y="857912"/>
                  </a:cubicBezTo>
                  <a:lnTo>
                    <a:pt x="1115639" y="861442"/>
                  </a:lnTo>
                  <a:cubicBezTo>
                    <a:pt x="1108578" y="866149"/>
                    <a:pt x="1100457" y="869563"/>
                    <a:pt x="1094456" y="875564"/>
                  </a:cubicBezTo>
                  <a:cubicBezTo>
                    <a:pt x="1090925" y="879095"/>
                    <a:pt x="1088229" y="883731"/>
                    <a:pt x="1083864" y="886156"/>
                  </a:cubicBezTo>
                  <a:cubicBezTo>
                    <a:pt x="1077358" y="889771"/>
                    <a:pt x="1068874" y="889088"/>
                    <a:pt x="1062681" y="893217"/>
                  </a:cubicBezTo>
                  <a:cubicBezTo>
                    <a:pt x="1059151" y="895571"/>
                    <a:pt x="1055885" y="898381"/>
                    <a:pt x="1052090" y="900278"/>
                  </a:cubicBezTo>
                  <a:cubicBezTo>
                    <a:pt x="1047030" y="902808"/>
                    <a:pt x="1031894" y="906209"/>
                    <a:pt x="1027376" y="907339"/>
                  </a:cubicBezTo>
                  <a:cubicBezTo>
                    <a:pt x="1020315" y="912046"/>
                    <a:pt x="1012194" y="915460"/>
                    <a:pt x="1006193" y="921461"/>
                  </a:cubicBezTo>
                  <a:cubicBezTo>
                    <a:pt x="1002663" y="924991"/>
                    <a:pt x="999966" y="929627"/>
                    <a:pt x="995602" y="932052"/>
                  </a:cubicBezTo>
                  <a:cubicBezTo>
                    <a:pt x="988571" y="935958"/>
                    <a:pt x="969412" y="940365"/>
                    <a:pt x="960297" y="942644"/>
                  </a:cubicBezTo>
                  <a:cubicBezTo>
                    <a:pt x="955828" y="947113"/>
                    <a:pt x="943649" y="961138"/>
                    <a:pt x="935583" y="963827"/>
                  </a:cubicBezTo>
                  <a:cubicBezTo>
                    <a:pt x="928792" y="966091"/>
                    <a:pt x="921461" y="966180"/>
                    <a:pt x="914400" y="967357"/>
                  </a:cubicBezTo>
                  <a:lnTo>
                    <a:pt x="882626" y="977949"/>
                  </a:lnTo>
                  <a:lnTo>
                    <a:pt x="872034" y="981479"/>
                  </a:lnTo>
                  <a:cubicBezTo>
                    <a:pt x="868504" y="982656"/>
                    <a:pt x="865127" y="984484"/>
                    <a:pt x="861443" y="985010"/>
                  </a:cubicBezTo>
                  <a:lnTo>
                    <a:pt x="836729" y="988540"/>
                  </a:lnTo>
                  <a:cubicBezTo>
                    <a:pt x="833199" y="990894"/>
                    <a:pt x="830015" y="993878"/>
                    <a:pt x="826138" y="995601"/>
                  </a:cubicBezTo>
                  <a:cubicBezTo>
                    <a:pt x="819337" y="998624"/>
                    <a:pt x="804955" y="1002662"/>
                    <a:pt x="804955" y="1002662"/>
                  </a:cubicBezTo>
                  <a:cubicBezTo>
                    <a:pt x="801424" y="1005016"/>
                    <a:pt x="798158" y="1007825"/>
                    <a:pt x="794363" y="1009723"/>
                  </a:cubicBezTo>
                  <a:cubicBezTo>
                    <a:pt x="791035" y="1011387"/>
                    <a:pt x="787025" y="1011447"/>
                    <a:pt x="783772" y="1013254"/>
                  </a:cubicBezTo>
                  <a:cubicBezTo>
                    <a:pt x="776354" y="1017375"/>
                    <a:pt x="769650" y="1022669"/>
                    <a:pt x="762589" y="1027376"/>
                  </a:cubicBezTo>
                  <a:cubicBezTo>
                    <a:pt x="759058" y="1029730"/>
                    <a:pt x="756023" y="1033095"/>
                    <a:pt x="751997" y="1034437"/>
                  </a:cubicBezTo>
                  <a:lnTo>
                    <a:pt x="741406" y="1037967"/>
                  </a:lnTo>
                  <a:cubicBezTo>
                    <a:pt x="737875" y="1040321"/>
                    <a:pt x="734692" y="1043305"/>
                    <a:pt x="730814" y="1045028"/>
                  </a:cubicBezTo>
                  <a:cubicBezTo>
                    <a:pt x="724013" y="1048051"/>
                    <a:pt x="716692" y="1049735"/>
                    <a:pt x="709631" y="1052089"/>
                  </a:cubicBezTo>
                  <a:lnTo>
                    <a:pt x="699039" y="1055620"/>
                  </a:lnTo>
                  <a:cubicBezTo>
                    <a:pt x="695509" y="1056797"/>
                    <a:pt x="691776" y="1057486"/>
                    <a:pt x="688448" y="1059150"/>
                  </a:cubicBezTo>
                  <a:cubicBezTo>
                    <a:pt x="666735" y="1070007"/>
                    <a:pt x="678707" y="1063291"/>
                    <a:pt x="653143" y="1080333"/>
                  </a:cubicBezTo>
                  <a:cubicBezTo>
                    <a:pt x="649612" y="1082687"/>
                    <a:pt x="646577" y="1086052"/>
                    <a:pt x="642551" y="1087394"/>
                  </a:cubicBezTo>
                  <a:lnTo>
                    <a:pt x="621368" y="1094455"/>
                  </a:lnTo>
                  <a:cubicBezTo>
                    <a:pt x="617838" y="1096809"/>
                    <a:pt x="614572" y="1099618"/>
                    <a:pt x="610777" y="1101516"/>
                  </a:cubicBezTo>
                  <a:cubicBezTo>
                    <a:pt x="607448" y="1103180"/>
                    <a:pt x="603438" y="1103240"/>
                    <a:pt x="600185" y="1105047"/>
                  </a:cubicBezTo>
                  <a:cubicBezTo>
                    <a:pt x="592767" y="1109168"/>
                    <a:pt x="587053" y="1116485"/>
                    <a:pt x="579002" y="1119169"/>
                  </a:cubicBezTo>
                  <a:cubicBezTo>
                    <a:pt x="571941" y="1121523"/>
                    <a:pt x="565040" y="1124425"/>
                    <a:pt x="557819" y="1126230"/>
                  </a:cubicBezTo>
                  <a:cubicBezTo>
                    <a:pt x="548404" y="1128584"/>
                    <a:pt x="538782" y="1130222"/>
                    <a:pt x="529575" y="1133291"/>
                  </a:cubicBezTo>
                  <a:cubicBezTo>
                    <a:pt x="514381" y="1138355"/>
                    <a:pt x="522594" y="1135918"/>
                    <a:pt x="504862" y="1140352"/>
                  </a:cubicBezTo>
                  <a:cubicBezTo>
                    <a:pt x="501331" y="1142706"/>
                    <a:pt x="497530" y="1144697"/>
                    <a:pt x="494270" y="1147413"/>
                  </a:cubicBezTo>
                  <a:cubicBezTo>
                    <a:pt x="490434" y="1150609"/>
                    <a:pt x="487833" y="1155235"/>
                    <a:pt x="483679" y="1158004"/>
                  </a:cubicBezTo>
                  <a:cubicBezTo>
                    <a:pt x="480582" y="1160068"/>
                    <a:pt x="476340" y="1159728"/>
                    <a:pt x="473087" y="1161535"/>
                  </a:cubicBezTo>
                  <a:cubicBezTo>
                    <a:pt x="465669" y="1165656"/>
                    <a:pt x="459955" y="1172974"/>
                    <a:pt x="451904" y="1175657"/>
                  </a:cubicBezTo>
                  <a:cubicBezTo>
                    <a:pt x="417821" y="1187017"/>
                    <a:pt x="470804" y="1168802"/>
                    <a:pt x="427191" y="1186249"/>
                  </a:cubicBezTo>
                  <a:cubicBezTo>
                    <a:pt x="420280" y="1189013"/>
                    <a:pt x="413069" y="1190956"/>
                    <a:pt x="406008" y="1193310"/>
                  </a:cubicBezTo>
                  <a:cubicBezTo>
                    <a:pt x="402477" y="1194487"/>
                    <a:pt x="399087" y="1196228"/>
                    <a:pt x="395416" y="1196840"/>
                  </a:cubicBezTo>
                  <a:cubicBezTo>
                    <a:pt x="388355" y="1198017"/>
                    <a:pt x="381252" y="1198967"/>
                    <a:pt x="374233" y="1200371"/>
                  </a:cubicBezTo>
                  <a:cubicBezTo>
                    <a:pt x="363142" y="1202589"/>
                    <a:pt x="359620" y="1204065"/>
                    <a:pt x="349520" y="1207432"/>
                  </a:cubicBezTo>
                  <a:cubicBezTo>
                    <a:pt x="345989" y="1210962"/>
                    <a:pt x="342869" y="1214958"/>
                    <a:pt x="338928" y="1218023"/>
                  </a:cubicBezTo>
                  <a:cubicBezTo>
                    <a:pt x="323589" y="1229953"/>
                    <a:pt x="318995" y="1231520"/>
                    <a:pt x="303623" y="1239206"/>
                  </a:cubicBezTo>
                  <a:cubicBezTo>
                    <a:pt x="280119" y="1262712"/>
                    <a:pt x="305432" y="1240555"/>
                    <a:pt x="282440" y="1253328"/>
                  </a:cubicBezTo>
                  <a:cubicBezTo>
                    <a:pt x="275022" y="1257449"/>
                    <a:pt x="268318" y="1262743"/>
                    <a:pt x="261257" y="1267450"/>
                  </a:cubicBezTo>
                  <a:cubicBezTo>
                    <a:pt x="257727" y="1269804"/>
                    <a:pt x="254691" y="1273169"/>
                    <a:pt x="250666" y="1274511"/>
                  </a:cubicBezTo>
                  <a:lnTo>
                    <a:pt x="229483" y="1281572"/>
                  </a:lnTo>
                  <a:cubicBezTo>
                    <a:pt x="222422" y="1286279"/>
                    <a:pt x="216351" y="1293010"/>
                    <a:pt x="208300" y="1295694"/>
                  </a:cubicBezTo>
                  <a:cubicBezTo>
                    <a:pt x="204769" y="1296871"/>
                    <a:pt x="201286" y="1298203"/>
                    <a:pt x="197708" y="1299225"/>
                  </a:cubicBezTo>
                  <a:cubicBezTo>
                    <a:pt x="190438" y="1301302"/>
                    <a:pt x="180165" y="1303027"/>
                    <a:pt x="172995" y="1306286"/>
                  </a:cubicBezTo>
                  <a:cubicBezTo>
                    <a:pt x="163413" y="1310642"/>
                    <a:pt x="153509" y="1314569"/>
                    <a:pt x="144751" y="1320408"/>
                  </a:cubicBezTo>
                  <a:cubicBezTo>
                    <a:pt x="131063" y="1329533"/>
                    <a:pt x="138185" y="1326127"/>
                    <a:pt x="123568" y="1330999"/>
                  </a:cubicBezTo>
                  <a:cubicBezTo>
                    <a:pt x="120037" y="1333353"/>
                    <a:pt x="116771" y="1336162"/>
                    <a:pt x="112976" y="1338060"/>
                  </a:cubicBezTo>
                  <a:cubicBezTo>
                    <a:pt x="109648" y="1339724"/>
                    <a:pt x="105616" y="1339745"/>
                    <a:pt x="102385" y="1341591"/>
                  </a:cubicBezTo>
                  <a:cubicBezTo>
                    <a:pt x="97276" y="1344510"/>
                    <a:pt x="93083" y="1348808"/>
                    <a:pt x="88263" y="1352182"/>
                  </a:cubicBezTo>
                  <a:cubicBezTo>
                    <a:pt x="81311" y="1357048"/>
                    <a:pt x="74141" y="1361597"/>
                    <a:pt x="67080" y="1366304"/>
                  </a:cubicBezTo>
                  <a:lnTo>
                    <a:pt x="56488" y="1373365"/>
                  </a:lnTo>
                  <a:cubicBezTo>
                    <a:pt x="52958" y="1375719"/>
                    <a:pt x="49922" y="1379084"/>
                    <a:pt x="45897" y="1380426"/>
                  </a:cubicBezTo>
                  <a:lnTo>
                    <a:pt x="35305" y="1383957"/>
                  </a:lnTo>
                  <a:cubicBezTo>
                    <a:pt x="31775" y="1387487"/>
                    <a:pt x="27910" y="1390712"/>
                    <a:pt x="24714" y="1394548"/>
                  </a:cubicBezTo>
                  <a:cubicBezTo>
                    <a:pt x="21998" y="1397808"/>
                    <a:pt x="20653" y="1402140"/>
                    <a:pt x="17653" y="1405140"/>
                  </a:cubicBezTo>
                  <a:cubicBezTo>
                    <a:pt x="14653" y="1408140"/>
                    <a:pt x="10374" y="1409550"/>
                    <a:pt x="7061" y="1412201"/>
                  </a:cubicBezTo>
                  <a:cubicBezTo>
                    <a:pt x="4462" y="1414280"/>
                    <a:pt x="2354" y="1416908"/>
                    <a:pt x="0" y="141926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80300" y="3911796"/>
              <a:ext cx="900278" cy="1853514"/>
            </a:xfrm>
            <a:custGeom>
              <a:avLst/>
              <a:gdLst>
                <a:gd name="connsiteX0" fmla="*/ 900278 w 900278"/>
                <a:gd name="connsiteY0" fmla="*/ 0 h 1853514"/>
                <a:gd name="connsiteX1" fmla="*/ 857912 w 900278"/>
                <a:gd name="connsiteY1" fmla="*/ 14122 h 1853514"/>
                <a:gd name="connsiteX2" fmla="*/ 847320 w 900278"/>
                <a:gd name="connsiteY2" fmla="*/ 17653 h 1853514"/>
                <a:gd name="connsiteX3" fmla="*/ 836729 w 900278"/>
                <a:gd name="connsiteY3" fmla="*/ 21183 h 1853514"/>
                <a:gd name="connsiteX4" fmla="*/ 826137 w 900278"/>
                <a:gd name="connsiteY4" fmla="*/ 31775 h 1853514"/>
                <a:gd name="connsiteX5" fmla="*/ 815546 w 900278"/>
                <a:gd name="connsiteY5" fmla="*/ 38836 h 1853514"/>
                <a:gd name="connsiteX6" fmla="*/ 808485 w 900278"/>
                <a:gd name="connsiteY6" fmla="*/ 49427 h 1853514"/>
                <a:gd name="connsiteX7" fmla="*/ 794363 w 900278"/>
                <a:gd name="connsiteY7" fmla="*/ 60019 h 1853514"/>
                <a:gd name="connsiteX8" fmla="*/ 773180 w 900278"/>
                <a:gd name="connsiteY8" fmla="*/ 74141 h 1853514"/>
                <a:gd name="connsiteX9" fmla="*/ 762588 w 900278"/>
                <a:gd name="connsiteY9" fmla="*/ 81202 h 1853514"/>
                <a:gd name="connsiteX10" fmla="*/ 751997 w 900278"/>
                <a:gd name="connsiteY10" fmla="*/ 84732 h 1853514"/>
                <a:gd name="connsiteX11" fmla="*/ 730814 w 900278"/>
                <a:gd name="connsiteY11" fmla="*/ 98854 h 1853514"/>
                <a:gd name="connsiteX12" fmla="*/ 720222 w 900278"/>
                <a:gd name="connsiteY12" fmla="*/ 105915 h 1853514"/>
                <a:gd name="connsiteX13" fmla="*/ 691978 w 900278"/>
                <a:gd name="connsiteY13" fmla="*/ 130629 h 1853514"/>
                <a:gd name="connsiteX14" fmla="*/ 674325 w 900278"/>
                <a:gd name="connsiteY14" fmla="*/ 144751 h 1853514"/>
                <a:gd name="connsiteX15" fmla="*/ 667264 w 900278"/>
                <a:gd name="connsiteY15" fmla="*/ 155342 h 1853514"/>
                <a:gd name="connsiteX16" fmla="*/ 646081 w 900278"/>
                <a:gd name="connsiteY16" fmla="*/ 162403 h 1853514"/>
                <a:gd name="connsiteX17" fmla="*/ 628429 w 900278"/>
                <a:gd name="connsiteY17" fmla="*/ 180056 h 1853514"/>
                <a:gd name="connsiteX18" fmla="*/ 621368 w 900278"/>
                <a:gd name="connsiteY18" fmla="*/ 190647 h 1853514"/>
                <a:gd name="connsiteX19" fmla="*/ 610776 w 900278"/>
                <a:gd name="connsiteY19" fmla="*/ 194178 h 1853514"/>
                <a:gd name="connsiteX20" fmla="*/ 589593 w 900278"/>
                <a:gd name="connsiteY20" fmla="*/ 204769 h 1853514"/>
                <a:gd name="connsiteX21" fmla="*/ 557819 w 900278"/>
                <a:gd name="connsiteY21" fmla="*/ 229483 h 1853514"/>
                <a:gd name="connsiteX22" fmla="*/ 547227 w 900278"/>
                <a:gd name="connsiteY22" fmla="*/ 236544 h 1853514"/>
                <a:gd name="connsiteX23" fmla="*/ 533105 w 900278"/>
                <a:gd name="connsiteY23" fmla="*/ 243605 h 1853514"/>
                <a:gd name="connsiteX24" fmla="*/ 511922 w 900278"/>
                <a:gd name="connsiteY24" fmla="*/ 257727 h 1853514"/>
                <a:gd name="connsiteX25" fmla="*/ 501331 w 900278"/>
                <a:gd name="connsiteY25" fmla="*/ 264788 h 1853514"/>
                <a:gd name="connsiteX26" fmla="*/ 490739 w 900278"/>
                <a:gd name="connsiteY26" fmla="*/ 268318 h 1853514"/>
                <a:gd name="connsiteX27" fmla="*/ 469556 w 900278"/>
                <a:gd name="connsiteY27" fmla="*/ 278910 h 1853514"/>
                <a:gd name="connsiteX28" fmla="*/ 458965 w 900278"/>
                <a:gd name="connsiteY28" fmla="*/ 285971 h 1853514"/>
                <a:gd name="connsiteX29" fmla="*/ 441312 w 900278"/>
                <a:gd name="connsiteY29" fmla="*/ 303623 h 1853514"/>
                <a:gd name="connsiteX30" fmla="*/ 420129 w 900278"/>
                <a:gd name="connsiteY30" fmla="*/ 310684 h 1853514"/>
                <a:gd name="connsiteX31" fmla="*/ 409538 w 900278"/>
                <a:gd name="connsiteY31" fmla="*/ 314215 h 1853514"/>
                <a:gd name="connsiteX32" fmla="*/ 388355 w 900278"/>
                <a:gd name="connsiteY32" fmla="*/ 328337 h 1853514"/>
                <a:gd name="connsiteX33" fmla="*/ 363641 w 900278"/>
                <a:gd name="connsiteY33" fmla="*/ 345989 h 1853514"/>
                <a:gd name="connsiteX34" fmla="*/ 356580 w 900278"/>
                <a:gd name="connsiteY34" fmla="*/ 356581 h 1853514"/>
                <a:gd name="connsiteX35" fmla="*/ 345989 w 900278"/>
                <a:gd name="connsiteY35" fmla="*/ 360111 h 1853514"/>
                <a:gd name="connsiteX36" fmla="*/ 324806 w 900278"/>
                <a:gd name="connsiteY36" fmla="*/ 374233 h 1853514"/>
                <a:gd name="connsiteX37" fmla="*/ 303623 w 900278"/>
                <a:gd name="connsiteY37" fmla="*/ 388355 h 1853514"/>
                <a:gd name="connsiteX38" fmla="*/ 293031 w 900278"/>
                <a:gd name="connsiteY38" fmla="*/ 395416 h 1853514"/>
                <a:gd name="connsiteX39" fmla="*/ 282440 w 900278"/>
                <a:gd name="connsiteY39" fmla="*/ 406008 h 1853514"/>
                <a:gd name="connsiteX40" fmla="*/ 271848 w 900278"/>
                <a:gd name="connsiteY40" fmla="*/ 413069 h 1853514"/>
                <a:gd name="connsiteX41" fmla="*/ 240074 w 900278"/>
                <a:gd name="connsiteY41" fmla="*/ 437782 h 1853514"/>
                <a:gd name="connsiteX42" fmla="*/ 208299 w 900278"/>
                <a:gd name="connsiteY42" fmla="*/ 455435 h 1853514"/>
                <a:gd name="connsiteX43" fmla="*/ 197708 w 900278"/>
                <a:gd name="connsiteY43" fmla="*/ 462496 h 1853514"/>
                <a:gd name="connsiteX44" fmla="*/ 187116 w 900278"/>
                <a:gd name="connsiteY44" fmla="*/ 469557 h 1853514"/>
                <a:gd name="connsiteX45" fmla="*/ 165933 w 900278"/>
                <a:gd name="connsiteY45" fmla="*/ 483679 h 1853514"/>
                <a:gd name="connsiteX46" fmla="*/ 144750 w 900278"/>
                <a:gd name="connsiteY46" fmla="*/ 497801 h 1853514"/>
                <a:gd name="connsiteX47" fmla="*/ 137689 w 900278"/>
                <a:gd name="connsiteY47" fmla="*/ 508392 h 1853514"/>
                <a:gd name="connsiteX48" fmla="*/ 123567 w 900278"/>
                <a:gd name="connsiteY48" fmla="*/ 511923 h 1853514"/>
                <a:gd name="connsiteX49" fmla="*/ 112976 w 900278"/>
                <a:gd name="connsiteY49" fmla="*/ 515453 h 1853514"/>
                <a:gd name="connsiteX50" fmla="*/ 81201 w 900278"/>
                <a:gd name="connsiteY50" fmla="*/ 536636 h 1853514"/>
                <a:gd name="connsiteX51" fmla="*/ 70610 w 900278"/>
                <a:gd name="connsiteY51" fmla="*/ 543697 h 1853514"/>
                <a:gd name="connsiteX52" fmla="*/ 60018 w 900278"/>
                <a:gd name="connsiteY52" fmla="*/ 554289 h 1853514"/>
                <a:gd name="connsiteX53" fmla="*/ 35305 w 900278"/>
                <a:gd name="connsiteY53" fmla="*/ 586063 h 1853514"/>
                <a:gd name="connsiteX54" fmla="*/ 31774 w 900278"/>
                <a:gd name="connsiteY54" fmla="*/ 600185 h 1853514"/>
                <a:gd name="connsiteX55" fmla="*/ 17652 w 900278"/>
                <a:gd name="connsiteY55" fmla="*/ 621368 h 1853514"/>
                <a:gd name="connsiteX56" fmla="*/ 0 w 900278"/>
                <a:gd name="connsiteY56" fmla="*/ 646082 h 1853514"/>
                <a:gd name="connsiteX57" fmla="*/ 3530 w 900278"/>
                <a:gd name="connsiteY57" fmla="*/ 667265 h 1853514"/>
                <a:gd name="connsiteX58" fmla="*/ 7061 w 900278"/>
                <a:gd name="connsiteY58" fmla="*/ 677857 h 1853514"/>
                <a:gd name="connsiteX59" fmla="*/ 14122 w 900278"/>
                <a:gd name="connsiteY59" fmla="*/ 751997 h 1853514"/>
                <a:gd name="connsiteX60" fmla="*/ 17652 w 900278"/>
                <a:gd name="connsiteY60" fmla="*/ 787302 h 1853514"/>
                <a:gd name="connsiteX61" fmla="*/ 21183 w 900278"/>
                <a:gd name="connsiteY61" fmla="*/ 797894 h 1853514"/>
                <a:gd name="connsiteX62" fmla="*/ 28244 w 900278"/>
                <a:gd name="connsiteY62" fmla="*/ 833199 h 1853514"/>
                <a:gd name="connsiteX63" fmla="*/ 35305 w 900278"/>
                <a:gd name="connsiteY63" fmla="*/ 886156 h 1853514"/>
                <a:gd name="connsiteX64" fmla="*/ 42366 w 900278"/>
                <a:gd name="connsiteY64" fmla="*/ 896748 h 1853514"/>
                <a:gd name="connsiteX65" fmla="*/ 45896 w 900278"/>
                <a:gd name="connsiteY65" fmla="*/ 917931 h 1853514"/>
                <a:gd name="connsiteX66" fmla="*/ 49427 w 900278"/>
                <a:gd name="connsiteY66" fmla="*/ 928522 h 1853514"/>
                <a:gd name="connsiteX67" fmla="*/ 52957 w 900278"/>
                <a:gd name="connsiteY67" fmla="*/ 942644 h 1853514"/>
                <a:gd name="connsiteX68" fmla="*/ 60018 w 900278"/>
                <a:gd name="connsiteY68" fmla="*/ 974419 h 1853514"/>
                <a:gd name="connsiteX69" fmla="*/ 63549 w 900278"/>
                <a:gd name="connsiteY69" fmla="*/ 985010 h 1853514"/>
                <a:gd name="connsiteX70" fmla="*/ 74140 w 900278"/>
                <a:gd name="connsiteY70" fmla="*/ 999132 h 1853514"/>
                <a:gd name="connsiteX71" fmla="*/ 81201 w 900278"/>
                <a:gd name="connsiteY71" fmla="*/ 1009724 h 1853514"/>
                <a:gd name="connsiteX72" fmla="*/ 84732 w 900278"/>
                <a:gd name="connsiteY72" fmla="*/ 1030907 h 1853514"/>
                <a:gd name="connsiteX73" fmla="*/ 88262 w 900278"/>
                <a:gd name="connsiteY73" fmla="*/ 1041498 h 1853514"/>
                <a:gd name="connsiteX74" fmla="*/ 91793 w 900278"/>
                <a:gd name="connsiteY74" fmla="*/ 1080334 h 1853514"/>
                <a:gd name="connsiteX75" fmla="*/ 98854 w 900278"/>
                <a:gd name="connsiteY75" fmla="*/ 1105047 h 1853514"/>
                <a:gd name="connsiteX76" fmla="*/ 102384 w 900278"/>
                <a:gd name="connsiteY76" fmla="*/ 1122700 h 1853514"/>
                <a:gd name="connsiteX77" fmla="*/ 109445 w 900278"/>
                <a:gd name="connsiteY77" fmla="*/ 1133291 h 1853514"/>
                <a:gd name="connsiteX78" fmla="*/ 120037 w 900278"/>
                <a:gd name="connsiteY78" fmla="*/ 1158005 h 1853514"/>
                <a:gd name="connsiteX79" fmla="*/ 127098 w 900278"/>
                <a:gd name="connsiteY79" fmla="*/ 1172127 h 1853514"/>
                <a:gd name="connsiteX80" fmla="*/ 137689 w 900278"/>
                <a:gd name="connsiteY80" fmla="*/ 1207432 h 1853514"/>
                <a:gd name="connsiteX81" fmla="*/ 151811 w 900278"/>
                <a:gd name="connsiteY81" fmla="*/ 1228615 h 1853514"/>
                <a:gd name="connsiteX82" fmla="*/ 155342 w 900278"/>
                <a:gd name="connsiteY82" fmla="*/ 1239206 h 1853514"/>
                <a:gd name="connsiteX83" fmla="*/ 169464 w 900278"/>
                <a:gd name="connsiteY83" fmla="*/ 1260389 h 1853514"/>
                <a:gd name="connsiteX84" fmla="*/ 176525 w 900278"/>
                <a:gd name="connsiteY84" fmla="*/ 1270981 h 1853514"/>
                <a:gd name="connsiteX85" fmla="*/ 180055 w 900278"/>
                <a:gd name="connsiteY85" fmla="*/ 1281572 h 1853514"/>
                <a:gd name="connsiteX86" fmla="*/ 183586 w 900278"/>
                <a:gd name="connsiteY86" fmla="*/ 1295694 h 1853514"/>
                <a:gd name="connsiteX87" fmla="*/ 197708 w 900278"/>
                <a:gd name="connsiteY87" fmla="*/ 1320408 h 1853514"/>
                <a:gd name="connsiteX88" fmla="*/ 208299 w 900278"/>
                <a:gd name="connsiteY88" fmla="*/ 1362774 h 1853514"/>
                <a:gd name="connsiteX89" fmla="*/ 208299 w 900278"/>
                <a:gd name="connsiteY89" fmla="*/ 1362774 h 1853514"/>
                <a:gd name="connsiteX90" fmla="*/ 211830 w 900278"/>
                <a:gd name="connsiteY90" fmla="*/ 1380426 h 1853514"/>
                <a:gd name="connsiteX91" fmla="*/ 218891 w 900278"/>
                <a:gd name="connsiteY91" fmla="*/ 1401609 h 1853514"/>
                <a:gd name="connsiteX92" fmla="*/ 236543 w 900278"/>
                <a:gd name="connsiteY92" fmla="*/ 1422792 h 1853514"/>
                <a:gd name="connsiteX93" fmla="*/ 247135 w 900278"/>
                <a:gd name="connsiteY93" fmla="*/ 1443975 h 1853514"/>
                <a:gd name="connsiteX94" fmla="*/ 250665 w 900278"/>
                <a:gd name="connsiteY94" fmla="*/ 1461628 h 1853514"/>
                <a:gd name="connsiteX95" fmla="*/ 257726 w 900278"/>
                <a:gd name="connsiteY95" fmla="*/ 1496933 h 1853514"/>
                <a:gd name="connsiteX96" fmla="*/ 264787 w 900278"/>
                <a:gd name="connsiteY96" fmla="*/ 1518116 h 1853514"/>
                <a:gd name="connsiteX97" fmla="*/ 264787 w 900278"/>
                <a:gd name="connsiteY97" fmla="*/ 1648745 h 1853514"/>
                <a:gd name="connsiteX98" fmla="*/ 261257 w 900278"/>
                <a:gd name="connsiteY98" fmla="*/ 1659336 h 1853514"/>
                <a:gd name="connsiteX99" fmla="*/ 250665 w 900278"/>
                <a:gd name="connsiteY99" fmla="*/ 1684050 h 1853514"/>
                <a:gd name="connsiteX100" fmla="*/ 243604 w 900278"/>
                <a:gd name="connsiteY100" fmla="*/ 1705233 h 1853514"/>
                <a:gd name="connsiteX101" fmla="*/ 222421 w 900278"/>
                <a:gd name="connsiteY101" fmla="*/ 1737007 h 1853514"/>
                <a:gd name="connsiteX102" fmla="*/ 215360 w 900278"/>
                <a:gd name="connsiteY102" fmla="*/ 1747599 h 1853514"/>
                <a:gd name="connsiteX103" fmla="*/ 194177 w 900278"/>
                <a:gd name="connsiteY103" fmla="*/ 1768782 h 1853514"/>
                <a:gd name="connsiteX104" fmla="*/ 183586 w 900278"/>
                <a:gd name="connsiteY104" fmla="*/ 1779373 h 1853514"/>
                <a:gd name="connsiteX105" fmla="*/ 172994 w 900278"/>
                <a:gd name="connsiteY105" fmla="*/ 1786434 h 1853514"/>
                <a:gd name="connsiteX106" fmla="*/ 169464 w 900278"/>
                <a:gd name="connsiteY106" fmla="*/ 1797026 h 1853514"/>
                <a:gd name="connsiteX107" fmla="*/ 158872 w 900278"/>
                <a:gd name="connsiteY107" fmla="*/ 1800556 h 1853514"/>
                <a:gd name="connsiteX108" fmla="*/ 148281 w 900278"/>
                <a:gd name="connsiteY108" fmla="*/ 1807617 h 1853514"/>
                <a:gd name="connsiteX109" fmla="*/ 134159 w 900278"/>
                <a:gd name="connsiteY109" fmla="*/ 1818209 h 1853514"/>
                <a:gd name="connsiteX110" fmla="*/ 127098 w 900278"/>
                <a:gd name="connsiteY110" fmla="*/ 1828800 h 1853514"/>
                <a:gd name="connsiteX111" fmla="*/ 95323 w 900278"/>
                <a:gd name="connsiteY111" fmla="*/ 1846453 h 1853514"/>
                <a:gd name="connsiteX112" fmla="*/ 63549 w 900278"/>
                <a:gd name="connsiteY112" fmla="*/ 1853514 h 1853514"/>
                <a:gd name="connsiteX113" fmla="*/ 60018 w 900278"/>
                <a:gd name="connsiteY113" fmla="*/ 1849983 h 185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00278" h="1853514">
                  <a:moveTo>
                    <a:pt x="900278" y="0"/>
                  </a:moveTo>
                  <a:lnTo>
                    <a:pt x="857912" y="14122"/>
                  </a:lnTo>
                  <a:lnTo>
                    <a:pt x="847320" y="17653"/>
                  </a:lnTo>
                  <a:lnTo>
                    <a:pt x="836729" y="21183"/>
                  </a:lnTo>
                  <a:cubicBezTo>
                    <a:pt x="833198" y="24714"/>
                    <a:pt x="829973" y="28578"/>
                    <a:pt x="826137" y="31775"/>
                  </a:cubicBezTo>
                  <a:cubicBezTo>
                    <a:pt x="822877" y="34491"/>
                    <a:pt x="818546" y="35836"/>
                    <a:pt x="815546" y="38836"/>
                  </a:cubicBezTo>
                  <a:cubicBezTo>
                    <a:pt x="812546" y="41836"/>
                    <a:pt x="811485" y="46427"/>
                    <a:pt x="808485" y="49427"/>
                  </a:cubicBezTo>
                  <a:cubicBezTo>
                    <a:pt x="804324" y="53588"/>
                    <a:pt x="799184" y="56645"/>
                    <a:pt x="794363" y="60019"/>
                  </a:cubicBezTo>
                  <a:cubicBezTo>
                    <a:pt x="787411" y="64886"/>
                    <a:pt x="780241" y="69434"/>
                    <a:pt x="773180" y="74141"/>
                  </a:cubicBezTo>
                  <a:cubicBezTo>
                    <a:pt x="769649" y="76495"/>
                    <a:pt x="766614" y="79860"/>
                    <a:pt x="762588" y="81202"/>
                  </a:cubicBezTo>
                  <a:lnTo>
                    <a:pt x="751997" y="84732"/>
                  </a:lnTo>
                  <a:lnTo>
                    <a:pt x="730814" y="98854"/>
                  </a:lnTo>
                  <a:cubicBezTo>
                    <a:pt x="727283" y="101208"/>
                    <a:pt x="723222" y="102915"/>
                    <a:pt x="720222" y="105915"/>
                  </a:cubicBezTo>
                  <a:cubicBezTo>
                    <a:pt x="699569" y="126568"/>
                    <a:pt x="709493" y="118952"/>
                    <a:pt x="691978" y="130629"/>
                  </a:cubicBezTo>
                  <a:cubicBezTo>
                    <a:pt x="671743" y="160980"/>
                    <a:pt x="698687" y="125262"/>
                    <a:pt x="674325" y="144751"/>
                  </a:cubicBezTo>
                  <a:cubicBezTo>
                    <a:pt x="671012" y="147402"/>
                    <a:pt x="670862" y="153093"/>
                    <a:pt x="667264" y="155342"/>
                  </a:cubicBezTo>
                  <a:cubicBezTo>
                    <a:pt x="660952" y="159287"/>
                    <a:pt x="646081" y="162403"/>
                    <a:pt x="646081" y="162403"/>
                  </a:cubicBezTo>
                  <a:cubicBezTo>
                    <a:pt x="627254" y="190645"/>
                    <a:pt x="651963" y="156522"/>
                    <a:pt x="628429" y="180056"/>
                  </a:cubicBezTo>
                  <a:cubicBezTo>
                    <a:pt x="625429" y="183056"/>
                    <a:pt x="624681" y="187996"/>
                    <a:pt x="621368" y="190647"/>
                  </a:cubicBezTo>
                  <a:cubicBezTo>
                    <a:pt x="618462" y="192972"/>
                    <a:pt x="614105" y="192514"/>
                    <a:pt x="610776" y="194178"/>
                  </a:cubicBezTo>
                  <a:cubicBezTo>
                    <a:pt x="583407" y="207863"/>
                    <a:pt x="616210" y="195898"/>
                    <a:pt x="589593" y="204769"/>
                  </a:cubicBezTo>
                  <a:cubicBezTo>
                    <a:pt x="573002" y="221362"/>
                    <a:pt x="583156" y="212592"/>
                    <a:pt x="557819" y="229483"/>
                  </a:cubicBezTo>
                  <a:cubicBezTo>
                    <a:pt x="554288" y="231837"/>
                    <a:pt x="551022" y="234646"/>
                    <a:pt x="547227" y="236544"/>
                  </a:cubicBezTo>
                  <a:cubicBezTo>
                    <a:pt x="542520" y="238898"/>
                    <a:pt x="537618" y="240897"/>
                    <a:pt x="533105" y="243605"/>
                  </a:cubicBezTo>
                  <a:cubicBezTo>
                    <a:pt x="525828" y="247971"/>
                    <a:pt x="518983" y="253020"/>
                    <a:pt x="511922" y="257727"/>
                  </a:cubicBezTo>
                  <a:cubicBezTo>
                    <a:pt x="508392" y="260081"/>
                    <a:pt x="505356" y="263446"/>
                    <a:pt x="501331" y="264788"/>
                  </a:cubicBezTo>
                  <a:lnTo>
                    <a:pt x="490739" y="268318"/>
                  </a:lnTo>
                  <a:cubicBezTo>
                    <a:pt x="460388" y="288553"/>
                    <a:pt x="498789" y="264293"/>
                    <a:pt x="469556" y="278910"/>
                  </a:cubicBezTo>
                  <a:cubicBezTo>
                    <a:pt x="465761" y="280808"/>
                    <a:pt x="462495" y="283617"/>
                    <a:pt x="458965" y="285971"/>
                  </a:cubicBezTo>
                  <a:cubicBezTo>
                    <a:pt x="452523" y="295634"/>
                    <a:pt x="452461" y="298668"/>
                    <a:pt x="441312" y="303623"/>
                  </a:cubicBezTo>
                  <a:cubicBezTo>
                    <a:pt x="434511" y="306646"/>
                    <a:pt x="427190" y="308330"/>
                    <a:pt x="420129" y="310684"/>
                  </a:cubicBezTo>
                  <a:cubicBezTo>
                    <a:pt x="416599" y="311861"/>
                    <a:pt x="412634" y="312151"/>
                    <a:pt x="409538" y="314215"/>
                  </a:cubicBezTo>
                  <a:cubicBezTo>
                    <a:pt x="402477" y="318922"/>
                    <a:pt x="394356" y="322337"/>
                    <a:pt x="388355" y="328337"/>
                  </a:cubicBezTo>
                  <a:cubicBezTo>
                    <a:pt x="374041" y="342649"/>
                    <a:pt x="382229" y="336695"/>
                    <a:pt x="363641" y="345989"/>
                  </a:cubicBezTo>
                  <a:cubicBezTo>
                    <a:pt x="361287" y="349520"/>
                    <a:pt x="359893" y="353930"/>
                    <a:pt x="356580" y="356581"/>
                  </a:cubicBezTo>
                  <a:cubicBezTo>
                    <a:pt x="353674" y="358906"/>
                    <a:pt x="349242" y="358304"/>
                    <a:pt x="345989" y="360111"/>
                  </a:cubicBezTo>
                  <a:cubicBezTo>
                    <a:pt x="338571" y="364232"/>
                    <a:pt x="331867" y="369526"/>
                    <a:pt x="324806" y="374233"/>
                  </a:cubicBezTo>
                  <a:lnTo>
                    <a:pt x="303623" y="388355"/>
                  </a:lnTo>
                  <a:cubicBezTo>
                    <a:pt x="300092" y="390709"/>
                    <a:pt x="296031" y="392415"/>
                    <a:pt x="293031" y="395416"/>
                  </a:cubicBezTo>
                  <a:cubicBezTo>
                    <a:pt x="289501" y="398947"/>
                    <a:pt x="286276" y="402812"/>
                    <a:pt x="282440" y="406008"/>
                  </a:cubicBezTo>
                  <a:cubicBezTo>
                    <a:pt x="279180" y="408725"/>
                    <a:pt x="275108" y="410353"/>
                    <a:pt x="271848" y="413069"/>
                  </a:cubicBezTo>
                  <a:cubicBezTo>
                    <a:pt x="259662" y="423224"/>
                    <a:pt x="257922" y="431832"/>
                    <a:pt x="240074" y="437782"/>
                  </a:cubicBezTo>
                  <a:cubicBezTo>
                    <a:pt x="221432" y="443997"/>
                    <a:pt x="232578" y="439249"/>
                    <a:pt x="208299" y="455435"/>
                  </a:cubicBezTo>
                  <a:lnTo>
                    <a:pt x="197708" y="462496"/>
                  </a:lnTo>
                  <a:lnTo>
                    <a:pt x="187116" y="469557"/>
                  </a:lnTo>
                  <a:cubicBezTo>
                    <a:pt x="169389" y="496146"/>
                    <a:pt x="193290" y="465441"/>
                    <a:pt x="165933" y="483679"/>
                  </a:cubicBezTo>
                  <a:cubicBezTo>
                    <a:pt x="136675" y="503184"/>
                    <a:pt x="185294" y="487663"/>
                    <a:pt x="144750" y="497801"/>
                  </a:cubicBezTo>
                  <a:cubicBezTo>
                    <a:pt x="142396" y="501331"/>
                    <a:pt x="141219" y="506038"/>
                    <a:pt x="137689" y="508392"/>
                  </a:cubicBezTo>
                  <a:cubicBezTo>
                    <a:pt x="133652" y="511084"/>
                    <a:pt x="128233" y="510590"/>
                    <a:pt x="123567" y="511923"/>
                  </a:cubicBezTo>
                  <a:cubicBezTo>
                    <a:pt x="119989" y="512945"/>
                    <a:pt x="116506" y="514276"/>
                    <a:pt x="112976" y="515453"/>
                  </a:cubicBezTo>
                  <a:lnTo>
                    <a:pt x="81201" y="536636"/>
                  </a:lnTo>
                  <a:cubicBezTo>
                    <a:pt x="77671" y="538990"/>
                    <a:pt x="73610" y="540697"/>
                    <a:pt x="70610" y="543697"/>
                  </a:cubicBezTo>
                  <a:cubicBezTo>
                    <a:pt x="67079" y="547228"/>
                    <a:pt x="63083" y="550348"/>
                    <a:pt x="60018" y="554289"/>
                  </a:cubicBezTo>
                  <a:cubicBezTo>
                    <a:pt x="30457" y="592295"/>
                    <a:pt x="59350" y="562018"/>
                    <a:pt x="35305" y="586063"/>
                  </a:cubicBezTo>
                  <a:cubicBezTo>
                    <a:pt x="34128" y="590770"/>
                    <a:pt x="33944" y="595845"/>
                    <a:pt x="31774" y="600185"/>
                  </a:cubicBezTo>
                  <a:cubicBezTo>
                    <a:pt x="27979" y="607775"/>
                    <a:pt x="22744" y="614579"/>
                    <a:pt x="17652" y="621368"/>
                  </a:cubicBezTo>
                  <a:cubicBezTo>
                    <a:pt x="4515" y="638885"/>
                    <a:pt x="10325" y="630594"/>
                    <a:pt x="0" y="646082"/>
                  </a:cubicBezTo>
                  <a:cubicBezTo>
                    <a:pt x="1177" y="653143"/>
                    <a:pt x="1977" y="660277"/>
                    <a:pt x="3530" y="667265"/>
                  </a:cubicBezTo>
                  <a:cubicBezTo>
                    <a:pt x="4337" y="670898"/>
                    <a:pt x="6691" y="674154"/>
                    <a:pt x="7061" y="677857"/>
                  </a:cubicBezTo>
                  <a:cubicBezTo>
                    <a:pt x="15328" y="760523"/>
                    <a:pt x="4652" y="714122"/>
                    <a:pt x="14122" y="751997"/>
                  </a:cubicBezTo>
                  <a:cubicBezTo>
                    <a:pt x="15299" y="763765"/>
                    <a:pt x="15854" y="775613"/>
                    <a:pt x="17652" y="787302"/>
                  </a:cubicBezTo>
                  <a:cubicBezTo>
                    <a:pt x="18218" y="790980"/>
                    <a:pt x="20161" y="794316"/>
                    <a:pt x="21183" y="797894"/>
                  </a:cubicBezTo>
                  <a:cubicBezTo>
                    <a:pt x="25394" y="812634"/>
                    <a:pt x="25471" y="816564"/>
                    <a:pt x="28244" y="833199"/>
                  </a:cubicBezTo>
                  <a:cubicBezTo>
                    <a:pt x="29034" y="842676"/>
                    <a:pt x="28093" y="871732"/>
                    <a:pt x="35305" y="886156"/>
                  </a:cubicBezTo>
                  <a:cubicBezTo>
                    <a:pt x="37203" y="889951"/>
                    <a:pt x="40012" y="893217"/>
                    <a:pt x="42366" y="896748"/>
                  </a:cubicBezTo>
                  <a:cubicBezTo>
                    <a:pt x="43543" y="903809"/>
                    <a:pt x="44343" y="910943"/>
                    <a:pt x="45896" y="917931"/>
                  </a:cubicBezTo>
                  <a:cubicBezTo>
                    <a:pt x="46703" y="921564"/>
                    <a:pt x="48405" y="924944"/>
                    <a:pt x="49427" y="928522"/>
                  </a:cubicBezTo>
                  <a:cubicBezTo>
                    <a:pt x="50760" y="933187"/>
                    <a:pt x="51904" y="937907"/>
                    <a:pt x="52957" y="942644"/>
                  </a:cubicBezTo>
                  <a:cubicBezTo>
                    <a:pt x="56592" y="959000"/>
                    <a:pt x="55718" y="959371"/>
                    <a:pt x="60018" y="974419"/>
                  </a:cubicBezTo>
                  <a:cubicBezTo>
                    <a:pt x="61040" y="977997"/>
                    <a:pt x="61703" y="981779"/>
                    <a:pt x="63549" y="985010"/>
                  </a:cubicBezTo>
                  <a:cubicBezTo>
                    <a:pt x="66468" y="990119"/>
                    <a:pt x="70720" y="994344"/>
                    <a:pt x="74140" y="999132"/>
                  </a:cubicBezTo>
                  <a:cubicBezTo>
                    <a:pt x="76606" y="1002585"/>
                    <a:pt x="78847" y="1006193"/>
                    <a:pt x="81201" y="1009724"/>
                  </a:cubicBezTo>
                  <a:cubicBezTo>
                    <a:pt x="82378" y="1016785"/>
                    <a:pt x="83179" y="1023919"/>
                    <a:pt x="84732" y="1030907"/>
                  </a:cubicBezTo>
                  <a:cubicBezTo>
                    <a:pt x="85539" y="1034540"/>
                    <a:pt x="87736" y="1037814"/>
                    <a:pt x="88262" y="1041498"/>
                  </a:cubicBezTo>
                  <a:cubicBezTo>
                    <a:pt x="90100" y="1054366"/>
                    <a:pt x="90075" y="1067449"/>
                    <a:pt x="91793" y="1080334"/>
                  </a:cubicBezTo>
                  <a:cubicBezTo>
                    <a:pt x="93682" y="1094501"/>
                    <a:pt x="95739" y="1092588"/>
                    <a:pt x="98854" y="1105047"/>
                  </a:cubicBezTo>
                  <a:cubicBezTo>
                    <a:pt x="100309" y="1110869"/>
                    <a:pt x="100277" y="1117081"/>
                    <a:pt x="102384" y="1122700"/>
                  </a:cubicBezTo>
                  <a:cubicBezTo>
                    <a:pt x="103874" y="1126673"/>
                    <a:pt x="107340" y="1129607"/>
                    <a:pt x="109445" y="1133291"/>
                  </a:cubicBezTo>
                  <a:cubicBezTo>
                    <a:pt x="122824" y="1156705"/>
                    <a:pt x="111550" y="1138204"/>
                    <a:pt x="120037" y="1158005"/>
                  </a:cubicBezTo>
                  <a:cubicBezTo>
                    <a:pt x="122110" y="1162842"/>
                    <a:pt x="124744" y="1167420"/>
                    <a:pt x="127098" y="1172127"/>
                  </a:cubicBezTo>
                  <a:cubicBezTo>
                    <a:pt x="129072" y="1180023"/>
                    <a:pt x="134250" y="1202273"/>
                    <a:pt x="137689" y="1207432"/>
                  </a:cubicBezTo>
                  <a:cubicBezTo>
                    <a:pt x="142396" y="1214493"/>
                    <a:pt x="149127" y="1220564"/>
                    <a:pt x="151811" y="1228615"/>
                  </a:cubicBezTo>
                  <a:cubicBezTo>
                    <a:pt x="152988" y="1232145"/>
                    <a:pt x="153535" y="1235953"/>
                    <a:pt x="155342" y="1239206"/>
                  </a:cubicBezTo>
                  <a:cubicBezTo>
                    <a:pt x="159463" y="1246624"/>
                    <a:pt x="164757" y="1253328"/>
                    <a:pt x="169464" y="1260389"/>
                  </a:cubicBezTo>
                  <a:lnTo>
                    <a:pt x="176525" y="1270981"/>
                  </a:lnTo>
                  <a:cubicBezTo>
                    <a:pt x="177702" y="1274511"/>
                    <a:pt x="179033" y="1277994"/>
                    <a:pt x="180055" y="1281572"/>
                  </a:cubicBezTo>
                  <a:cubicBezTo>
                    <a:pt x="181388" y="1286238"/>
                    <a:pt x="181882" y="1291151"/>
                    <a:pt x="183586" y="1295694"/>
                  </a:cubicBezTo>
                  <a:cubicBezTo>
                    <a:pt x="187426" y="1305932"/>
                    <a:pt x="191855" y="1311628"/>
                    <a:pt x="197708" y="1320408"/>
                  </a:cubicBezTo>
                  <a:cubicBezTo>
                    <a:pt x="202461" y="1348933"/>
                    <a:pt x="198974" y="1334800"/>
                    <a:pt x="208299" y="1362774"/>
                  </a:cubicBezTo>
                  <a:lnTo>
                    <a:pt x="208299" y="1362774"/>
                  </a:lnTo>
                  <a:cubicBezTo>
                    <a:pt x="209476" y="1368658"/>
                    <a:pt x="210251" y="1374637"/>
                    <a:pt x="211830" y="1380426"/>
                  </a:cubicBezTo>
                  <a:cubicBezTo>
                    <a:pt x="213788" y="1387607"/>
                    <a:pt x="213628" y="1396346"/>
                    <a:pt x="218891" y="1401609"/>
                  </a:cubicBezTo>
                  <a:cubicBezTo>
                    <a:pt x="226697" y="1409416"/>
                    <a:pt x="231628" y="1412963"/>
                    <a:pt x="236543" y="1422792"/>
                  </a:cubicBezTo>
                  <a:cubicBezTo>
                    <a:pt x="251160" y="1452025"/>
                    <a:pt x="226900" y="1413624"/>
                    <a:pt x="247135" y="1443975"/>
                  </a:cubicBezTo>
                  <a:cubicBezTo>
                    <a:pt x="248312" y="1449859"/>
                    <a:pt x="249592" y="1455724"/>
                    <a:pt x="250665" y="1461628"/>
                  </a:cubicBezTo>
                  <a:cubicBezTo>
                    <a:pt x="253599" y="1477765"/>
                    <a:pt x="253406" y="1482531"/>
                    <a:pt x="257726" y="1496933"/>
                  </a:cubicBezTo>
                  <a:cubicBezTo>
                    <a:pt x="259865" y="1504062"/>
                    <a:pt x="264787" y="1518116"/>
                    <a:pt x="264787" y="1518116"/>
                  </a:cubicBezTo>
                  <a:cubicBezTo>
                    <a:pt x="270319" y="1578961"/>
                    <a:pt x="270635" y="1563949"/>
                    <a:pt x="264787" y="1648745"/>
                  </a:cubicBezTo>
                  <a:cubicBezTo>
                    <a:pt x="264531" y="1652457"/>
                    <a:pt x="262279" y="1655758"/>
                    <a:pt x="261257" y="1659336"/>
                  </a:cubicBezTo>
                  <a:cubicBezTo>
                    <a:pt x="255558" y="1679283"/>
                    <a:pt x="261414" y="1667926"/>
                    <a:pt x="250665" y="1684050"/>
                  </a:cubicBezTo>
                  <a:cubicBezTo>
                    <a:pt x="248311" y="1691111"/>
                    <a:pt x="247733" y="1699040"/>
                    <a:pt x="243604" y="1705233"/>
                  </a:cubicBezTo>
                  <a:lnTo>
                    <a:pt x="222421" y="1737007"/>
                  </a:lnTo>
                  <a:cubicBezTo>
                    <a:pt x="220067" y="1740538"/>
                    <a:pt x="218360" y="1744599"/>
                    <a:pt x="215360" y="1747599"/>
                  </a:cubicBezTo>
                  <a:lnTo>
                    <a:pt x="194177" y="1768782"/>
                  </a:lnTo>
                  <a:cubicBezTo>
                    <a:pt x="190647" y="1772312"/>
                    <a:pt x="187740" y="1776604"/>
                    <a:pt x="183586" y="1779373"/>
                  </a:cubicBezTo>
                  <a:lnTo>
                    <a:pt x="172994" y="1786434"/>
                  </a:lnTo>
                  <a:cubicBezTo>
                    <a:pt x="171817" y="1789965"/>
                    <a:pt x="172096" y="1794394"/>
                    <a:pt x="169464" y="1797026"/>
                  </a:cubicBezTo>
                  <a:cubicBezTo>
                    <a:pt x="166832" y="1799658"/>
                    <a:pt x="162201" y="1798892"/>
                    <a:pt x="158872" y="1800556"/>
                  </a:cubicBezTo>
                  <a:cubicBezTo>
                    <a:pt x="155077" y="1802453"/>
                    <a:pt x="151734" y="1805151"/>
                    <a:pt x="148281" y="1807617"/>
                  </a:cubicBezTo>
                  <a:cubicBezTo>
                    <a:pt x="143493" y="1811037"/>
                    <a:pt x="138320" y="1814048"/>
                    <a:pt x="134159" y="1818209"/>
                  </a:cubicBezTo>
                  <a:cubicBezTo>
                    <a:pt x="131159" y="1821209"/>
                    <a:pt x="130291" y="1826006"/>
                    <a:pt x="127098" y="1828800"/>
                  </a:cubicBezTo>
                  <a:cubicBezTo>
                    <a:pt x="114839" y="1839526"/>
                    <a:pt x="108694" y="1842633"/>
                    <a:pt x="95323" y="1846453"/>
                  </a:cubicBezTo>
                  <a:cubicBezTo>
                    <a:pt x="90562" y="1847813"/>
                    <a:pt x="67183" y="1853514"/>
                    <a:pt x="63549" y="1853514"/>
                  </a:cubicBezTo>
                  <a:cubicBezTo>
                    <a:pt x="61884" y="1853514"/>
                    <a:pt x="61195" y="1851160"/>
                    <a:pt x="60018" y="18499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58653" y="5153227"/>
              <a:ext cx="1567543" cy="940419"/>
            </a:xfrm>
            <a:custGeom>
              <a:avLst/>
              <a:gdLst>
                <a:gd name="connsiteX0" fmla="*/ 1567543 w 1567543"/>
                <a:gd name="connsiteY0" fmla="*/ 622674 h 940419"/>
                <a:gd name="connsiteX1" fmla="*/ 1556952 w 1567543"/>
                <a:gd name="connsiteY1" fmla="*/ 626205 h 940419"/>
                <a:gd name="connsiteX2" fmla="*/ 1535769 w 1567543"/>
                <a:gd name="connsiteY2" fmla="*/ 650918 h 940419"/>
                <a:gd name="connsiteX3" fmla="*/ 1525177 w 1567543"/>
                <a:gd name="connsiteY3" fmla="*/ 657979 h 940419"/>
                <a:gd name="connsiteX4" fmla="*/ 1511055 w 1567543"/>
                <a:gd name="connsiteY4" fmla="*/ 668571 h 940419"/>
                <a:gd name="connsiteX5" fmla="*/ 1479281 w 1567543"/>
                <a:gd name="connsiteY5" fmla="*/ 689754 h 940419"/>
                <a:gd name="connsiteX6" fmla="*/ 1468689 w 1567543"/>
                <a:gd name="connsiteY6" fmla="*/ 696815 h 940419"/>
                <a:gd name="connsiteX7" fmla="*/ 1451037 w 1567543"/>
                <a:gd name="connsiteY7" fmla="*/ 710937 h 940419"/>
                <a:gd name="connsiteX8" fmla="*/ 1443976 w 1567543"/>
                <a:gd name="connsiteY8" fmla="*/ 721528 h 940419"/>
                <a:gd name="connsiteX9" fmla="*/ 1419262 w 1567543"/>
                <a:gd name="connsiteY9" fmla="*/ 742711 h 940419"/>
                <a:gd name="connsiteX10" fmla="*/ 1412201 w 1567543"/>
                <a:gd name="connsiteY10" fmla="*/ 753303 h 940419"/>
                <a:gd name="connsiteX11" fmla="*/ 1369835 w 1567543"/>
                <a:gd name="connsiteY11" fmla="*/ 763894 h 940419"/>
                <a:gd name="connsiteX12" fmla="*/ 1338061 w 1567543"/>
                <a:gd name="connsiteY12" fmla="*/ 788608 h 940419"/>
                <a:gd name="connsiteX13" fmla="*/ 1331000 w 1567543"/>
                <a:gd name="connsiteY13" fmla="*/ 799199 h 940419"/>
                <a:gd name="connsiteX14" fmla="*/ 1309816 w 1567543"/>
                <a:gd name="connsiteY14" fmla="*/ 806260 h 940419"/>
                <a:gd name="connsiteX15" fmla="*/ 1299225 w 1567543"/>
                <a:gd name="connsiteY15" fmla="*/ 813321 h 940419"/>
                <a:gd name="connsiteX16" fmla="*/ 1288633 w 1567543"/>
                <a:gd name="connsiteY16" fmla="*/ 816852 h 940419"/>
                <a:gd name="connsiteX17" fmla="*/ 1256859 w 1567543"/>
                <a:gd name="connsiteY17" fmla="*/ 834504 h 940419"/>
                <a:gd name="connsiteX18" fmla="*/ 1235676 w 1567543"/>
                <a:gd name="connsiteY18" fmla="*/ 848626 h 940419"/>
                <a:gd name="connsiteX19" fmla="*/ 1214493 w 1567543"/>
                <a:gd name="connsiteY19" fmla="*/ 855687 h 940419"/>
                <a:gd name="connsiteX20" fmla="*/ 1161535 w 1567543"/>
                <a:gd name="connsiteY20" fmla="*/ 890992 h 940419"/>
                <a:gd name="connsiteX21" fmla="*/ 1150944 w 1567543"/>
                <a:gd name="connsiteY21" fmla="*/ 898053 h 940419"/>
                <a:gd name="connsiteX22" fmla="*/ 1129761 w 1567543"/>
                <a:gd name="connsiteY22" fmla="*/ 905114 h 940419"/>
                <a:gd name="connsiteX23" fmla="*/ 1119169 w 1567543"/>
                <a:gd name="connsiteY23" fmla="*/ 912175 h 940419"/>
                <a:gd name="connsiteX24" fmla="*/ 1112108 w 1567543"/>
                <a:gd name="connsiteY24" fmla="*/ 922767 h 940419"/>
                <a:gd name="connsiteX25" fmla="*/ 1080334 w 1567543"/>
                <a:gd name="connsiteY25" fmla="*/ 940419 h 940419"/>
                <a:gd name="connsiteX26" fmla="*/ 1048559 w 1567543"/>
                <a:gd name="connsiteY26" fmla="*/ 936889 h 940419"/>
                <a:gd name="connsiteX27" fmla="*/ 1020315 w 1567543"/>
                <a:gd name="connsiteY27" fmla="*/ 929828 h 940419"/>
                <a:gd name="connsiteX28" fmla="*/ 992071 w 1567543"/>
                <a:gd name="connsiteY28" fmla="*/ 898053 h 940419"/>
                <a:gd name="connsiteX29" fmla="*/ 985010 w 1567543"/>
                <a:gd name="connsiteY29" fmla="*/ 887462 h 940419"/>
                <a:gd name="connsiteX30" fmla="*/ 985010 w 1567543"/>
                <a:gd name="connsiteY30" fmla="*/ 827443 h 940419"/>
                <a:gd name="connsiteX31" fmla="*/ 999132 w 1567543"/>
                <a:gd name="connsiteY31" fmla="*/ 806260 h 940419"/>
                <a:gd name="connsiteX32" fmla="*/ 1002663 w 1567543"/>
                <a:gd name="connsiteY32" fmla="*/ 795669 h 940419"/>
                <a:gd name="connsiteX33" fmla="*/ 1006193 w 1567543"/>
                <a:gd name="connsiteY33" fmla="*/ 728589 h 940419"/>
                <a:gd name="connsiteX34" fmla="*/ 1009724 w 1567543"/>
                <a:gd name="connsiteY34" fmla="*/ 717998 h 940419"/>
                <a:gd name="connsiteX35" fmla="*/ 1013254 w 1567543"/>
                <a:gd name="connsiteY35" fmla="*/ 696815 h 940419"/>
                <a:gd name="connsiteX36" fmla="*/ 1020315 w 1567543"/>
                <a:gd name="connsiteY36" fmla="*/ 657979 h 940419"/>
                <a:gd name="connsiteX37" fmla="*/ 1016785 w 1567543"/>
                <a:gd name="connsiteY37" fmla="*/ 421436 h 940419"/>
                <a:gd name="connsiteX38" fmla="*/ 1009724 w 1567543"/>
                <a:gd name="connsiteY38" fmla="*/ 396722 h 940419"/>
                <a:gd name="connsiteX39" fmla="*/ 1006193 w 1567543"/>
                <a:gd name="connsiteY39" fmla="*/ 379070 h 940419"/>
                <a:gd name="connsiteX40" fmla="*/ 1002663 w 1567543"/>
                <a:gd name="connsiteY40" fmla="*/ 350826 h 940419"/>
                <a:gd name="connsiteX41" fmla="*/ 974419 w 1567543"/>
                <a:gd name="connsiteY41" fmla="*/ 319051 h 940419"/>
                <a:gd name="connsiteX42" fmla="*/ 963827 w 1567543"/>
                <a:gd name="connsiteY42" fmla="*/ 315520 h 940419"/>
                <a:gd name="connsiteX43" fmla="*/ 932053 w 1567543"/>
                <a:gd name="connsiteY43" fmla="*/ 294337 h 940419"/>
                <a:gd name="connsiteX44" fmla="*/ 921461 w 1567543"/>
                <a:gd name="connsiteY44" fmla="*/ 287276 h 940419"/>
                <a:gd name="connsiteX45" fmla="*/ 910870 w 1567543"/>
                <a:gd name="connsiteY45" fmla="*/ 283746 h 940419"/>
                <a:gd name="connsiteX46" fmla="*/ 900278 w 1567543"/>
                <a:gd name="connsiteY46" fmla="*/ 276685 h 940419"/>
                <a:gd name="connsiteX47" fmla="*/ 889687 w 1567543"/>
                <a:gd name="connsiteY47" fmla="*/ 266093 h 940419"/>
                <a:gd name="connsiteX48" fmla="*/ 879095 w 1567543"/>
                <a:gd name="connsiteY48" fmla="*/ 262563 h 940419"/>
                <a:gd name="connsiteX49" fmla="*/ 706101 w 1567543"/>
                <a:gd name="connsiteY49" fmla="*/ 269624 h 940419"/>
                <a:gd name="connsiteX50" fmla="*/ 670796 w 1567543"/>
                <a:gd name="connsiteY50" fmla="*/ 273154 h 940419"/>
                <a:gd name="connsiteX51" fmla="*/ 529576 w 1567543"/>
                <a:gd name="connsiteY51" fmla="*/ 276685 h 940419"/>
                <a:gd name="connsiteX52" fmla="*/ 504862 w 1567543"/>
                <a:gd name="connsiteY52" fmla="*/ 287276 h 940419"/>
                <a:gd name="connsiteX53" fmla="*/ 360111 w 1567543"/>
                <a:gd name="connsiteY53" fmla="*/ 280215 h 940419"/>
                <a:gd name="connsiteX54" fmla="*/ 338928 w 1567543"/>
                <a:gd name="connsiteY54" fmla="*/ 276685 h 940419"/>
                <a:gd name="connsiteX55" fmla="*/ 307154 w 1567543"/>
                <a:gd name="connsiteY55" fmla="*/ 269624 h 940419"/>
                <a:gd name="connsiteX56" fmla="*/ 148281 w 1567543"/>
                <a:gd name="connsiteY56" fmla="*/ 266093 h 940419"/>
                <a:gd name="connsiteX57" fmla="*/ 123568 w 1567543"/>
                <a:gd name="connsiteY57" fmla="*/ 262563 h 940419"/>
                <a:gd name="connsiteX58" fmla="*/ 98854 w 1567543"/>
                <a:gd name="connsiteY58" fmla="*/ 255502 h 940419"/>
                <a:gd name="connsiteX59" fmla="*/ 84732 w 1567543"/>
                <a:gd name="connsiteY59" fmla="*/ 251971 h 940419"/>
                <a:gd name="connsiteX60" fmla="*/ 63549 w 1567543"/>
                <a:gd name="connsiteY60" fmla="*/ 244910 h 940419"/>
                <a:gd name="connsiteX61" fmla="*/ 31775 w 1567543"/>
                <a:gd name="connsiteY61" fmla="*/ 259032 h 940419"/>
                <a:gd name="connsiteX62" fmla="*/ 21183 w 1567543"/>
                <a:gd name="connsiteY62" fmla="*/ 248441 h 940419"/>
                <a:gd name="connsiteX63" fmla="*/ 17653 w 1567543"/>
                <a:gd name="connsiteY63" fmla="*/ 237849 h 940419"/>
                <a:gd name="connsiteX64" fmla="*/ 21183 w 1567543"/>
                <a:gd name="connsiteY64" fmla="*/ 181361 h 940419"/>
                <a:gd name="connsiteX65" fmla="*/ 35305 w 1567543"/>
                <a:gd name="connsiteY65" fmla="*/ 160178 h 940419"/>
                <a:gd name="connsiteX66" fmla="*/ 42366 w 1567543"/>
                <a:gd name="connsiteY66" fmla="*/ 149587 h 940419"/>
                <a:gd name="connsiteX67" fmla="*/ 49427 w 1567543"/>
                <a:gd name="connsiteY67" fmla="*/ 128404 h 940419"/>
                <a:gd name="connsiteX68" fmla="*/ 45897 w 1567543"/>
                <a:gd name="connsiteY68" fmla="*/ 33080 h 940419"/>
                <a:gd name="connsiteX69" fmla="*/ 35305 w 1567543"/>
                <a:gd name="connsiteY69" fmla="*/ 26019 h 940419"/>
                <a:gd name="connsiteX70" fmla="*/ 28244 w 1567543"/>
                <a:gd name="connsiteY70" fmla="*/ 15428 h 940419"/>
                <a:gd name="connsiteX71" fmla="*/ 0 w 1567543"/>
                <a:gd name="connsiteY71" fmla="*/ 1306 h 9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567543" h="940419">
                  <a:moveTo>
                    <a:pt x="1567543" y="622674"/>
                  </a:moveTo>
                  <a:cubicBezTo>
                    <a:pt x="1564013" y="623851"/>
                    <a:pt x="1560048" y="624141"/>
                    <a:pt x="1556952" y="626205"/>
                  </a:cubicBezTo>
                  <a:cubicBezTo>
                    <a:pt x="1545417" y="633895"/>
                    <a:pt x="1545564" y="641123"/>
                    <a:pt x="1535769" y="650918"/>
                  </a:cubicBezTo>
                  <a:cubicBezTo>
                    <a:pt x="1532769" y="653918"/>
                    <a:pt x="1528630" y="655513"/>
                    <a:pt x="1525177" y="657979"/>
                  </a:cubicBezTo>
                  <a:cubicBezTo>
                    <a:pt x="1520389" y="661399"/>
                    <a:pt x="1515876" y="665197"/>
                    <a:pt x="1511055" y="668571"/>
                  </a:cubicBezTo>
                  <a:cubicBezTo>
                    <a:pt x="1500627" y="675871"/>
                    <a:pt x="1489872" y="682693"/>
                    <a:pt x="1479281" y="689754"/>
                  </a:cubicBezTo>
                  <a:lnTo>
                    <a:pt x="1468689" y="696815"/>
                  </a:lnTo>
                  <a:cubicBezTo>
                    <a:pt x="1448453" y="727167"/>
                    <a:pt x="1475398" y="691448"/>
                    <a:pt x="1451037" y="710937"/>
                  </a:cubicBezTo>
                  <a:cubicBezTo>
                    <a:pt x="1447724" y="713588"/>
                    <a:pt x="1446692" y="718268"/>
                    <a:pt x="1443976" y="721528"/>
                  </a:cubicBezTo>
                  <a:cubicBezTo>
                    <a:pt x="1435779" y="731364"/>
                    <a:pt x="1429653" y="734918"/>
                    <a:pt x="1419262" y="742711"/>
                  </a:cubicBezTo>
                  <a:cubicBezTo>
                    <a:pt x="1416908" y="746242"/>
                    <a:pt x="1415461" y="750586"/>
                    <a:pt x="1412201" y="753303"/>
                  </a:cubicBezTo>
                  <a:cubicBezTo>
                    <a:pt x="1400232" y="763277"/>
                    <a:pt x="1384121" y="762108"/>
                    <a:pt x="1369835" y="763894"/>
                  </a:cubicBezTo>
                  <a:cubicBezTo>
                    <a:pt x="1355069" y="773738"/>
                    <a:pt x="1348433" y="776161"/>
                    <a:pt x="1338061" y="788608"/>
                  </a:cubicBezTo>
                  <a:cubicBezTo>
                    <a:pt x="1335345" y="791868"/>
                    <a:pt x="1334598" y="796950"/>
                    <a:pt x="1331000" y="799199"/>
                  </a:cubicBezTo>
                  <a:cubicBezTo>
                    <a:pt x="1324688" y="803144"/>
                    <a:pt x="1309816" y="806260"/>
                    <a:pt x="1309816" y="806260"/>
                  </a:cubicBezTo>
                  <a:cubicBezTo>
                    <a:pt x="1306286" y="808614"/>
                    <a:pt x="1303020" y="811423"/>
                    <a:pt x="1299225" y="813321"/>
                  </a:cubicBezTo>
                  <a:cubicBezTo>
                    <a:pt x="1295896" y="814985"/>
                    <a:pt x="1291886" y="815045"/>
                    <a:pt x="1288633" y="816852"/>
                  </a:cubicBezTo>
                  <a:cubicBezTo>
                    <a:pt x="1252217" y="837083"/>
                    <a:pt x="1280823" y="826517"/>
                    <a:pt x="1256859" y="834504"/>
                  </a:cubicBezTo>
                  <a:cubicBezTo>
                    <a:pt x="1249798" y="839211"/>
                    <a:pt x="1243727" y="845942"/>
                    <a:pt x="1235676" y="848626"/>
                  </a:cubicBezTo>
                  <a:lnTo>
                    <a:pt x="1214493" y="855687"/>
                  </a:lnTo>
                  <a:lnTo>
                    <a:pt x="1161535" y="890992"/>
                  </a:lnTo>
                  <a:cubicBezTo>
                    <a:pt x="1158005" y="893346"/>
                    <a:pt x="1154969" y="896711"/>
                    <a:pt x="1150944" y="898053"/>
                  </a:cubicBezTo>
                  <a:lnTo>
                    <a:pt x="1129761" y="905114"/>
                  </a:lnTo>
                  <a:cubicBezTo>
                    <a:pt x="1126230" y="907468"/>
                    <a:pt x="1122169" y="909175"/>
                    <a:pt x="1119169" y="912175"/>
                  </a:cubicBezTo>
                  <a:cubicBezTo>
                    <a:pt x="1116169" y="915175"/>
                    <a:pt x="1115301" y="919973"/>
                    <a:pt x="1112108" y="922767"/>
                  </a:cubicBezTo>
                  <a:cubicBezTo>
                    <a:pt x="1097167" y="935841"/>
                    <a:pt x="1094881" y="935570"/>
                    <a:pt x="1080334" y="940419"/>
                  </a:cubicBezTo>
                  <a:cubicBezTo>
                    <a:pt x="1069742" y="939242"/>
                    <a:pt x="1059054" y="938741"/>
                    <a:pt x="1048559" y="936889"/>
                  </a:cubicBezTo>
                  <a:cubicBezTo>
                    <a:pt x="1039002" y="935203"/>
                    <a:pt x="1020315" y="929828"/>
                    <a:pt x="1020315" y="929828"/>
                  </a:cubicBezTo>
                  <a:cubicBezTo>
                    <a:pt x="999404" y="914144"/>
                    <a:pt x="1009458" y="924132"/>
                    <a:pt x="992071" y="898053"/>
                  </a:cubicBezTo>
                  <a:lnTo>
                    <a:pt x="985010" y="887462"/>
                  </a:lnTo>
                  <a:cubicBezTo>
                    <a:pt x="977479" y="864865"/>
                    <a:pt x="975793" y="864313"/>
                    <a:pt x="985010" y="827443"/>
                  </a:cubicBezTo>
                  <a:cubicBezTo>
                    <a:pt x="987068" y="819210"/>
                    <a:pt x="996448" y="814311"/>
                    <a:pt x="999132" y="806260"/>
                  </a:cubicBezTo>
                  <a:lnTo>
                    <a:pt x="1002663" y="795669"/>
                  </a:lnTo>
                  <a:cubicBezTo>
                    <a:pt x="1003840" y="773309"/>
                    <a:pt x="1004166" y="750888"/>
                    <a:pt x="1006193" y="728589"/>
                  </a:cubicBezTo>
                  <a:cubicBezTo>
                    <a:pt x="1006530" y="724883"/>
                    <a:pt x="1008917" y="721631"/>
                    <a:pt x="1009724" y="717998"/>
                  </a:cubicBezTo>
                  <a:cubicBezTo>
                    <a:pt x="1011277" y="711010"/>
                    <a:pt x="1011850" y="703834"/>
                    <a:pt x="1013254" y="696815"/>
                  </a:cubicBezTo>
                  <a:cubicBezTo>
                    <a:pt x="1021578" y="655193"/>
                    <a:pt x="1011340" y="720813"/>
                    <a:pt x="1020315" y="657979"/>
                  </a:cubicBezTo>
                  <a:cubicBezTo>
                    <a:pt x="1019138" y="579131"/>
                    <a:pt x="1019005" y="500261"/>
                    <a:pt x="1016785" y="421436"/>
                  </a:cubicBezTo>
                  <a:cubicBezTo>
                    <a:pt x="1016576" y="414002"/>
                    <a:pt x="1011548" y="404019"/>
                    <a:pt x="1009724" y="396722"/>
                  </a:cubicBezTo>
                  <a:cubicBezTo>
                    <a:pt x="1008269" y="390901"/>
                    <a:pt x="1007105" y="385001"/>
                    <a:pt x="1006193" y="379070"/>
                  </a:cubicBezTo>
                  <a:cubicBezTo>
                    <a:pt x="1004750" y="369692"/>
                    <a:pt x="1005159" y="359980"/>
                    <a:pt x="1002663" y="350826"/>
                  </a:cubicBezTo>
                  <a:cubicBezTo>
                    <a:pt x="1000308" y="342191"/>
                    <a:pt x="974492" y="319075"/>
                    <a:pt x="974419" y="319051"/>
                  </a:cubicBezTo>
                  <a:cubicBezTo>
                    <a:pt x="970888" y="317874"/>
                    <a:pt x="967080" y="317327"/>
                    <a:pt x="963827" y="315520"/>
                  </a:cubicBezTo>
                  <a:cubicBezTo>
                    <a:pt x="963817" y="315514"/>
                    <a:pt x="937354" y="297871"/>
                    <a:pt x="932053" y="294337"/>
                  </a:cubicBezTo>
                  <a:cubicBezTo>
                    <a:pt x="928522" y="291983"/>
                    <a:pt x="925487" y="288618"/>
                    <a:pt x="921461" y="287276"/>
                  </a:cubicBezTo>
                  <a:lnTo>
                    <a:pt x="910870" y="283746"/>
                  </a:lnTo>
                  <a:cubicBezTo>
                    <a:pt x="907339" y="281392"/>
                    <a:pt x="903538" y="279402"/>
                    <a:pt x="900278" y="276685"/>
                  </a:cubicBezTo>
                  <a:cubicBezTo>
                    <a:pt x="896442" y="273489"/>
                    <a:pt x="893841" y="268863"/>
                    <a:pt x="889687" y="266093"/>
                  </a:cubicBezTo>
                  <a:cubicBezTo>
                    <a:pt x="886590" y="264029"/>
                    <a:pt x="882626" y="263740"/>
                    <a:pt x="879095" y="262563"/>
                  </a:cubicBezTo>
                  <a:cubicBezTo>
                    <a:pt x="797719" y="272734"/>
                    <a:pt x="886991" y="262530"/>
                    <a:pt x="706101" y="269624"/>
                  </a:cubicBezTo>
                  <a:cubicBezTo>
                    <a:pt x="694283" y="270087"/>
                    <a:pt x="682614" y="272681"/>
                    <a:pt x="670796" y="273154"/>
                  </a:cubicBezTo>
                  <a:cubicBezTo>
                    <a:pt x="623746" y="275036"/>
                    <a:pt x="576649" y="275508"/>
                    <a:pt x="529576" y="276685"/>
                  </a:cubicBezTo>
                  <a:cubicBezTo>
                    <a:pt x="527135" y="277905"/>
                    <a:pt x="509833" y="287389"/>
                    <a:pt x="504862" y="287276"/>
                  </a:cubicBezTo>
                  <a:cubicBezTo>
                    <a:pt x="456567" y="286178"/>
                    <a:pt x="360111" y="280215"/>
                    <a:pt x="360111" y="280215"/>
                  </a:cubicBezTo>
                  <a:cubicBezTo>
                    <a:pt x="353050" y="279038"/>
                    <a:pt x="345916" y="278238"/>
                    <a:pt x="338928" y="276685"/>
                  </a:cubicBezTo>
                  <a:cubicBezTo>
                    <a:pt x="319984" y="272475"/>
                    <a:pt x="335013" y="270717"/>
                    <a:pt x="307154" y="269624"/>
                  </a:cubicBezTo>
                  <a:cubicBezTo>
                    <a:pt x="254224" y="267548"/>
                    <a:pt x="201239" y="267270"/>
                    <a:pt x="148281" y="266093"/>
                  </a:cubicBezTo>
                  <a:cubicBezTo>
                    <a:pt x="140043" y="264916"/>
                    <a:pt x="131755" y="264052"/>
                    <a:pt x="123568" y="262563"/>
                  </a:cubicBezTo>
                  <a:cubicBezTo>
                    <a:pt x="108409" y="259807"/>
                    <a:pt x="112076" y="259280"/>
                    <a:pt x="98854" y="255502"/>
                  </a:cubicBezTo>
                  <a:cubicBezTo>
                    <a:pt x="94188" y="254169"/>
                    <a:pt x="89380" y="253365"/>
                    <a:pt x="84732" y="251971"/>
                  </a:cubicBezTo>
                  <a:cubicBezTo>
                    <a:pt x="77603" y="249832"/>
                    <a:pt x="63549" y="244910"/>
                    <a:pt x="63549" y="244910"/>
                  </a:cubicBezTo>
                  <a:cubicBezTo>
                    <a:pt x="38341" y="253313"/>
                    <a:pt x="48559" y="247842"/>
                    <a:pt x="31775" y="259032"/>
                  </a:cubicBezTo>
                  <a:cubicBezTo>
                    <a:pt x="28244" y="255502"/>
                    <a:pt x="23953" y="252595"/>
                    <a:pt x="21183" y="248441"/>
                  </a:cubicBezTo>
                  <a:cubicBezTo>
                    <a:pt x="19119" y="245344"/>
                    <a:pt x="17653" y="241571"/>
                    <a:pt x="17653" y="237849"/>
                  </a:cubicBezTo>
                  <a:cubicBezTo>
                    <a:pt x="17653" y="218983"/>
                    <a:pt x="17002" y="199758"/>
                    <a:pt x="21183" y="181361"/>
                  </a:cubicBezTo>
                  <a:cubicBezTo>
                    <a:pt x="23064" y="173086"/>
                    <a:pt x="30598" y="167239"/>
                    <a:pt x="35305" y="160178"/>
                  </a:cubicBezTo>
                  <a:cubicBezTo>
                    <a:pt x="37659" y="156648"/>
                    <a:pt x="41024" y="153612"/>
                    <a:pt x="42366" y="149587"/>
                  </a:cubicBezTo>
                  <a:lnTo>
                    <a:pt x="49427" y="128404"/>
                  </a:lnTo>
                  <a:cubicBezTo>
                    <a:pt x="48250" y="96629"/>
                    <a:pt x="50242" y="64578"/>
                    <a:pt x="45897" y="33080"/>
                  </a:cubicBezTo>
                  <a:cubicBezTo>
                    <a:pt x="45317" y="28877"/>
                    <a:pt x="38306" y="29019"/>
                    <a:pt x="35305" y="26019"/>
                  </a:cubicBezTo>
                  <a:cubicBezTo>
                    <a:pt x="32305" y="23019"/>
                    <a:pt x="31437" y="18222"/>
                    <a:pt x="28244" y="15428"/>
                  </a:cubicBezTo>
                  <a:cubicBezTo>
                    <a:pt x="10612" y="0"/>
                    <a:pt x="14019" y="1306"/>
                    <a:pt x="0" y="130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81665" y="4454514"/>
              <a:ext cx="1659336" cy="689427"/>
            </a:xfrm>
            <a:custGeom>
              <a:avLst/>
              <a:gdLst>
                <a:gd name="connsiteX0" fmla="*/ 1659336 w 1659336"/>
                <a:gd name="connsiteY0" fmla="*/ 689427 h 689427"/>
                <a:gd name="connsiteX1" fmla="*/ 1627561 w 1659336"/>
                <a:gd name="connsiteY1" fmla="*/ 671775 h 689427"/>
                <a:gd name="connsiteX2" fmla="*/ 1599317 w 1659336"/>
                <a:gd name="connsiteY2" fmla="*/ 668244 h 689427"/>
                <a:gd name="connsiteX3" fmla="*/ 1578134 w 1659336"/>
                <a:gd name="connsiteY3" fmla="*/ 657653 h 689427"/>
                <a:gd name="connsiteX4" fmla="*/ 1567543 w 1659336"/>
                <a:gd name="connsiteY4" fmla="*/ 654122 h 689427"/>
                <a:gd name="connsiteX5" fmla="*/ 1546360 w 1659336"/>
                <a:gd name="connsiteY5" fmla="*/ 643531 h 689427"/>
                <a:gd name="connsiteX6" fmla="*/ 1535768 w 1659336"/>
                <a:gd name="connsiteY6" fmla="*/ 636470 h 689427"/>
                <a:gd name="connsiteX7" fmla="*/ 1518116 w 1659336"/>
                <a:gd name="connsiteY7" fmla="*/ 632939 h 689427"/>
                <a:gd name="connsiteX8" fmla="*/ 1503994 w 1659336"/>
                <a:gd name="connsiteY8" fmla="*/ 629409 h 689427"/>
                <a:gd name="connsiteX9" fmla="*/ 1468689 w 1659336"/>
                <a:gd name="connsiteY9" fmla="*/ 622348 h 689427"/>
                <a:gd name="connsiteX10" fmla="*/ 1454567 w 1659336"/>
                <a:gd name="connsiteY10" fmla="*/ 618817 h 689427"/>
                <a:gd name="connsiteX11" fmla="*/ 1419262 w 1659336"/>
                <a:gd name="connsiteY11" fmla="*/ 615287 h 689427"/>
                <a:gd name="connsiteX12" fmla="*/ 1383957 w 1659336"/>
                <a:gd name="connsiteY12" fmla="*/ 608226 h 689427"/>
                <a:gd name="connsiteX13" fmla="*/ 1362774 w 1659336"/>
                <a:gd name="connsiteY13" fmla="*/ 601165 h 689427"/>
                <a:gd name="connsiteX14" fmla="*/ 1348652 w 1659336"/>
                <a:gd name="connsiteY14" fmla="*/ 597634 h 689427"/>
                <a:gd name="connsiteX15" fmla="*/ 1327469 w 1659336"/>
                <a:gd name="connsiteY15" fmla="*/ 590573 h 689427"/>
                <a:gd name="connsiteX16" fmla="*/ 1316877 w 1659336"/>
                <a:gd name="connsiteY16" fmla="*/ 587043 h 689427"/>
                <a:gd name="connsiteX17" fmla="*/ 1274511 w 1659336"/>
                <a:gd name="connsiteY17" fmla="*/ 583512 h 689427"/>
                <a:gd name="connsiteX18" fmla="*/ 1246267 w 1659336"/>
                <a:gd name="connsiteY18" fmla="*/ 576451 h 689427"/>
                <a:gd name="connsiteX19" fmla="*/ 1214493 w 1659336"/>
                <a:gd name="connsiteY19" fmla="*/ 565860 h 689427"/>
                <a:gd name="connsiteX20" fmla="*/ 1203901 w 1659336"/>
                <a:gd name="connsiteY20" fmla="*/ 562329 h 689427"/>
                <a:gd name="connsiteX21" fmla="*/ 1189779 w 1659336"/>
                <a:gd name="connsiteY21" fmla="*/ 558799 h 689427"/>
                <a:gd name="connsiteX22" fmla="*/ 1168596 w 1659336"/>
                <a:gd name="connsiteY22" fmla="*/ 551738 h 689427"/>
                <a:gd name="connsiteX23" fmla="*/ 1034437 w 1659336"/>
                <a:gd name="connsiteY23" fmla="*/ 548207 h 689427"/>
                <a:gd name="connsiteX24" fmla="*/ 995601 w 1659336"/>
                <a:gd name="connsiteY24" fmla="*/ 541146 h 689427"/>
                <a:gd name="connsiteX25" fmla="*/ 985010 w 1659336"/>
                <a:gd name="connsiteY25" fmla="*/ 534085 h 689427"/>
                <a:gd name="connsiteX26" fmla="*/ 949705 w 1659336"/>
                <a:gd name="connsiteY26" fmla="*/ 523494 h 689427"/>
                <a:gd name="connsiteX27" fmla="*/ 861442 w 1659336"/>
                <a:gd name="connsiteY27" fmla="*/ 519963 h 689427"/>
                <a:gd name="connsiteX28" fmla="*/ 819076 w 1659336"/>
                <a:gd name="connsiteY28" fmla="*/ 505841 h 689427"/>
                <a:gd name="connsiteX29" fmla="*/ 797893 w 1659336"/>
                <a:gd name="connsiteY29" fmla="*/ 498780 h 689427"/>
                <a:gd name="connsiteX30" fmla="*/ 776710 w 1659336"/>
                <a:gd name="connsiteY30" fmla="*/ 488189 h 689427"/>
                <a:gd name="connsiteX31" fmla="*/ 766119 w 1659336"/>
                <a:gd name="connsiteY31" fmla="*/ 481128 h 689427"/>
                <a:gd name="connsiteX32" fmla="*/ 744936 w 1659336"/>
                <a:gd name="connsiteY32" fmla="*/ 474067 h 689427"/>
                <a:gd name="connsiteX33" fmla="*/ 723753 w 1659336"/>
                <a:gd name="connsiteY33" fmla="*/ 467006 h 689427"/>
                <a:gd name="connsiteX34" fmla="*/ 702570 w 1659336"/>
                <a:gd name="connsiteY34" fmla="*/ 459945 h 689427"/>
                <a:gd name="connsiteX35" fmla="*/ 691978 w 1659336"/>
                <a:gd name="connsiteY35" fmla="*/ 456414 h 689427"/>
                <a:gd name="connsiteX36" fmla="*/ 681387 w 1659336"/>
                <a:gd name="connsiteY36" fmla="*/ 445823 h 689427"/>
                <a:gd name="connsiteX37" fmla="*/ 631960 w 1659336"/>
                <a:gd name="connsiteY37" fmla="*/ 435231 h 689427"/>
                <a:gd name="connsiteX38" fmla="*/ 621368 w 1659336"/>
                <a:gd name="connsiteY38" fmla="*/ 428170 h 689427"/>
                <a:gd name="connsiteX39" fmla="*/ 600185 w 1659336"/>
                <a:gd name="connsiteY39" fmla="*/ 421109 h 689427"/>
                <a:gd name="connsiteX40" fmla="*/ 579002 w 1659336"/>
                <a:gd name="connsiteY40" fmla="*/ 410518 h 689427"/>
                <a:gd name="connsiteX41" fmla="*/ 543697 w 1659336"/>
                <a:gd name="connsiteY41" fmla="*/ 406987 h 689427"/>
                <a:gd name="connsiteX42" fmla="*/ 533106 w 1659336"/>
                <a:gd name="connsiteY42" fmla="*/ 403457 h 689427"/>
                <a:gd name="connsiteX43" fmla="*/ 522514 w 1659336"/>
                <a:gd name="connsiteY43" fmla="*/ 392865 h 689427"/>
                <a:gd name="connsiteX44" fmla="*/ 511923 w 1659336"/>
                <a:gd name="connsiteY44" fmla="*/ 385804 h 689427"/>
                <a:gd name="connsiteX45" fmla="*/ 501331 w 1659336"/>
                <a:gd name="connsiteY45" fmla="*/ 375213 h 689427"/>
                <a:gd name="connsiteX46" fmla="*/ 476618 w 1659336"/>
                <a:gd name="connsiteY46" fmla="*/ 361091 h 689427"/>
                <a:gd name="connsiteX47" fmla="*/ 448374 w 1659336"/>
                <a:gd name="connsiteY47" fmla="*/ 364621 h 689427"/>
                <a:gd name="connsiteX48" fmla="*/ 427191 w 1659336"/>
                <a:gd name="connsiteY48" fmla="*/ 378743 h 689427"/>
                <a:gd name="connsiteX49" fmla="*/ 416599 w 1659336"/>
                <a:gd name="connsiteY49" fmla="*/ 385804 h 689427"/>
                <a:gd name="connsiteX50" fmla="*/ 356581 w 1659336"/>
                <a:gd name="connsiteY50" fmla="*/ 392865 h 689427"/>
                <a:gd name="connsiteX51" fmla="*/ 345989 w 1659336"/>
                <a:gd name="connsiteY51" fmla="*/ 396396 h 689427"/>
                <a:gd name="connsiteX52" fmla="*/ 285971 w 1659336"/>
                <a:gd name="connsiteY52" fmla="*/ 403457 h 689427"/>
                <a:gd name="connsiteX53" fmla="*/ 257727 w 1659336"/>
                <a:gd name="connsiteY53" fmla="*/ 410518 h 689427"/>
                <a:gd name="connsiteX54" fmla="*/ 236543 w 1659336"/>
                <a:gd name="connsiteY54" fmla="*/ 424640 h 689427"/>
                <a:gd name="connsiteX55" fmla="*/ 225952 w 1659336"/>
                <a:gd name="connsiteY55" fmla="*/ 435231 h 689427"/>
                <a:gd name="connsiteX56" fmla="*/ 204769 w 1659336"/>
                <a:gd name="connsiteY56" fmla="*/ 442292 h 689427"/>
                <a:gd name="connsiteX57" fmla="*/ 194177 w 1659336"/>
                <a:gd name="connsiteY57" fmla="*/ 445823 h 689427"/>
                <a:gd name="connsiteX58" fmla="*/ 172994 w 1659336"/>
                <a:gd name="connsiteY58" fmla="*/ 456414 h 689427"/>
                <a:gd name="connsiteX59" fmla="*/ 134159 w 1659336"/>
                <a:gd name="connsiteY59" fmla="*/ 459945 h 689427"/>
                <a:gd name="connsiteX60" fmla="*/ 105915 w 1659336"/>
                <a:gd name="connsiteY60" fmla="*/ 463475 h 689427"/>
                <a:gd name="connsiteX61" fmla="*/ 49427 w 1659336"/>
                <a:gd name="connsiteY61" fmla="*/ 467006 h 689427"/>
                <a:gd name="connsiteX62" fmla="*/ 52957 w 1659336"/>
                <a:gd name="connsiteY62" fmla="*/ 449353 h 689427"/>
                <a:gd name="connsiteX63" fmla="*/ 67079 w 1659336"/>
                <a:gd name="connsiteY63" fmla="*/ 442292 h 689427"/>
                <a:gd name="connsiteX64" fmla="*/ 74140 w 1659336"/>
                <a:gd name="connsiteY64" fmla="*/ 431701 h 689427"/>
                <a:gd name="connsiteX65" fmla="*/ 84732 w 1659336"/>
                <a:gd name="connsiteY65" fmla="*/ 424640 h 689427"/>
                <a:gd name="connsiteX66" fmla="*/ 91793 w 1659336"/>
                <a:gd name="connsiteY66" fmla="*/ 414048 h 689427"/>
                <a:gd name="connsiteX67" fmla="*/ 112976 w 1659336"/>
                <a:gd name="connsiteY67" fmla="*/ 399926 h 689427"/>
                <a:gd name="connsiteX68" fmla="*/ 123567 w 1659336"/>
                <a:gd name="connsiteY68" fmla="*/ 392865 h 689427"/>
                <a:gd name="connsiteX69" fmla="*/ 144750 w 1659336"/>
                <a:gd name="connsiteY69" fmla="*/ 375213 h 689427"/>
                <a:gd name="connsiteX70" fmla="*/ 162403 w 1659336"/>
                <a:gd name="connsiteY70" fmla="*/ 354030 h 689427"/>
                <a:gd name="connsiteX71" fmla="*/ 176525 w 1659336"/>
                <a:gd name="connsiteY71" fmla="*/ 332847 h 689427"/>
                <a:gd name="connsiteX72" fmla="*/ 162403 w 1659336"/>
                <a:gd name="connsiteY72" fmla="*/ 265767 h 689427"/>
                <a:gd name="connsiteX73" fmla="*/ 151811 w 1659336"/>
                <a:gd name="connsiteY73" fmla="*/ 258706 h 689427"/>
                <a:gd name="connsiteX74" fmla="*/ 144750 w 1659336"/>
                <a:gd name="connsiteY74" fmla="*/ 248115 h 689427"/>
                <a:gd name="connsiteX75" fmla="*/ 123567 w 1659336"/>
                <a:gd name="connsiteY75" fmla="*/ 237523 h 689427"/>
                <a:gd name="connsiteX76" fmla="*/ 102384 w 1659336"/>
                <a:gd name="connsiteY76" fmla="*/ 219871 h 689427"/>
                <a:gd name="connsiteX77" fmla="*/ 81201 w 1659336"/>
                <a:gd name="connsiteY77" fmla="*/ 202218 h 689427"/>
                <a:gd name="connsiteX78" fmla="*/ 81201 w 1659336"/>
                <a:gd name="connsiteY78" fmla="*/ 170444 h 689427"/>
                <a:gd name="connsiteX79" fmla="*/ 88262 w 1659336"/>
                <a:gd name="connsiteY79" fmla="*/ 149261 h 689427"/>
                <a:gd name="connsiteX80" fmla="*/ 84732 w 1659336"/>
                <a:gd name="connsiteY80" fmla="*/ 113955 h 689427"/>
                <a:gd name="connsiteX81" fmla="*/ 77671 w 1659336"/>
                <a:gd name="connsiteY81" fmla="*/ 103364 h 689427"/>
                <a:gd name="connsiteX82" fmla="*/ 67079 w 1659336"/>
                <a:gd name="connsiteY82" fmla="*/ 82181 h 689427"/>
                <a:gd name="connsiteX83" fmla="*/ 52957 w 1659336"/>
                <a:gd name="connsiteY83" fmla="*/ 64528 h 689427"/>
                <a:gd name="connsiteX84" fmla="*/ 45896 w 1659336"/>
                <a:gd name="connsiteY84" fmla="*/ 53937 h 689427"/>
                <a:gd name="connsiteX85" fmla="*/ 24713 w 1659336"/>
                <a:gd name="connsiteY85" fmla="*/ 32754 h 689427"/>
                <a:gd name="connsiteX86" fmla="*/ 10591 w 1659336"/>
                <a:gd name="connsiteY86" fmla="*/ 11571 h 689427"/>
                <a:gd name="connsiteX87" fmla="*/ 0 w 1659336"/>
                <a:gd name="connsiteY87" fmla="*/ 979 h 68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59336" h="689427">
                  <a:moveTo>
                    <a:pt x="1659336" y="689427"/>
                  </a:moveTo>
                  <a:cubicBezTo>
                    <a:pt x="1648336" y="682094"/>
                    <a:pt x="1640380" y="674106"/>
                    <a:pt x="1627561" y="671775"/>
                  </a:cubicBezTo>
                  <a:cubicBezTo>
                    <a:pt x="1618226" y="670078"/>
                    <a:pt x="1608732" y="669421"/>
                    <a:pt x="1599317" y="668244"/>
                  </a:cubicBezTo>
                  <a:cubicBezTo>
                    <a:pt x="1572704" y="659374"/>
                    <a:pt x="1605502" y="671337"/>
                    <a:pt x="1578134" y="657653"/>
                  </a:cubicBezTo>
                  <a:cubicBezTo>
                    <a:pt x="1574806" y="655989"/>
                    <a:pt x="1570871" y="655786"/>
                    <a:pt x="1567543" y="654122"/>
                  </a:cubicBezTo>
                  <a:cubicBezTo>
                    <a:pt x="1540175" y="640438"/>
                    <a:pt x="1572973" y="652401"/>
                    <a:pt x="1546360" y="643531"/>
                  </a:cubicBezTo>
                  <a:cubicBezTo>
                    <a:pt x="1542829" y="641177"/>
                    <a:pt x="1539741" y="637960"/>
                    <a:pt x="1535768" y="636470"/>
                  </a:cubicBezTo>
                  <a:cubicBezTo>
                    <a:pt x="1530150" y="634363"/>
                    <a:pt x="1523974" y="634241"/>
                    <a:pt x="1518116" y="632939"/>
                  </a:cubicBezTo>
                  <a:cubicBezTo>
                    <a:pt x="1513379" y="631886"/>
                    <a:pt x="1508659" y="630742"/>
                    <a:pt x="1503994" y="629409"/>
                  </a:cubicBezTo>
                  <a:cubicBezTo>
                    <a:pt x="1472262" y="620343"/>
                    <a:pt x="1526702" y="632896"/>
                    <a:pt x="1468689" y="622348"/>
                  </a:cubicBezTo>
                  <a:cubicBezTo>
                    <a:pt x="1463915" y="621480"/>
                    <a:pt x="1459370" y="619503"/>
                    <a:pt x="1454567" y="618817"/>
                  </a:cubicBezTo>
                  <a:cubicBezTo>
                    <a:pt x="1442859" y="617144"/>
                    <a:pt x="1431030" y="616464"/>
                    <a:pt x="1419262" y="615287"/>
                  </a:cubicBezTo>
                  <a:cubicBezTo>
                    <a:pt x="1407494" y="612933"/>
                    <a:pt x="1395343" y="612021"/>
                    <a:pt x="1383957" y="608226"/>
                  </a:cubicBezTo>
                  <a:lnTo>
                    <a:pt x="1362774" y="601165"/>
                  </a:lnTo>
                  <a:cubicBezTo>
                    <a:pt x="1358171" y="599631"/>
                    <a:pt x="1353300" y="599028"/>
                    <a:pt x="1348652" y="597634"/>
                  </a:cubicBezTo>
                  <a:cubicBezTo>
                    <a:pt x="1341523" y="595495"/>
                    <a:pt x="1334530" y="592927"/>
                    <a:pt x="1327469" y="590573"/>
                  </a:cubicBezTo>
                  <a:cubicBezTo>
                    <a:pt x="1323938" y="589396"/>
                    <a:pt x="1320586" y="587352"/>
                    <a:pt x="1316877" y="587043"/>
                  </a:cubicBezTo>
                  <a:lnTo>
                    <a:pt x="1274511" y="583512"/>
                  </a:lnTo>
                  <a:cubicBezTo>
                    <a:pt x="1265096" y="581158"/>
                    <a:pt x="1255473" y="579520"/>
                    <a:pt x="1246267" y="576451"/>
                  </a:cubicBezTo>
                  <a:lnTo>
                    <a:pt x="1214493" y="565860"/>
                  </a:lnTo>
                  <a:cubicBezTo>
                    <a:pt x="1210962" y="564683"/>
                    <a:pt x="1207512" y="563232"/>
                    <a:pt x="1203901" y="562329"/>
                  </a:cubicBezTo>
                  <a:cubicBezTo>
                    <a:pt x="1199194" y="561152"/>
                    <a:pt x="1194427" y="560193"/>
                    <a:pt x="1189779" y="558799"/>
                  </a:cubicBezTo>
                  <a:cubicBezTo>
                    <a:pt x="1182650" y="556660"/>
                    <a:pt x="1176036" y="551934"/>
                    <a:pt x="1168596" y="551738"/>
                  </a:cubicBezTo>
                  <a:lnTo>
                    <a:pt x="1034437" y="548207"/>
                  </a:lnTo>
                  <a:cubicBezTo>
                    <a:pt x="1024696" y="546990"/>
                    <a:pt x="1006487" y="546589"/>
                    <a:pt x="995601" y="541146"/>
                  </a:cubicBezTo>
                  <a:cubicBezTo>
                    <a:pt x="991806" y="539248"/>
                    <a:pt x="988887" y="535808"/>
                    <a:pt x="985010" y="534085"/>
                  </a:cubicBezTo>
                  <a:cubicBezTo>
                    <a:pt x="982636" y="533030"/>
                    <a:pt x="955785" y="523913"/>
                    <a:pt x="949705" y="523494"/>
                  </a:cubicBezTo>
                  <a:cubicBezTo>
                    <a:pt x="920330" y="521468"/>
                    <a:pt x="890863" y="521140"/>
                    <a:pt x="861442" y="519963"/>
                  </a:cubicBezTo>
                  <a:lnTo>
                    <a:pt x="819076" y="505841"/>
                  </a:lnTo>
                  <a:cubicBezTo>
                    <a:pt x="819072" y="505840"/>
                    <a:pt x="797896" y="498782"/>
                    <a:pt x="797893" y="498780"/>
                  </a:cubicBezTo>
                  <a:cubicBezTo>
                    <a:pt x="784206" y="489655"/>
                    <a:pt x="791327" y="493061"/>
                    <a:pt x="776710" y="488189"/>
                  </a:cubicBezTo>
                  <a:cubicBezTo>
                    <a:pt x="773180" y="485835"/>
                    <a:pt x="769996" y="482851"/>
                    <a:pt x="766119" y="481128"/>
                  </a:cubicBezTo>
                  <a:cubicBezTo>
                    <a:pt x="759318" y="478105"/>
                    <a:pt x="751997" y="476421"/>
                    <a:pt x="744936" y="474067"/>
                  </a:cubicBezTo>
                  <a:lnTo>
                    <a:pt x="723753" y="467006"/>
                  </a:lnTo>
                  <a:lnTo>
                    <a:pt x="702570" y="459945"/>
                  </a:lnTo>
                  <a:lnTo>
                    <a:pt x="691978" y="456414"/>
                  </a:lnTo>
                  <a:cubicBezTo>
                    <a:pt x="688448" y="452884"/>
                    <a:pt x="685223" y="449019"/>
                    <a:pt x="681387" y="445823"/>
                  </a:cubicBezTo>
                  <a:cubicBezTo>
                    <a:pt x="664786" y="431989"/>
                    <a:pt x="660298" y="437808"/>
                    <a:pt x="631960" y="435231"/>
                  </a:cubicBezTo>
                  <a:cubicBezTo>
                    <a:pt x="628429" y="432877"/>
                    <a:pt x="625246" y="429893"/>
                    <a:pt x="621368" y="428170"/>
                  </a:cubicBezTo>
                  <a:cubicBezTo>
                    <a:pt x="614567" y="425147"/>
                    <a:pt x="606378" y="425238"/>
                    <a:pt x="600185" y="421109"/>
                  </a:cubicBezTo>
                  <a:cubicBezTo>
                    <a:pt x="592328" y="415871"/>
                    <a:pt x="588505" y="411980"/>
                    <a:pt x="579002" y="410518"/>
                  </a:cubicBezTo>
                  <a:cubicBezTo>
                    <a:pt x="567312" y="408720"/>
                    <a:pt x="555465" y="408164"/>
                    <a:pt x="543697" y="406987"/>
                  </a:cubicBezTo>
                  <a:cubicBezTo>
                    <a:pt x="540167" y="405810"/>
                    <a:pt x="536202" y="405521"/>
                    <a:pt x="533106" y="403457"/>
                  </a:cubicBezTo>
                  <a:cubicBezTo>
                    <a:pt x="528951" y="400687"/>
                    <a:pt x="526350" y="396062"/>
                    <a:pt x="522514" y="392865"/>
                  </a:cubicBezTo>
                  <a:cubicBezTo>
                    <a:pt x="519254" y="390149"/>
                    <a:pt x="515183" y="388520"/>
                    <a:pt x="511923" y="385804"/>
                  </a:cubicBezTo>
                  <a:cubicBezTo>
                    <a:pt x="508087" y="382608"/>
                    <a:pt x="505167" y="378409"/>
                    <a:pt x="501331" y="375213"/>
                  </a:cubicBezTo>
                  <a:cubicBezTo>
                    <a:pt x="493844" y="368974"/>
                    <a:pt x="485253" y="365409"/>
                    <a:pt x="476618" y="361091"/>
                  </a:cubicBezTo>
                  <a:cubicBezTo>
                    <a:pt x="467203" y="362268"/>
                    <a:pt x="457309" y="361430"/>
                    <a:pt x="448374" y="364621"/>
                  </a:cubicBezTo>
                  <a:cubicBezTo>
                    <a:pt x="440382" y="367475"/>
                    <a:pt x="434252" y="374036"/>
                    <a:pt x="427191" y="378743"/>
                  </a:cubicBezTo>
                  <a:cubicBezTo>
                    <a:pt x="423660" y="381097"/>
                    <a:pt x="420716" y="384775"/>
                    <a:pt x="416599" y="385804"/>
                  </a:cubicBezTo>
                  <a:cubicBezTo>
                    <a:pt x="387591" y="393057"/>
                    <a:pt x="407315" y="388963"/>
                    <a:pt x="356581" y="392865"/>
                  </a:cubicBezTo>
                  <a:cubicBezTo>
                    <a:pt x="353050" y="394042"/>
                    <a:pt x="349673" y="395870"/>
                    <a:pt x="345989" y="396396"/>
                  </a:cubicBezTo>
                  <a:cubicBezTo>
                    <a:pt x="307740" y="401860"/>
                    <a:pt x="315727" y="397081"/>
                    <a:pt x="285971" y="403457"/>
                  </a:cubicBezTo>
                  <a:cubicBezTo>
                    <a:pt x="276482" y="405490"/>
                    <a:pt x="257727" y="410518"/>
                    <a:pt x="257727" y="410518"/>
                  </a:cubicBezTo>
                  <a:cubicBezTo>
                    <a:pt x="250666" y="415225"/>
                    <a:pt x="242544" y="418639"/>
                    <a:pt x="236543" y="424640"/>
                  </a:cubicBezTo>
                  <a:cubicBezTo>
                    <a:pt x="233013" y="428170"/>
                    <a:pt x="230316" y="432806"/>
                    <a:pt x="225952" y="435231"/>
                  </a:cubicBezTo>
                  <a:cubicBezTo>
                    <a:pt x="219446" y="438846"/>
                    <a:pt x="211830" y="439938"/>
                    <a:pt x="204769" y="442292"/>
                  </a:cubicBezTo>
                  <a:cubicBezTo>
                    <a:pt x="201238" y="443469"/>
                    <a:pt x="197274" y="443759"/>
                    <a:pt x="194177" y="445823"/>
                  </a:cubicBezTo>
                  <a:cubicBezTo>
                    <a:pt x="186547" y="450910"/>
                    <a:pt x="182298" y="455085"/>
                    <a:pt x="172994" y="456414"/>
                  </a:cubicBezTo>
                  <a:cubicBezTo>
                    <a:pt x="160126" y="458252"/>
                    <a:pt x="147086" y="458584"/>
                    <a:pt x="134159" y="459945"/>
                  </a:cubicBezTo>
                  <a:cubicBezTo>
                    <a:pt x="124723" y="460938"/>
                    <a:pt x="115330" y="462298"/>
                    <a:pt x="105915" y="463475"/>
                  </a:cubicBezTo>
                  <a:cubicBezTo>
                    <a:pt x="68466" y="472837"/>
                    <a:pt x="87300" y="471740"/>
                    <a:pt x="49427" y="467006"/>
                  </a:cubicBezTo>
                  <a:cubicBezTo>
                    <a:pt x="50604" y="461122"/>
                    <a:pt x="49469" y="454236"/>
                    <a:pt x="52957" y="449353"/>
                  </a:cubicBezTo>
                  <a:cubicBezTo>
                    <a:pt x="56016" y="445070"/>
                    <a:pt x="63036" y="445661"/>
                    <a:pt x="67079" y="442292"/>
                  </a:cubicBezTo>
                  <a:cubicBezTo>
                    <a:pt x="70339" y="439576"/>
                    <a:pt x="71140" y="434701"/>
                    <a:pt x="74140" y="431701"/>
                  </a:cubicBezTo>
                  <a:cubicBezTo>
                    <a:pt x="77141" y="428701"/>
                    <a:pt x="81201" y="426994"/>
                    <a:pt x="84732" y="424640"/>
                  </a:cubicBezTo>
                  <a:cubicBezTo>
                    <a:pt x="87086" y="421109"/>
                    <a:pt x="88600" y="416842"/>
                    <a:pt x="91793" y="414048"/>
                  </a:cubicBezTo>
                  <a:cubicBezTo>
                    <a:pt x="98180" y="408460"/>
                    <a:pt x="105915" y="404633"/>
                    <a:pt x="112976" y="399926"/>
                  </a:cubicBezTo>
                  <a:cubicBezTo>
                    <a:pt x="116506" y="397572"/>
                    <a:pt x="120567" y="395865"/>
                    <a:pt x="123567" y="392865"/>
                  </a:cubicBezTo>
                  <a:cubicBezTo>
                    <a:pt x="137159" y="379274"/>
                    <a:pt x="130005" y="385044"/>
                    <a:pt x="144750" y="375213"/>
                  </a:cubicBezTo>
                  <a:cubicBezTo>
                    <a:pt x="169977" y="337371"/>
                    <a:pt x="130694" y="394798"/>
                    <a:pt x="162403" y="354030"/>
                  </a:cubicBezTo>
                  <a:cubicBezTo>
                    <a:pt x="167613" y="347331"/>
                    <a:pt x="176525" y="332847"/>
                    <a:pt x="176525" y="332847"/>
                  </a:cubicBezTo>
                  <a:cubicBezTo>
                    <a:pt x="173677" y="287282"/>
                    <a:pt x="186071" y="285491"/>
                    <a:pt x="162403" y="265767"/>
                  </a:cubicBezTo>
                  <a:cubicBezTo>
                    <a:pt x="159143" y="263050"/>
                    <a:pt x="155342" y="261060"/>
                    <a:pt x="151811" y="258706"/>
                  </a:cubicBezTo>
                  <a:cubicBezTo>
                    <a:pt x="149457" y="255176"/>
                    <a:pt x="147750" y="251115"/>
                    <a:pt x="144750" y="248115"/>
                  </a:cubicBezTo>
                  <a:cubicBezTo>
                    <a:pt x="134632" y="237997"/>
                    <a:pt x="135053" y="243266"/>
                    <a:pt x="123567" y="237523"/>
                  </a:cubicBezTo>
                  <a:cubicBezTo>
                    <a:pt x="110422" y="230950"/>
                    <a:pt x="114093" y="229629"/>
                    <a:pt x="102384" y="219871"/>
                  </a:cubicBezTo>
                  <a:cubicBezTo>
                    <a:pt x="72900" y="195302"/>
                    <a:pt x="112137" y="233154"/>
                    <a:pt x="81201" y="202218"/>
                  </a:cubicBezTo>
                  <a:cubicBezTo>
                    <a:pt x="76023" y="186682"/>
                    <a:pt x="75876" y="191746"/>
                    <a:pt x="81201" y="170444"/>
                  </a:cubicBezTo>
                  <a:cubicBezTo>
                    <a:pt x="83006" y="163223"/>
                    <a:pt x="88262" y="149261"/>
                    <a:pt x="88262" y="149261"/>
                  </a:cubicBezTo>
                  <a:cubicBezTo>
                    <a:pt x="87085" y="137492"/>
                    <a:pt x="87391" y="125479"/>
                    <a:pt x="84732" y="113955"/>
                  </a:cubicBezTo>
                  <a:cubicBezTo>
                    <a:pt x="83778" y="109821"/>
                    <a:pt x="79569" y="107159"/>
                    <a:pt x="77671" y="103364"/>
                  </a:cubicBezTo>
                  <a:cubicBezTo>
                    <a:pt x="63054" y="74131"/>
                    <a:pt x="87314" y="112532"/>
                    <a:pt x="67079" y="82181"/>
                  </a:cubicBezTo>
                  <a:cubicBezTo>
                    <a:pt x="60207" y="61562"/>
                    <a:pt x="68926" y="80496"/>
                    <a:pt x="52957" y="64528"/>
                  </a:cubicBezTo>
                  <a:cubicBezTo>
                    <a:pt x="49957" y="61528"/>
                    <a:pt x="48715" y="57108"/>
                    <a:pt x="45896" y="53937"/>
                  </a:cubicBezTo>
                  <a:cubicBezTo>
                    <a:pt x="39262" y="46474"/>
                    <a:pt x="30252" y="41063"/>
                    <a:pt x="24713" y="32754"/>
                  </a:cubicBezTo>
                  <a:lnTo>
                    <a:pt x="10591" y="11571"/>
                  </a:lnTo>
                  <a:cubicBezTo>
                    <a:pt x="2877" y="0"/>
                    <a:pt x="7773" y="979"/>
                    <a:pt x="0" y="97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92953" y="3968284"/>
              <a:ext cx="1235898" cy="624899"/>
            </a:xfrm>
            <a:custGeom>
              <a:avLst/>
              <a:gdLst>
                <a:gd name="connsiteX0" fmla="*/ 1063038 w 1235898"/>
                <a:gd name="connsiteY0" fmla="*/ 0 h 624899"/>
                <a:gd name="connsiteX1" fmla="*/ 1041855 w 1235898"/>
                <a:gd name="connsiteY1" fmla="*/ 10592 h 624899"/>
                <a:gd name="connsiteX2" fmla="*/ 1034794 w 1235898"/>
                <a:gd name="connsiteY2" fmla="*/ 21183 h 624899"/>
                <a:gd name="connsiteX3" fmla="*/ 1024202 w 1235898"/>
                <a:gd name="connsiteY3" fmla="*/ 31775 h 624899"/>
                <a:gd name="connsiteX4" fmla="*/ 1017141 w 1235898"/>
                <a:gd name="connsiteY4" fmla="*/ 56488 h 624899"/>
                <a:gd name="connsiteX5" fmla="*/ 1020672 w 1235898"/>
                <a:gd name="connsiteY5" fmla="*/ 109446 h 624899"/>
                <a:gd name="connsiteX6" fmla="*/ 1031263 w 1235898"/>
                <a:gd name="connsiteY6" fmla="*/ 130629 h 624899"/>
                <a:gd name="connsiteX7" fmla="*/ 1052446 w 1235898"/>
                <a:gd name="connsiteY7" fmla="*/ 144751 h 624899"/>
                <a:gd name="connsiteX8" fmla="*/ 1073629 w 1235898"/>
                <a:gd name="connsiteY8" fmla="*/ 158873 h 624899"/>
                <a:gd name="connsiteX9" fmla="*/ 1080690 w 1235898"/>
                <a:gd name="connsiteY9" fmla="*/ 169464 h 624899"/>
                <a:gd name="connsiteX10" fmla="*/ 1112465 w 1235898"/>
                <a:gd name="connsiteY10" fmla="*/ 187117 h 624899"/>
                <a:gd name="connsiteX11" fmla="*/ 1133648 w 1235898"/>
                <a:gd name="connsiteY11" fmla="*/ 197708 h 624899"/>
                <a:gd name="connsiteX12" fmla="*/ 1165422 w 1235898"/>
                <a:gd name="connsiteY12" fmla="*/ 215361 h 624899"/>
                <a:gd name="connsiteX13" fmla="*/ 1172483 w 1235898"/>
                <a:gd name="connsiteY13" fmla="*/ 225952 h 624899"/>
                <a:gd name="connsiteX14" fmla="*/ 1183075 w 1235898"/>
                <a:gd name="connsiteY14" fmla="*/ 233013 h 624899"/>
                <a:gd name="connsiteX15" fmla="*/ 1186605 w 1235898"/>
                <a:gd name="connsiteY15" fmla="*/ 247135 h 624899"/>
                <a:gd name="connsiteX16" fmla="*/ 1200727 w 1235898"/>
                <a:gd name="connsiteY16" fmla="*/ 268318 h 624899"/>
                <a:gd name="connsiteX17" fmla="*/ 1211319 w 1235898"/>
                <a:gd name="connsiteY17" fmla="*/ 289501 h 624899"/>
                <a:gd name="connsiteX18" fmla="*/ 1211319 w 1235898"/>
                <a:gd name="connsiteY18" fmla="*/ 501331 h 624899"/>
                <a:gd name="connsiteX19" fmla="*/ 1207788 w 1235898"/>
                <a:gd name="connsiteY19" fmla="*/ 511923 h 624899"/>
                <a:gd name="connsiteX20" fmla="*/ 1183075 w 1235898"/>
                <a:gd name="connsiteY20" fmla="*/ 543697 h 624899"/>
                <a:gd name="connsiteX21" fmla="*/ 1158361 w 1235898"/>
                <a:gd name="connsiteY21" fmla="*/ 575472 h 624899"/>
                <a:gd name="connsiteX22" fmla="*/ 1147770 w 1235898"/>
                <a:gd name="connsiteY22" fmla="*/ 579002 h 624899"/>
                <a:gd name="connsiteX23" fmla="*/ 1084221 w 1235898"/>
                <a:gd name="connsiteY23" fmla="*/ 582533 h 624899"/>
                <a:gd name="connsiteX24" fmla="*/ 1073629 w 1235898"/>
                <a:gd name="connsiteY24" fmla="*/ 589594 h 624899"/>
                <a:gd name="connsiteX25" fmla="*/ 1052446 w 1235898"/>
                <a:gd name="connsiteY25" fmla="*/ 596655 h 624899"/>
                <a:gd name="connsiteX26" fmla="*/ 1041855 w 1235898"/>
                <a:gd name="connsiteY26" fmla="*/ 603716 h 624899"/>
                <a:gd name="connsiteX27" fmla="*/ 1034794 w 1235898"/>
                <a:gd name="connsiteY27" fmla="*/ 614308 h 624899"/>
                <a:gd name="connsiteX28" fmla="*/ 1013611 w 1235898"/>
                <a:gd name="connsiteY28" fmla="*/ 624899 h 624899"/>
                <a:gd name="connsiteX29" fmla="*/ 837086 w 1235898"/>
                <a:gd name="connsiteY29" fmla="*/ 621369 h 624899"/>
                <a:gd name="connsiteX30" fmla="*/ 826494 w 1235898"/>
                <a:gd name="connsiteY30" fmla="*/ 617838 h 624899"/>
                <a:gd name="connsiteX31" fmla="*/ 812372 w 1235898"/>
                <a:gd name="connsiteY31" fmla="*/ 614308 h 624899"/>
                <a:gd name="connsiteX32" fmla="*/ 791189 w 1235898"/>
                <a:gd name="connsiteY32" fmla="*/ 607247 h 624899"/>
                <a:gd name="connsiteX33" fmla="*/ 784128 w 1235898"/>
                <a:gd name="connsiteY33" fmla="*/ 600185 h 624899"/>
                <a:gd name="connsiteX34" fmla="*/ 762945 w 1235898"/>
                <a:gd name="connsiteY34" fmla="*/ 586063 h 624899"/>
                <a:gd name="connsiteX35" fmla="*/ 752354 w 1235898"/>
                <a:gd name="connsiteY35" fmla="*/ 575472 h 624899"/>
                <a:gd name="connsiteX36" fmla="*/ 745293 w 1235898"/>
                <a:gd name="connsiteY36" fmla="*/ 564880 h 624899"/>
                <a:gd name="connsiteX37" fmla="*/ 734701 w 1235898"/>
                <a:gd name="connsiteY37" fmla="*/ 557819 h 624899"/>
                <a:gd name="connsiteX38" fmla="*/ 727640 w 1235898"/>
                <a:gd name="connsiteY38" fmla="*/ 547228 h 624899"/>
                <a:gd name="connsiteX39" fmla="*/ 717049 w 1235898"/>
                <a:gd name="connsiteY39" fmla="*/ 536636 h 624899"/>
                <a:gd name="connsiteX40" fmla="*/ 713518 w 1235898"/>
                <a:gd name="connsiteY40" fmla="*/ 522514 h 624899"/>
                <a:gd name="connsiteX41" fmla="*/ 671152 w 1235898"/>
                <a:gd name="connsiteY41" fmla="*/ 511923 h 624899"/>
                <a:gd name="connsiteX42" fmla="*/ 657030 w 1235898"/>
                <a:gd name="connsiteY42" fmla="*/ 508392 h 624899"/>
                <a:gd name="connsiteX43" fmla="*/ 625255 w 1235898"/>
                <a:gd name="connsiteY43" fmla="*/ 490740 h 624899"/>
                <a:gd name="connsiteX44" fmla="*/ 604072 w 1235898"/>
                <a:gd name="connsiteY44" fmla="*/ 476618 h 624899"/>
                <a:gd name="connsiteX45" fmla="*/ 593481 w 1235898"/>
                <a:gd name="connsiteY45" fmla="*/ 469557 h 624899"/>
                <a:gd name="connsiteX46" fmla="*/ 582889 w 1235898"/>
                <a:gd name="connsiteY46" fmla="*/ 458965 h 624899"/>
                <a:gd name="connsiteX47" fmla="*/ 561706 w 1235898"/>
                <a:gd name="connsiteY47" fmla="*/ 451904 h 624899"/>
                <a:gd name="connsiteX48" fmla="*/ 551115 w 1235898"/>
                <a:gd name="connsiteY48" fmla="*/ 444843 h 624899"/>
                <a:gd name="connsiteX49" fmla="*/ 536993 w 1235898"/>
                <a:gd name="connsiteY49" fmla="*/ 423660 h 624899"/>
                <a:gd name="connsiteX50" fmla="*/ 526401 w 1235898"/>
                <a:gd name="connsiteY50" fmla="*/ 388355 h 624899"/>
                <a:gd name="connsiteX51" fmla="*/ 515810 w 1235898"/>
                <a:gd name="connsiteY51" fmla="*/ 377764 h 624899"/>
                <a:gd name="connsiteX52" fmla="*/ 512279 w 1235898"/>
                <a:gd name="connsiteY52" fmla="*/ 367172 h 624899"/>
                <a:gd name="connsiteX53" fmla="*/ 508749 w 1235898"/>
                <a:gd name="connsiteY53" fmla="*/ 331867 h 624899"/>
                <a:gd name="connsiteX54" fmla="*/ 476974 w 1235898"/>
                <a:gd name="connsiteY54" fmla="*/ 307154 h 624899"/>
                <a:gd name="connsiteX55" fmla="*/ 466383 w 1235898"/>
                <a:gd name="connsiteY55" fmla="*/ 300093 h 624899"/>
                <a:gd name="connsiteX56" fmla="*/ 455791 w 1235898"/>
                <a:gd name="connsiteY56" fmla="*/ 293032 h 624899"/>
                <a:gd name="connsiteX57" fmla="*/ 445200 w 1235898"/>
                <a:gd name="connsiteY57" fmla="*/ 282440 h 624899"/>
                <a:gd name="connsiteX58" fmla="*/ 424017 w 1235898"/>
                <a:gd name="connsiteY58" fmla="*/ 275379 h 624899"/>
                <a:gd name="connsiteX59" fmla="*/ 392242 w 1235898"/>
                <a:gd name="connsiteY59" fmla="*/ 264788 h 624899"/>
                <a:gd name="connsiteX60" fmla="*/ 381651 w 1235898"/>
                <a:gd name="connsiteY60" fmla="*/ 261257 h 624899"/>
                <a:gd name="connsiteX61" fmla="*/ 367529 w 1235898"/>
                <a:gd name="connsiteY61" fmla="*/ 254196 h 624899"/>
                <a:gd name="connsiteX62" fmla="*/ 349876 w 1235898"/>
                <a:gd name="connsiteY62" fmla="*/ 240074 h 624899"/>
                <a:gd name="connsiteX63" fmla="*/ 339285 w 1235898"/>
                <a:gd name="connsiteY63" fmla="*/ 229483 h 624899"/>
                <a:gd name="connsiteX64" fmla="*/ 328693 w 1235898"/>
                <a:gd name="connsiteY64" fmla="*/ 222422 h 624899"/>
                <a:gd name="connsiteX65" fmla="*/ 321632 w 1235898"/>
                <a:gd name="connsiteY65" fmla="*/ 211830 h 624899"/>
                <a:gd name="connsiteX66" fmla="*/ 311041 w 1235898"/>
                <a:gd name="connsiteY66" fmla="*/ 204769 h 624899"/>
                <a:gd name="connsiteX67" fmla="*/ 307510 w 1235898"/>
                <a:gd name="connsiteY67" fmla="*/ 194178 h 624899"/>
                <a:gd name="connsiteX68" fmla="*/ 289858 w 1235898"/>
                <a:gd name="connsiteY68" fmla="*/ 172995 h 624899"/>
                <a:gd name="connsiteX69" fmla="*/ 282797 w 1235898"/>
                <a:gd name="connsiteY69" fmla="*/ 151812 h 624899"/>
                <a:gd name="connsiteX70" fmla="*/ 279266 w 1235898"/>
                <a:gd name="connsiteY70" fmla="*/ 120037 h 624899"/>
                <a:gd name="connsiteX71" fmla="*/ 268675 w 1235898"/>
                <a:gd name="connsiteY71" fmla="*/ 116507 h 624899"/>
                <a:gd name="connsiteX72" fmla="*/ 229839 w 1235898"/>
                <a:gd name="connsiteY72" fmla="*/ 120037 h 624899"/>
                <a:gd name="connsiteX73" fmla="*/ 219248 w 1235898"/>
                <a:gd name="connsiteY73" fmla="*/ 123568 h 624899"/>
                <a:gd name="connsiteX74" fmla="*/ 191004 w 1235898"/>
                <a:gd name="connsiteY74" fmla="*/ 120037 h 624899"/>
                <a:gd name="connsiteX75" fmla="*/ 180412 w 1235898"/>
                <a:gd name="connsiteY75" fmla="*/ 116507 h 624899"/>
                <a:gd name="connsiteX76" fmla="*/ 159229 w 1235898"/>
                <a:gd name="connsiteY76" fmla="*/ 102385 h 624899"/>
                <a:gd name="connsiteX77" fmla="*/ 138046 w 1235898"/>
                <a:gd name="connsiteY77" fmla="*/ 95324 h 624899"/>
                <a:gd name="connsiteX78" fmla="*/ 116863 w 1235898"/>
                <a:gd name="connsiteY78" fmla="*/ 88263 h 624899"/>
                <a:gd name="connsiteX79" fmla="*/ 106272 w 1235898"/>
                <a:gd name="connsiteY79" fmla="*/ 84732 h 624899"/>
                <a:gd name="connsiteX80" fmla="*/ 95680 w 1235898"/>
                <a:gd name="connsiteY80" fmla="*/ 74141 h 624899"/>
                <a:gd name="connsiteX81" fmla="*/ 85089 w 1235898"/>
                <a:gd name="connsiteY81" fmla="*/ 67080 h 624899"/>
                <a:gd name="connsiteX82" fmla="*/ 67436 w 1235898"/>
                <a:gd name="connsiteY82" fmla="*/ 52958 h 624899"/>
                <a:gd name="connsiteX83" fmla="*/ 35662 w 1235898"/>
                <a:gd name="connsiteY83" fmla="*/ 31775 h 624899"/>
                <a:gd name="connsiteX84" fmla="*/ 25070 w 1235898"/>
                <a:gd name="connsiteY84" fmla="*/ 24714 h 624899"/>
                <a:gd name="connsiteX85" fmla="*/ 14479 w 1235898"/>
                <a:gd name="connsiteY85" fmla="*/ 21183 h 624899"/>
                <a:gd name="connsiteX86" fmla="*/ 3887 w 1235898"/>
                <a:gd name="connsiteY86" fmla="*/ 28244 h 624899"/>
                <a:gd name="connsiteX87" fmla="*/ 357 w 1235898"/>
                <a:gd name="connsiteY87" fmla="*/ 38836 h 624899"/>
                <a:gd name="connsiteX88" fmla="*/ 3887 w 1235898"/>
                <a:gd name="connsiteY88" fmla="*/ 95324 h 624899"/>
                <a:gd name="connsiteX89" fmla="*/ 25070 w 1235898"/>
                <a:gd name="connsiteY89" fmla="*/ 109446 h 624899"/>
                <a:gd name="connsiteX90" fmla="*/ 35662 w 1235898"/>
                <a:gd name="connsiteY90" fmla="*/ 116507 h 624899"/>
                <a:gd name="connsiteX91" fmla="*/ 53314 w 1235898"/>
                <a:gd name="connsiteY91" fmla="*/ 137690 h 624899"/>
                <a:gd name="connsiteX92" fmla="*/ 60375 w 1235898"/>
                <a:gd name="connsiteY92" fmla="*/ 158873 h 624899"/>
                <a:gd name="connsiteX93" fmla="*/ 70967 w 1235898"/>
                <a:gd name="connsiteY93" fmla="*/ 180056 h 624899"/>
                <a:gd name="connsiteX94" fmla="*/ 81558 w 1235898"/>
                <a:gd name="connsiteY94" fmla="*/ 187117 h 624899"/>
                <a:gd name="connsiteX95" fmla="*/ 88619 w 1235898"/>
                <a:gd name="connsiteY95" fmla="*/ 197708 h 624899"/>
                <a:gd name="connsiteX96" fmla="*/ 109802 w 1235898"/>
                <a:gd name="connsiteY96" fmla="*/ 218891 h 624899"/>
                <a:gd name="connsiteX97" fmla="*/ 116863 w 1235898"/>
                <a:gd name="connsiteY97" fmla="*/ 229483 h 624899"/>
                <a:gd name="connsiteX98" fmla="*/ 138046 w 1235898"/>
                <a:gd name="connsiteY98" fmla="*/ 247135 h 624899"/>
                <a:gd name="connsiteX99" fmla="*/ 145107 w 1235898"/>
                <a:gd name="connsiteY99" fmla="*/ 257727 h 624899"/>
                <a:gd name="connsiteX100" fmla="*/ 148638 w 1235898"/>
                <a:gd name="connsiteY100" fmla="*/ 268318 h 624899"/>
                <a:gd name="connsiteX101" fmla="*/ 159229 w 1235898"/>
                <a:gd name="connsiteY101" fmla="*/ 275379 h 624899"/>
                <a:gd name="connsiteX102" fmla="*/ 169821 w 1235898"/>
                <a:gd name="connsiteY102" fmla="*/ 296562 h 624899"/>
                <a:gd name="connsiteX103" fmla="*/ 173351 w 1235898"/>
                <a:gd name="connsiteY103" fmla="*/ 307154 h 624899"/>
                <a:gd name="connsiteX104" fmla="*/ 180412 w 1235898"/>
                <a:gd name="connsiteY104" fmla="*/ 317745 h 624899"/>
                <a:gd name="connsiteX105" fmla="*/ 183943 w 1235898"/>
                <a:gd name="connsiteY105" fmla="*/ 328337 h 624899"/>
                <a:gd name="connsiteX106" fmla="*/ 194534 w 1235898"/>
                <a:gd name="connsiteY106" fmla="*/ 331867 h 624899"/>
                <a:gd name="connsiteX107" fmla="*/ 201595 w 1235898"/>
                <a:gd name="connsiteY107" fmla="*/ 342459 h 624899"/>
                <a:gd name="connsiteX108" fmla="*/ 222778 w 1235898"/>
                <a:gd name="connsiteY108" fmla="*/ 349520 h 624899"/>
                <a:gd name="connsiteX109" fmla="*/ 251022 w 1235898"/>
                <a:gd name="connsiteY109" fmla="*/ 360111 h 624899"/>
                <a:gd name="connsiteX110" fmla="*/ 279266 w 1235898"/>
                <a:gd name="connsiteY110" fmla="*/ 367172 h 624899"/>
                <a:gd name="connsiteX111" fmla="*/ 300449 w 1235898"/>
                <a:gd name="connsiteY111" fmla="*/ 381294 h 624899"/>
                <a:gd name="connsiteX112" fmla="*/ 311041 w 1235898"/>
                <a:gd name="connsiteY112" fmla="*/ 388355 h 624899"/>
                <a:gd name="connsiteX113" fmla="*/ 321632 w 1235898"/>
                <a:gd name="connsiteY113" fmla="*/ 402477 h 624899"/>
                <a:gd name="connsiteX114" fmla="*/ 328693 w 1235898"/>
                <a:gd name="connsiteY114" fmla="*/ 413069 h 624899"/>
                <a:gd name="connsiteX115" fmla="*/ 339285 w 1235898"/>
                <a:gd name="connsiteY115" fmla="*/ 420130 h 624899"/>
                <a:gd name="connsiteX116" fmla="*/ 349876 w 1235898"/>
                <a:gd name="connsiteY116" fmla="*/ 430721 h 624899"/>
                <a:gd name="connsiteX117" fmla="*/ 363998 w 1235898"/>
                <a:gd name="connsiteY117" fmla="*/ 462496 h 624899"/>
                <a:gd name="connsiteX118" fmla="*/ 374590 w 1235898"/>
                <a:gd name="connsiteY118" fmla="*/ 466026 h 624899"/>
                <a:gd name="connsiteX119" fmla="*/ 385181 w 1235898"/>
                <a:gd name="connsiteY119" fmla="*/ 473087 h 624899"/>
                <a:gd name="connsiteX120" fmla="*/ 402834 w 1235898"/>
                <a:gd name="connsiteY120" fmla="*/ 483679 h 62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35898" h="624899">
                  <a:moveTo>
                    <a:pt x="1063038" y="0"/>
                  </a:moveTo>
                  <a:cubicBezTo>
                    <a:pt x="1054423" y="2872"/>
                    <a:pt x="1048699" y="3748"/>
                    <a:pt x="1041855" y="10592"/>
                  </a:cubicBezTo>
                  <a:cubicBezTo>
                    <a:pt x="1038855" y="13592"/>
                    <a:pt x="1037510" y="17923"/>
                    <a:pt x="1034794" y="21183"/>
                  </a:cubicBezTo>
                  <a:cubicBezTo>
                    <a:pt x="1031597" y="25019"/>
                    <a:pt x="1027733" y="28244"/>
                    <a:pt x="1024202" y="31775"/>
                  </a:cubicBezTo>
                  <a:cubicBezTo>
                    <a:pt x="1022538" y="36768"/>
                    <a:pt x="1017141" y="52058"/>
                    <a:pt x="1017141" y="56488"/>
                  </a:cubicBezTo>
                  <a:cubicBezTo>
                    <a:pt x="1017141" y="74180"/>
                    <a:pt x="1018718" y="91862"/>
                    <a:pt x="1020672" y="109446"/>
                  </a:cubicBezTo>
                  <a:cubicBezTo>
                    <a:pt x="1021331" y="115374"/>
                    <a:pt x="1026942" y="126848"/>
                    <a:pt x="1031263" y="130629"/>
                  </a:cubicBezTo>
                  <a:cubicBezTo>
                    <a:pt x="1037650" y="136217"/>
                    <a:pt x="1046445" y="138751"/>
                    <a:pt x="1052446" y="144751"/>
                  </a:cubicBezTo>
                  <a:cubicBezTo>
                    <a:pt x="1065670" y="157973"/>
                    <a:pt x="1058301" y="153763"/>
                    <a:pt x="1073629" y="158873"/>
                  </a:cubicBezTo>
                  <a:cubicBezTo>
                    <a:pt x="1075983" y="162403"/>
                    <a:pt x="1077497" y="166670"/>
                    <a:pt x="1080690" y="169464"/>
                  </a:cubicBezTo>
                  <a:cubicBezTo>
                    <a:pt x="1110375" y="195438"/>
                    <a:pt x="1091452" y="176610"/>
                    <a:pt x="1112465" y="187117"/>
                  </a:cubicBezTo>
                  <a:cubicBezTo>
                    <a:pt x="1139834" y="200802"/>
                    <a:pt x="1107031" y="188837"/>
                    <a:pt x="1133648" y="197708"/>
                  </a:cubicBezTo>
                  <a:cubicBezTo>
                    <a:pt x="1157927" y="213894"/>
                    <a:pt x="1146780" y="209146"/>
                    <a:pt x="1165422" y="215361"/>
                  </a:cubicBezTo>
                  <a:cubicBezTo>
                    <a:pt x="1167776" y="218891"/>
                    <a:pt x="1169483" y="222952"/>
                    <a:pt x="1172483" y="225952"/>
                  </a:cubicBezTo>
                  <a:cubicBezTo>
                    <a:pt x="1175484" y="228952"/>
                    <a:pt x="1180721" y="229482"/>
                    <a:pt x="1183075" y="233013"/>
                  </a:cubicBezTo>
                  <a:cubicBezTo>
                    <a:pt x="1185766" y="237050"/>
                    <a:pt x="1184435" y="242795"/>
                    <a:pt x="1186605" y="247135"/>
                  </a:cubicBezTo>
                  <a:cubicBezTo>
                    <a:pt x="1190400" y="254725"/>
                    <a:pt x="1198043" y="260267"/>
                    <a:pt x="1200727" y="268318"/>
                  </a:cubicBezTo>
                  <a:cubicBezTo>
                    <a:pt x="1205600" y="282935"/>
                    <a:pt x="1202194" y="275813"/>
                    <a:pt x="1211319" y="289501"/>
                  </a:cubicBezTo>
                  <a:cubicBezTo>
                    <a:pt x="1235898" y="363251"/>
                    <a:pt x="1217857" y="305201"/>
                    <a:pt x="1211319" y="501331"/>
                  </a:cubicBezTo>
                  <a:cubicBezTo>
                    <a:pt x="1211195" y="505051"/>
                    <a:pt x="1209595" y="508670"/>
                    <a:pt x="1207788" y="511923"/>
                  </a:cubicBezTo>
                  <a:cubicBezTo>
                    <a:pt x="1185081" y="552795"/>
                    <a:pt x="1203088" y="517966"/>
                    <a:pt x="1183075" y="543697"/>
                  </a:cubicBezTo>
                  <a:cubicBezTo>
                    <a:pt x="1175521" y="553409"/>
                    <a:pt x="1169459" y="568073"/>
                    <a:pt x="1158361" y="575472"/>
                  </a:cubicBezTo>
                  <a:cubicBezTo>
                    <a:pt x="1155265" y="577536"/>
                    <a:pt x="1151475" y="578649"/>
                    <a:pt x="1147770" y="579002"/>
                  </a:cubicBezTo>
                  <a:cubicBezTo>
                    <a:pt x="1126650" y="581013"/>
                    <a:pt x="1105404" y="581356"/>
                    <a:pt x="1084221" y="582533"/>
                  </a:cubicBezTo>
                  <a:cubicBezTo>
                    <a:pt x="1080690" y="584887"/>
                    <a:pt x="1077507" y="587871"/>
                    <a:pt x="1073629" y="589594"/>
                  </a:cubicBezTo>
                  <a:cubicBezTo>
                    <a:pt x="1066828" y="592617"/>
                    <a:pt x="1058639" y="592526"/>
                    <a:pt x="1052446" y="596655"/>
                  </a:cubicBezTo>
                  <a:lnTo>
                    <a:pt x="1041855" y="603716"/>
                  </a:lnTo>
                  <a:cubicBezTo>
                    <a:pt x="1039501" y="607247"/>
                    <a:pt x="1037794" y="611308"/>
                    <a:pt x="1034794" y="614308"/>
                  </a:cubicBezTo>
                  <a:cubicBezTo>
                    <a:pt x="1027950" y="621152"/>
                    <a:pt x="1022225" y="622028"/>
                    <a:pt x="1013611" y="624899"/>
                  </a:cubicBezTo>
                  <a:lnTo>
                    <a:pt x="837086" y="621369"/>
                  </a:lnTo>
                  <a:cubicBezTo>
                    <a:pt x="833367" y="621229"/>
                    <a:pt x="830072" y="618860"/>
                    <a:pt x="826494" y="617838"/>
                  </a:cubicBezTo>
                  <a:cubicBezTo>
                    <a:pt x="821829" y="616505"/>
                    <a:pt x="817020" y="615702"/>
                    <a:pt x="812372" y="614308"/>
                  </a:cubicBezTo>
                  <a:cubicBezTo>
                    <a:pt x="805243" y="612169"/>
                    <a:pt x="791189" y="607247"/>
                    <a:pt x="791189" y="607247"/>
                  </a:cubicBezTo>
                  <a:cubicBezTo>
                    <a:pt x="788835" y="604893"/>
                    <a:pt x="786791" y="602182"/>
                    <a:pt x="784128" y="600185"/>
                  </a:cubicBezTo>
                  <a:cubicBezTo>
                    <a:pt x="777339" y="595093"/>
                    <a:pt x="768946" y="592064"/>
                    <a:pt x="762945" y="586063"/>
                  </a:cubicBezTo>
                  <a:cubicBezTo>
                    <a:pt x="759415" y="582533"/>
                    <a:pt x="755550" y="579308"/>
                    <a:pt x="752354" y="575472"/>
                  </a:cubicBezTo>
                  <a:cubicBezTo>
                    <a:pt x="749638" y="572212"/>
                    <a:pt x="748293" y="567880"/>
                    <a:pt x="745293" y="564880"/>
                  </a:cubicBezTo>
                  <a:cubicBezTo>
                    <a:pt x="742293" y="561880"/>
                    <a:pt x="738232" y="560173"/>
                    <a:pt x="734701" y="557819"/>
                  </a:cubicBezTo>
                  <a:cubicBezTo>
                    <a:pt x="732347" y="554289"/>
                    <a:pt x="730356" y="550488"/>
                    <a:pt x="727640" y="547228"/>
                  </a:cubicBezTo>
                  <a:cubicBezTo>
                    <a:pt x="724444" y="543392"/>
                    <a:pt x="719526" y="540971"/>
                    <a:pt x="717049" y="536636"/>
                  </a:cubicBezTo>
                  <a:cubicBezTo>
                    <a:pt x="714642" y="532423"/>
                    <a:pt x="716624" y="526242"/>
                    <a:pt x="713518" y="522514"/>
                  </a:cubicBezTo>
                  <a:cubicBezTo>
                    <a:pt x="705631" y="513050"/>
                    <a:pt x="678079" y="512789"/>
                    <a:pt x="671152" y="511923"/>
                  </a:cubicBezTo>
                  <a:cubicBezTo>
                    <a:pt x="666445" y="510746"/>
                    <a:pt x="661370" y="510562"/>
                    <a:pt x="657030" y="508392"/>
                  </a:cubicBezTo>
                  <a:cubicBezTo>
                    <a:pt x="608484" y="484118"/>
                    <a:pt x="654540" y="500500"/>
                    <a:pt x="625255" y="490740"/>
                  </a:cubicBezTo>
                  <a:lnTo>
                    <a:pt x="604072" y="476618"/>
                  </a:lnTo>
                  <a:cubicBezTo>
                    <a:pt x="600542" y="474264"/>
                    <a:pt x="596481" y="472557"/>
                    <a:pt x="593481" y="469557"/>
                  </a:cubicBezTo>
                  <a:cubicBezTo>
                    <a:pt x="589950" y="466026"/>
                    <a:pt x="587254" y="461390"/>
                    <a:pt x="582889" y="458965"/>
                  </a:cubicBezTo>
                  <a:cubicBezTo>
                    <a:pt x="576383" y="455350"/>
                    <a:pt x="567899" y="456033"/>
                    <a:pt x="561706" y="451904"/>
                  </a:cubicBezTo>
                  <a:lnTo>
                    <a:pt x="551115" y="444843"/>
                  </a:lnTo>
                  <a:cubicBezTo>
                    <a:pt x="546408" y="437782"/>
                    <a:pt x="539051" y="431893"/>
                    <a:pt x="536993" y="423660"/>
                  </a:cubicBezTo>
                  <a:cubicBezTo>
                    <a:pt x="535393" y="417261"/>
                    <a:pt x="529265" y="391219"/>
                    <a:pt x="526401" y="388355"/>
                  </a:cubicBezTo>
                  <a:lnTo>
                    <a:pt x="515810" y="377764"/>
                  </a:lnTo>
                  <a:cubicBezTo>
                    <a:pt x="514633" y="374233"/>
                    <a:pt x="512845" y="370850"/>
                    <a:pt x="512279" y="367172"/>
                  </a:cubicBezTo>
                  <a:cubicBezTo>
                    <a:pt x="510481" y="355483"/>
                    <a:pt x="512227" y="343171"/>
                    <a:pt x="508749" y="331867"/>
                  </a:cubicBezTo>
                  <a:cubicBezTo>
                    <a:pt x="506609" y="324911"/>
                    <a:pt x="477747" y="307669"/>
                    <a:pt x="476974" y="307154"/>
                  </a:cubicBezTo>
                  <a:lnTo>
                    <a:pt x="466383" y="300093"/>
                  </a:lnTo>
                  <a:cubicBezTo>
                    <a:pt x="462852" y="297739"/>
                    <a:pt x="458791" y="296033"/>
                    <a:pt x="455791" y="293032"/>
                  </a:cubicBezTo>
                  <a:cubicBezTo>
                    <a:pt x="452261" y="289501"/>
                    <a:pt x="449565" y="284865"/>
                    <a:pt x="445200" y="282440"/>
                  </a:cubicBezTo>
                  <a:cubicBezTo>
                    <a:pt x="438694" y="278825"/>
                    <a:pt x="431078" y="277733"/>
                    <a:pt x="424017" y="275379"/>
                  </a:cubicBezTo>
                  <a:lnTo>
                    <a:pt x="392242" y="264788"/>
                  </a:lnTo>
                  <a:cubicBezTo>
                    <a:pt x="388712" y="263611"/>
                    <a:pt x="384979" y="262921"/>
                    <a:pt x="381651" y="261257"/>
                  </a:cubicBezTo>
                  <a:lnTo>
                    <a:pt x="367529" y="254196"/>
                  </a:lnTo>
                  <a:cubicBezTo>
                    <a:pt x="351738" y="230510"/>
                    <a:pt x="370340" y="253717"/>
                    <a:pt x="349876" y="240074"/>
                  </a:cubicBezTo>
                  <a:cubicBezTo>
                    <a:pt x="345722" y="237305"/>
                    <a:pt x="343121" y="232679"/>
                    <a:pt x="339285" y="229483"/>
                  </a:cubicBezTo>
                  <a:cubicBezTo>
                    <a:pt x="336025" y="226767"/>
                    <a:pt x="332224" y="224776"/>
                    <a:pt x="328693" y="222422"/>
                  </a:cubicBezTo>
                  <a:cubicBezTo>
                    <a:pt x="326339" y="218891"/>
                    <a:pt x="324632" y="214831"/>
                    <a:pt x="321632" y="211830"/>
                  </a:cubicBezTo>
                  <a:cubicBezTo>
                    <a:pt x="318632" y="208830"/>
                    <a:pt x="313692" y="208082"/>
                    <a:pt x="311041" y="204769"/>
                  </a:cubicBezTo>
                  <a:cubicBezTo>
                    <a:pt x="308716" y="201863"/>
                    <a:pt x="309174" y="197506"/>
                    <a:pt x="307510" y="194178"/>
                  </a:cubicBezTo>
                  <a:cubicBezTo>
                    <a:pt x="302594" y="184346"/>
                    <a:pt x="297668" y="180805"/>
                    <a:pt x="289858" y="172995"/>
                  </a:cubicBezTo>
                  <a:cubicBezTo>
                    <a:pt x="287504" y="165934"/>
                    <a:pt x="283619" y="159209"/>
                    <a:pt x="282797" y="151812"/>
                  </a:cubicBezTo>
                  <a:cubicBezTo>
                    <a:pt x="281620" y="141220"/>
                    <a:pt x="283224" y="129932"/>
                    <a:pt x="279266" y="120037"/>
                  </a:cubicBezTo>
                  <a:cubicBezTo>
                    <a:pt x="277884" y="116582"/>
                    <a:pt x="272205" y="117684"/>
                    <a:pt x="268675" y="116507"/>
                  </a:cubicBezTo>
                  <a:cubicBezTo>
                    <a:pt x="255730" y="117684"/>
                    <a:pt x="242707" y="118199"/>
                    <a:pt x="229839" y="120037"/>
                  </a:cubicBezTo>
                  <a:cubicBezTo>
                    <a:pt x="226155" y="120563"/>
                    <a:pt x="222969" y="123568"/>
                    <a:pt x="219248" y="123568"/>
                  </a:cubicBezTo>
                  <a:cubicBezTo>
                    <a:pt x="209760" y="123568"/>
                    <a:pt x="200419" y="121214"/>
                    <a:pt x="191004" y="120037"/>
                  </a:cubicBezTo>
                  <a:cubicBezTo>
                    <a:pt x="187473" y="118860"/>
                    <a:pt x="183665" y="118314"/>
                    <a:pt x="180412" y="116507"/>
                  </a:cubicBezTo>
                  <a:cubicBezTo>
                    <a:pt x="172994" y="112386"/>
                    <a:pt x="167280" y="105069"/>
                    <a:pt x="159229" y="102385"/>
                  </a:cubicBezTo>
                  <a:lnTo>
                    <a:pt x="138046" y="95324"/>
                  </a:lnTo>
                  <a:lnTo>
                    <a:pt x="116863" y="88263"/>
                  </a:lnTo>
                  <a:lnTo>
                    <a:pt x="106272" y="84732"/>
                  </a:lnTo>
                  <a:cubicBezTo>
                    <a:pt x="102741" y="81202"/>
                    <a:pt x="99516" y="77337"/>
                    <a:pt x="95680" y="74141"/>
                  </a:cubicBezTo>
                  <a:cubicBezTo>
                    <a:pt x="92420" y="71425"/>
                    <a:pt x="88089" y="70080"/>
                    <a:pt x="85089" y="67080"/>
                  </a:cubicBezTo>
                  <a:cubicBezTo>
                    <a:pt x="69121" y="51111"/>
                    <a:pt x="88055" y="59830"/>
                    <a:pt x="67436" y="52958"/>
                  </a:cubicBezTo>
                  <a:lnTo>
                    <a:pt x="35662" y="31775"/>
                  </a:lnTo>
                  <a:cubicBezTo>
                    <a:pt x="32131" y="29421"/>
                    <a:pt x="29095" y="26056"/>
                    <a:pt x="25070" y="24714"/>
                  </a:cubicBezTo>
                  <a:lnTo>
                    <a:pt x="14479" y="21183"/>
                  </a:lnTo>
                  <a:cubicBezTo>
                    <a:pt x="10948" y="23537"/>
                    <a:pt x="6538" y="24931"/>
                    <a:pt x="3887" y="28244"/>
                  </a:cubicBezTo>
                  <a:cubicBezTo>
                    <a:pt x="1562" y="31150"/>
                    <a:pt x="357" y="35114"/>
                    <a:pt x="357" y="38836"/>
                  </a:cubicBezTo>
                  <a:cubicBezTo>
                    <a:pt x="357" y="57702"/>
                    <a:pt x="0" y="76863"/>
                    <a:pt x="3887" y="95324"/>
                  </a:cubicBezTo>
                  <a:cubicBezTo>
                    <a:pt x="6249" y="106542"/>
                    <a:pt x="17838" y="105830"/>
                    <a:pt x="25070" y="109446"/>
                  </a:cubicBezTo>
                  <a:cubicBezTo>
                    <a:pt x="28865" y="111344"/>
                    <a:pt x="32402" y="113791"/>
                    <a:pt x="35662" y="116507"/>
                  </a:cubicBezTo>
                  <a:cubicBezTo>
                    <a:pt x="41531" y="121398"/>
                    <a:pt x="50047" y="130338"/>
                    <a:pt x="53314" y="137690"/>
                  </a:cubicBezTo>
                  <a:cubicBezTo>
                    <a:pt x="56337" y="144491"/>
                    <a:pt x="58021" y="151812"/>
                    <a:pt x="60375" y="158873"/>
                  </a:cubicBezTo>
                  <a:cubicBezTo>
                    <a:pt x="63246" y="167486"/>
                    <a:pt x="64125" y="173213"/>
                    <a:pt x="70967" y="180056"/>
                  </a:cubicBezTo>
                  <a:cubicBezTo>
                    <a:pt x="73967" y="183056"/>
                    <a:pt x="78028" y="184763"/>
                    <a:pt x="81558" y="187117"/>
                  </a:cubicBezTo>
                  <a:cubicBezTo>
                    <a:pt x="83912" y="190647"/>
                    <a:pt x="85800" y="194537"/>
                    <a:pt x="88619" y="197708"/>
                  </a:cubicBezTo>
                  <a:cubicBezTo>
                    <a:pt x="95253" y="205171"/>
                    <a:pt x="104263" y="210582"/>
                    <a:pt x="109802" y="218891"/>
                  </a:cubicBezTo>
                  <a:cubicBezTo>
                    <a:pt x="112156" y="222422"/>
                    <a:pt x="114146" y="226223"/>
                    <a:pt x="116863" y="229483"/>
                  </a:cubicBezTo>
                  <a:cubicBezTo>
                    <a:pt x="125356" y="239674"/>
                    <a:pt x="127634" y="240193"/>
                    <a:pt x="138046" y="247135"/>
                  </a:cubicBezTo>
                  <a:cubicBezTo>
                    <a:pt x="140400" y="250666"/>
                    <a:pt x="143209" y="253932"/>
                    <a:pt x="145107" y="257727"/>
                  </a:cubicBezTo>
                  <a:cubicBezTo>
                    <a:pt x="146771" y="261055"/>
                    <a:pt x="146313" y="265412"/>
                    <a:pt x="148638" y="268318"/>
                  </a:cubicBezTo>
                  <a:cubicBezTo>
                    <a:pt x="151289" y="271631"/>
                    <a:pt x="155699" y="273025"/>
                    <a:pt x="159229" y="275379"/>
                  </a:cubicBezTo>
                  <a:cubicBezTo>
                    <a:pt x="168107" y="302010"/>
                    <a:pt x="156130" y="269178"/>
                    <a:pt x="169821" y="296562"/>
                  </a:cubicBezTo>
                  <a:cubicBezTo>
                    <a:pt x="171485" y="299891"/>
                    <a:pt x="171687" y="303825"/>
                    <a:pt x="173351" y="307154"/>
                  </a:cubicBezTo>
                  <a:cubicBezTo>
                    <a:pt x="175248" y="310949"/>
                    <a:pt x="178514" y="313950"/>
                    <a:pt x="180412" y="317745"/>
                  </a:cubicBezTo>
                  <a:cubicBezTo>
                    <a:pt x="182076" y="321074"/>
                    <a:pt x="181311" y="325705"/>
                    <a:pt x="183943" y="328337"/>
                  </a:cubicBezTo>
                  <a:cubicBezTo>
                    <a:pt x="186574" y="330968"/>
                    <a:pt x="191004" y="330690"/>
                    <a:pt x="194534" y="331867"/>
                  </a:cubicBezTo>
                  <a:cubicBezTo>
                    <a:pt x="196888" y="335398"/>
                    <a:pt x="197997" y="340210"/>
                    <a:pt x="201595" y="342459"/>
                  </a:cubicBezTo>
                  <a:cubicBezTo>
                    <a:pt x="207907" y="346404"/>
                    <a:pt x="216585" y="345392"/>
                    <a:pt x="222778" y="349520"/>
                  </a:cubicBezTo>
                  <a:cubicBezTo>
                    <a:pt x="239452" y="360636"/>
                    <a:pt x="227669" y="354722"/>
                    <a:pt x="251022" y="360111"/>
                  </a:cubicBezTo>
                  <a:cubicBezTo>
                    <a:pt x="260478" y="362293"/>
                    <a:pt x="279266" y="367172"/>
                    <a:pt x="279266" y="367172"/>
                  </a:cubicBezTo>
                  <a:lnTo>
                    <a:pt x="300449" y="381294"/>
                  </a:lnTo>
                  <a:lnTo>
                    <a:pt x="311041" y="388355"/>
                  </a:lnTo>
                  <a:cubicBezTo>
                    <a:pt x="314571" y="393062"/>
                    <a:pt x="318212" y="397689"/>
                    <a:pt x="321632" y="402477"/>
                  </a:cubicBezTo>
                  <a:cubicBezTo>
                    <a:pt x="324098" y="405930"/>
                    <a:pt x="325693" y="410069"/>
                    <a:pt x="328693" y="413069"/>
                  </a:cubicBezTo>
                  <a:cubicBezTo>
                    <a:pt x="331693" y="416069"/>
                    <a:pt x="336025" y="417414"/>
                    <a:pt x="339285" y="420130"/>
                  </a:cubicBezTo>
                  <a:cubicBezTo>
                    <a:pt x="343121" y="423326"/>
                    <a:pt x="346346" y="427191"/>
                    <a:pt x="349876" y="430721"/>
                  </a:cubicBezTo>
                  <a:cubicBezTo>
                    <a:pt x="352033" y="437192"/>
                    <a:pt x="356369" y="456393"/>
                    <a:pt x="363998" y="462496"/>
                  </a:cubicBezTo>
                  <a:cubicBezTo>
                    <a:pt x="366904" y="464821"/>
                    <a:pt x="371059" y="464849"/>
                    <a:pt x="374590" y="466026"/>
                  </a:cubicBezTo>
                  <a:cubicBezTo>
                    <a:pt x="378120" y="468380"/>
                    <a:pt x="381921" y="470371"/>
                    <a:pt x="385181" y="473087"/>
                  </a:cubicBezTo>
                  <a:cubicBezTo>
                    <a:pt x="399888" y="485343"/>
                    <a:pt x="389625" y="483679"/>
                    <a:pt x="402834" y="48367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2015" y="2318724"/>
              <a:ext cx="1687580" cy="1656621"/>
            </a:xfrm>
            <a:custGeom>
              <a:avLst/>
              <a:gdLst>
                <a:gd name="connsiteX0" fmla="*/ 1426323 w 1687580"/>
                <a:gd name="connsiteY0" fmla="*/ 1656621 h 1656621"/>
                <a:gd name="connsiteX1" fmla="*/ 1440445 w 1687580"/>
                <a:gd name="connsiteY1" fmla="*/ 1635438 h 1656621"/>
                <a:gd name="connsiteX2" fmla="*/ 1443976 w 1687580"/>
                <a:gd name="connsiteY2" fmla="*/ 1624847 h 1656621"/>
                <a:gd name="connsiteX3" fmla="*/ 1465159 w 1687580"/>
                <a:gd name="connsiteY3" fmla="*/ 1607194 h 1656621"/>
                <a:gd name="connsiteX4" fmla="*/ 1475750 w 1687580"/>
                <a:gd name="connsiteY4" fmla="*/ 1596603 h 1656621"/>
                <a:gd name="connsiteX5" fmla="*/ 1479281 w 1687580"/>
                <a:gd name="connsiteY5" fmla="*/ 1586011 h 1656621"/>
                <a:gd name="connsiteX6" fmla="*/ 1486342 w 1687580"/>
                <a:gd name="connsiteY6" fmla="*/ 1575420 h 1656621"/>
                <a:gd name="connsiteX7" fmla="*/ 1489872 w 1687580"/>
                <a:gd name="connsiteY7" fmla="*/ 1547176 h 1656621"/>
                <a:gd name="connsiteX8" fmla="*/ 1493403 w 1687580"/>
                <a:gd name="connsiteY8" fmla="*/ 1536584 h 1656621"/>
                <a:gd name="connsiteX9" fmla="*/ 1496933 w 1687580"/>
                <a:gd name="connsiteY9" fmla="*/ 1444791 h 1656621"/>
                <a:gd name="connsiteX10" fmla="*/ 1500464 w 1687580"/>
                <a:gd name="connsiteY10" fmla="*/ 1430669 h 1656621"/>
                <a:gd name="connsiteX11" fmla="*/ 1525177 w 1687580"/>
                <a:gd name="connsiteY11" fmla="*/ 1398895 h 1656621"/>
                <a:gd name="connsiteX12" fmla="*/ 1535769 w 1687580"/>
                <a:gd name="connsiteY12" fmla="*/ 1391834 h 1656621"/>
                <a:gd name="connsiteX13" fmla="*/ 1546360 w 1687580"/>
                <a:gd name="connsiteY13" fmla="*/ 1388303 h 1656621"/>
                <a:gd name="connsiteX14" fmla="*/ 1567543 w 1687580"/>
                <a:gd name="connsiteY14" fmla="*/ 1370651 h 1656621"/>
                <a:gd name="connsiteX15" fmla="*/ 1581665 w 1687580"/>
                <a:gd name="connsiteY15" fmla="*/ 1363590 h 1656621"/>
                <a:gd name="connsiteX16" fmla="*/ 1588726 w 1687580"/>
                <a:gd name="connsiteY16" fmla="*/ 1352998 h 1656621"/>
                <a:gd name="connsiteX17" fmla="*/ 1609909 w 1687580"/>
                <a:gd name="connsiteY17" fmla="*/ 1345937 h 1656621"/>
                <a:gd name="connsiteX18" fmla="*/ 1620501 w 1687580"/>
                <a:gd name="connsiteY18" fmla="*/ 1335345 h 1656621"/>
                <a:gd name="connsiteX19" fmla="*/ 1634623 w 1687580"/>
                <a:gd name="connsiteY19" fmla="*/ 1328284 h 1656621"/>
                <a:gd name="connsiteX20" fmla="*/ 1666397 w 1687580"/>
                <a:gd name="connsiteY20" fmla="*/ 1300040 h 1656621"/>
                <a:gd name="connsiteX21" fmla="*/ 1680519 w 1687580"/>
                <a:gd name="connsiteY21" fmla="*/ 1278857 h 1656621"/>
                <a:gd name="connsiteX22" fmla="*/ 1687580 w 1687580"/>
                <a:gd name="connsiteY22" fmla="*/ 1268266 h 1656621"/>
                <a:gd name="connsiteX23" fmla="*/ 1684050 w 1687580"/>
                <a:gd name="connsiteY23" fmla="*/ 1236491 h 1656621"/>
                <a:gd name="connsiteX24" fmla="*/ 1676989 w 1687580"/>
                <a:gd name="connsiteY24" fmla="*/ 1215308 h 1656621"/>
                <a:gd name="connsiteX25" fmla="*/ 1669928 w 1687580"/>
                <a:gd name="connsiteY25" fmla="*/ 1194125 h 1656621"/>
                <a:gd name="connsiteX26" fmla="*/ 1666397 w 1687580"/>
                <a:gd name="connsiteY26" fmla="*/ 1183534 h 1656621"/>
                <a:gd name="connsiteX27" fmla="*/ 1662867 w 1687580"/>
                <a:gd name="connsiteY27" fmla="*/ 1165881 h 1656621"/>
                <a:gd name="connsiteX28" fmla="*/ 1655806 w 1687580"/>
                <a:gd name="connsiteY28" fmla="*/ 1109393 h 1656621"/>
                <a:gd name="connsiteX29" fmla="*/ 1652275 w 1687580"/>
                <a:gd name="connsiteY29" fmla="*/ 1095271 h 1656621"/>
                <a:gd name="connsiteX30" fmla="*/ 1648745 w 1687580"/>
                <a:gd name="connsiteY30" fmla="*/ 1084680 h 1656621"/>
                <a:gd name="connsiteX31" fmla="*/ 1645214 w 1687580"/>
                <a:gd name="connsiteY31" fmla="*/ 1063497 h 1656621"/>
                <a:gd name="connsiteX32" fmla="*/ 1638153 w 1687580"/>
                <a:gd name="connsiteY32" fmla="*/ 1042314 h 1656621"/>
                <a:gd name="connsiteX33" fmla="*/ 1634623 w 1687580"/>
                <a:gd name="connsiteY33" fmla="*/ 1031722 h 1656621"/>
                <a:gd name="connsiteX34" fmla="*/ 1627562 w 1687580"/>
                <a:gd name="connsiteY34" fmla="*/ 1007009 h 1656621"/>
                <a:gd name="connsiteX35" fmla="*/ 1624031 w 1687580"/>
                <a:gd name="connsiteY35" fmla="*/ 996417 h 1656621"/>
                <a:gd name="connsiteX36" fmla="*/ 1613440 w 1687580"/>
                <a:gd name="connsiteY36" fmla="*/ 985826 h 1656621"/>
                <a:gd name="connsiteX37" fmla="*/ 1578135 w 1687580"/>
                <a:gd name="connsiteY37" fmla="*/ 968173 h 1656621"/>
                <a:gd name="connsiteX38" fmla="*/ 1496933 w 1687580"/>
                <a:gd name="connsiteY38" fmla="*/ 975234 h 1656621"/>
                <a:gd name="connsiteX39" fmla="*/ 1475750 w 1687580"/>
                <a:gd name="connsiteY39" fmla="*/ 982295 h 1656621"/>
                <a:gd name="connsiteX40" fmla="*/ 1429854 w 1687580"/>
                <a:gd name="connsiteY40" fmla="*/ 992887 h 1656621"/>
                <a:gd name="connsiteX41" fmla="*/ 1408671 w 1687580"/>
                <a:gd name="connsiteY41" fmla="*/ 999948 h 1656621"/>
                <a:gd name="connsiteX42" fmla="*/ 1398079 w 1687580"/>
                <a:gd name="connsiteY42" fmla="*/ 1003478 h 1656621"/>
                <a:gd name="connsiteX43" fmla="*/ 1232146 w 1687580"/>
                <a:gd name="connsiteY43" fmla="*/ 1010539 h 1656621"/>
                <a:gd name="connsiteX44" fmla="*/ 1210963 w 1687580"/>
                <a:gd name="connsiteY44" fmla="*/ 1017600 h 1656621"/>
                <a:gd name="connsiteX45" fmla="*/ 1200371 w 1687580"/>
                <a:gd name="connsiteY45" fmla="*/ 1024661 h 1656621"/>
                <a:gd name="connsiteX46" fmla="*/ 1172127 w 1687580"/>
                <a:gd name="connsiteY46" fmla="*/ 1031722 h 1656621"/>
                <a:gd name="connsiteX47" fmla="*/ 1161536 w 1687580"/>
                <a:gd name="connsiteY47" fmla="*/ 1035253 h 1656621"/>
                <a:gd name="connsiteX48" fmla="*/ 1140353 w 1687580"/>
                <a:gd name="connsiteY48" fmla="*/ 1056436 h 1656621"/>
                <a:gd name="connsiteX49" fmla="*/ 1115639 w 1687580"/>
                <a:gd name="connsiteY49" fmla="*/ 1084680 h 1656621"/>
                <a:gd name="connsiteX50" fmla="*/ 1097987 w 1687580"/>
                <a:gd name="connsiteY50" fmla="*/ 1105863 h 1656621"/>
                <a:gd name="connsiteX51" fmla="*/ 1087395 w 1687580"/>
                <a:gd name="connsiteY51" fmla="*/ 1109393 h 1656621"/>
                <a:gd name="connsiteX52" fmla="*/ 1034438 w 1687580"/>
                <a:gd name="connsiteY52" fmla="*/ 1105863 h 1656621"/>
                <a:gd name="connsiteX53" fmla="*/ 985010 w 1687580"/>
                <a:gd name="connsiteY53" fmla="*/ 1102332 h 1656621"/>
                <a:gd name="connsiteX54" fmla="*/ 963827 w 1687580"/>
                <a:gd name="connsiteY54" fmla="*/ 1088210 h 1656621"/>
                <a:gd name="connsiteX55" fmla="*/ 946175 w 1687580"/>
                <a:gd name="connsiteY55" fmla="*/ 1063497 h 1656621"/>
                <a:gd name="connsiteX56" fmla="*/ 942644 w 1687580"/>
                <a:gd name="connsiteY56" fmla="*/ 1052905 h 1656621"/>
                <a:gd name="connsiteX57" fmla="*/ 946175 w 1687580"/>
                <a:gd name="connsiteY57" fmla="*/ 1038783 h 1656621"/>
                <a:gd name="connsiteX58" fmla="*/ 981480 w 1687580"/>
                <a:gd name="connsiteY58" fmla="*/ 1028192 h 1656621"/>
                <a:gd name="connsiteX59" fmla="*/ 1006193 w 1687580"/>
                <a:gd name="connsiteY59" fmla="*/ 1010539 h 1656621"/>
                <a:gd name="connsiteX60" fmla="*/ 1027377 w 1687580"/>
                <a:gd name="connsiteY60" fmla="*/ 996417 h 1656621"/>
                <a:gd name="connsiteX61" fmla="*/ 1037968 w 1687580"/>
                <a:gd name="connsiteY61" fmla="*/ 992887 h 1656621"/>
                <a:gd name="connsiteX62" fmla="*/ 1048560 w 1687580"/>
                <a:gd name="connsiteY62" fmla="*/ 982295 h 1656621"/>
                <a:gd name="connsiteX63" fmla="*/ 1059151 w 1687580"/>
                <a:gd name="connsiteY63" fmla="*/ 975234 h 1656621"/>
                <a:gd name="connsiteX64" fmla="*/ 1073273 w 1687580"/>
                <a:gd name="connsiteY64" fmla="*/ 964643 h 1656621"/>
                <a:gd name="connsiteX65" fmla="*/ 1080334 w 1687580"/>
                <a:gd name="connsiteY65" fmla="*/ 954051 h 1656621"/>
                <a:gd name="connsiteX66" fmla="*/ 1090926 w 1687580"/>
                <a:gd name="connsiteY66" fmla="*/ 943460 h 1656621"/>
                <a:gd name="connsiteX67" fmla="*/ 1097987 w 1687580"/>
                <a:gd name="connsiteY67" fmla="*/ 929338 h 1656621"/>
                <a:gd name="connsiteX68" fmla="*/ 1105048 w 1687580"/>
                <a:gd name="connsiteY68" fmla="*/ 908155 h 1656621"/>
                <a:gd name="connsiteX69" fmla="*/ 1108578 w 1687580"/>
                <a:gd name="connsiteY69" fmla="*/ 897563 h 1656621"/>
                <a:gd name="connsiteX70" fmla="*/ 1112109 w 1687580"/>
                <a:gd name="connsiteY70" fmla="*/ 879911 h 1656621"/>
                <a:gd name="connsiteX71" fmla="*/ 1119170 w 1687580"/>
                <a:gd name="connsiteY71" fmla="*/ 858728 h 1656621"/>
                <a:gd name="connsiteX72" fmla="*/ 1122700 w 1687580"/>
                <a:gd name="connsiteY72" fmla="*/ 844606 h 1656621"/>
                <a:gd name="connsiteX73" fmla="*/ 1129761 w 1687580"/>
                <a:gd name="connsiteY73" fmla="*/ 834014 h 1656621"/>
                <a:gd name="connsiteX74" fmla="*/ 1133292 w 1687580"/>
                <a:gd name="connsiteY74" fmla="*/ 823423 h 1656621"/>
                <a:gd name="connsiteX75" fmla="*/ 1136822 w 1687580"/>
                <a:gd name="connsiteY75" fmla="*/ 773996 h 1656621"/>
                <a:gd name="connsiteX76" fmla="*/ 1143883 w 1687580"/>
                <a:gd name="connsiteY76" fmla="*/ 763404 h 1656621"/>
                <a:gd name="connsiteX77" fmla="*/ 1154475 w 1687580"/>
                <a:gd name="connsiteY77" fmla="*/ 738691 h 1656621"/>
                <a:gd name="connsiteX78" fmla="*/ 1165066 w 1687580"/>
                <a:gd name="connsiteY78" fmla="*/ 735160 h 1656621"/>
                <a:gd name="connsiteX79" fmla="*/ 1172127 w 1687580"/>
                <a:gd name="connsiteY79" fmla="*/ 724569 h 1656621"/>
                <a:gd name="connsiteX80" fmla="*/ 1210963 w 1687580"/>
                <a:gd name="connsiteY80" fmla="*/ 699855 h 1656621"/>
                <a:gd name="connsiteX81" fmla="*/ 1239207 w 1687580"/>
                <a:gd name="connsiteY81" fmla="*/ 675142 h 1656621"/>
                <a:gd name="connsiteX82" fmla="*/ 1260390 w 1687580"/>
                <a:gd name="connsiteY82" fmla="*/ 657489 h 1656621"/>
                <a:gd name="connsiteX83" fmla="*/ 1274512 w 1687580"/>
                <a:gd name="connsiteY83" fmla="*/ 643367 h 1656621"/>
                <a:gd name="connsiteX84" fmla="*/ 1295695 w 1687580"/>
                <a:gd name="connsiteY84" fmla="*/ 629245 h 1656621"/>
                <a:gd name="connsiteX85" fmla="*/ 1302756 w 1687580"/>
                <a:gd name="connsiteY85" fmla="*/ 618654 h 1656621"/>
                <a:gd name="connsiteX86" fmla="*/ 1313347 w 1687580"/>
                <a:gd name="connsiteY86" fmla="*/ 611593 h 1656621"/>
                <a:gd name="connsiteX87" fmla="*/ 1306286 w 1687580"/>
                <a:gd name="connsiteY87" fmla="*/ 540983 h 1656621"/>
                <a:gd name="connsiteX88" fmla="*/ 1299225 w 1687580"/>
                <a:gd name="connsiteY88" fmla="*/ 530391 h 1656621"/>
                <a:gd name="connsiteX89" fmla="*/ 1285103 w 1687580"/>
                <a:gd name="connsiteY89" fmla="*/ 512739 h 1656621"/>
                <a:gd name="connsiteX90" fmla="*/ 1274512 w 1687580"/>
                <a:gd name="connsiteY90" fmla="*/ 502147 h 1656621"/>
                <a:gd name="connsiteX91" fmla="*/ 1263920 w 1687580"/>
                <a:gd name="connsiteY91" fmla="*/ 495086 h 1656621"/>
                <a:gd name="connsiteX92" fmla="*/ 1239207 w 1687580"/>
                <a:gd name="connsiteY92" fmla="*/ 477434 h 1656621"/>
                <a:gd name="connsiteX93" fmla="*/ 1210963 w 1687580"/>
                <a:gd name="connsiteY93" fmla="*/ 470373 h 1656621"/>
                <a:gd name="connsiteX94" fmla="*/ 1200371 w 1687580"/>
                <a:gd name="connsiteY94" fmla="*/ 463312 h 1656621"/>
                <a:gd name="connsiteX95" fmla="*/ 1189780 w 1687580"/>
                <a:gd name="connsiteY95" fmla="*/ 459781 h 1656621"/>
                <a:gd name="connsiteX96" fmla="*/ 1122700 w 1687580"/>
                <a:gd name="connsiteY96" fmla="*/ 456251 h 1656621"/>
                <a:gd name="connsiteX97" fmla="*/ 1112109 w 1687580"/>
                <a:gd name="connsiteY97" fmla="*/ 449190 h 1656621"/>
                <a:gd name="connsiteX98" fmla="*/ 1087395 w 1687580"/>
                <a:gd name="connsiteY98" fmla="*/ 435068 h 1656621"/>
                <a:gd name="connsiteX99" fmla="*/ 1066212 w 1687580"/>
                <a:gd name="connsiteY99" fmla="*/ 417415 h 1656621"/>
                <a:gd name="connsiteX100" fmla="*/ 1062682 w 1687580"/>
                <a:gd name="connsiteY100" fmla="*/ 406823 h 1656621"/>
                <a:gd name="connsiteX101" fmla="*/ 1073273 w 1687580"/>
                <a:gd name="connsiteY101" fmla="*/ 360927 h 1656621"/>
                <a:gd name="connsiteX102" fmla="*/ 1083865 w 1687580"/>
                <a:gd name="connsiteY102" fmla="*/ 353866 h 1656621"/>
                <a:gd name="connsiteX103" fmla="*/ 1087395 w 1687580"/>
                <a:gd name="connsiteY103" fmla="*/ 336213 h 1656621"/>
                <a:gd name="connsiteX104" fmla="*/ 1105048 w 1687580"/>
                <a:gd name="connsiteY104" fmla="*/ 318561 h 1656621"/>
                <a:gd name="connsiteX105" fmla="*/ 1119170 w 1687580"/>
                <a:gd name="connsiteY105" fmla="*/ 315030 h 1656621"/>
                <a:gd name="connsiteX106" fmla="*/ 1136822 w 1687580"/>
                <a:gd name="connsiteY106" fmla="*/ 297378 h 1656621"/>
                <a:gd name="connsiteX107" fmla="*/ 1147414 w 1687580"/>
                <a:gd name="connsiteY107" fmla="*/ 290317 h 1656621"/>
                <a:gd name="connsiteX108" fmla="*/ 1154475 w 1687580"/>
                <a:gd name="connsiteY108" fmla="*/ 279725 h 1656621"/>
                <a:gd name="connsiteX109" fmla="*/ 1158005 w 1687580"/>
                <a:gd name="connsiteY109" fmla="*/ 269134 h 1656621"/>
                <a:gd name="connsiteX110" fmla="*/ 1172127 w 1687580"/>
                <a:gd name="connsiteY110" fmla="*/ 247951 h 1656621"/>
                <a:gd name="connsiteX111" fmla="*/ 1182719 w 1687580"/>
                <a:gd name="connsiteY111" fmla="*/ 226768 h 1656621"/>
                <a:gd name="connsiteX112" fmla="*/ 1186249 w 1687580"/>
                <a:gd name="connsiteY112" fmla="*/ 216176 h 1656621"/>
                <a:gd name="connsiteX113" fmla="*/ 1189780 w 1687580"/>
                <a:gd name="connsiteY113" fmla="*/ 198524 h 1656621"/>
                <a:gd name="connsiteX114" fmla="*/ 1200371 w 1687580"/>
                <a:gd name="connsiteY114" fmla="*/ 191463 h 1656621"/>
                <a:gd name="connsiteX115" fmla="*/ 1200371 w 1687580"/>
                <a:gd name="connsiteY115" fmla="*/ 57304 h 1656621"/>
                <a:gd name="connsiteX116" fmla="*/ 1193310 w 1687580"/>
                <a:gd name="connsiteY116" fmla="*/ 46712 h 1656621"/>
                <a:gd name="connsiteX117" fmla="*/ 1172127 w 1687580"/>
                <a:gd name="connsiteY117" fmla="*/ 29060 h 1656621"/>
                <a:gd name="connsiteX118" fmla="*/ 1150944 w 1687580"/>
                <a:gd name="connsiteY118" fmla="*/ 14938 h 1656621"/>
                <a:gd name="connsiteX119" fmla="*/ 1140353 w 1687580"/>
                <a:gd name="connsiteY119" fmla="*/ 7877 h 1656621"/>
                <a:gd name="connsiteX120" fmla="*/ 1094456 w 1687580"/>
                <a:gd name="connsiteY120" fmla="*/ 7877 h 1656621"/>
                <a:gd name="connsiteX121" fmla="*/ 1059151 w 1687580"/>
                <a:gd name="connsiteY121" fmla="*/ 18468 h 1656621"/>
                <a:gd name="connsiteX122" fmla="*/ 1030907 w 1687580"/>
                <a:gd name="connsiteY122" fmla="*/ 21999 h 1656621"/>
                <a:gd name="connsiteX123" fmla="*/ 977949 w 1687580"/>
                <a:gd name="connsiteY123" fmla="*/ 32590 h 1656621"/>
                <a:gd name="connsiteX124" fmla="*/ 956766 w 1687580"/>
                <a:gd name="connsiteY124" fmla="*/ 43182 h 1656621"/>
                <a:gd name="connsiteX125" fmla="*/ 935583 w 1687580"/>
                <a:gd name="connsiteY125" fmla="*/ 53773 h 1656621"/>
                <a:gd name="connsiteX126" fmla="*/ 903809 w 1687580"/>
                <a:gd name="connsiteY126" fmla="*/ 60834 h 1656621"/>
                <a:gd name="connsiteX127" fmla="*/ 879095 w 1687580"/>
                <a:gd name="connsiteY127" fmla="*/ 78487 h 1656621"/>
                <a:gd name="connsiteX128" fmla="*/ 861443 w 1687580"/>
                <a:gd name="connsiteY128" fmla="*/ 103200 h 1656621"/>
                <a:gd name="connsiteX129" fmla="*/ 857912 w 1687580"/>
                <a:gd name="connsiteY129" fmla="*/ 113792 h 1656621"/>
                <a:gd name="connsiteX130" fmla="*/ 847321 w 1687580"/>
                <a:gd name="connsiteY130" fmla="*/ 120853 h 1656621"/>
                <a:gd name="connsiteX131" fmla="*/ 840260 w 1687580"/>
                <a:gd name="connsiteY131" fmla="*/ 131444 h 1656621"/>
                <a:gd name="connsiteX132" fmla="*/ 829668 w 1687580"/>
                <a:gd name="connsiteY132" fmla="*/ 142036 h 1656621"/>
                <a:gd name="connsiteX133" fmla="*/ 826138 w 1687580"/>
                <a:gd name="connsiteY133" fmla="*/ 152627 h 1656621"/>
                <a:gd name="connsiteX134" fmla="*/ 804955 w 1687580"/>
                <a:gd name="connsiteY134" fmla="*/ 173810 h 1656621"/>
                <a:gd name="connsiteX135" fmla="*/ 769650 w 1687580"/>
                <a:gd name="connsiteY135" fmla="*/ 216176 h 1656621"/>
                <a:gd name="connsiteX136" fmla="*/ 759058 w 1687580"/>
                <a:gd name="connsiteY136" fmla="*/ 226768 h 1656621"/>
                <a:gd name="connsiteX137" fmla="*/ 748467 w 1687580"/>
                <a:gd name="connsiteY137" fmla="*/ 237359 h 1656621"/>
                <a:gd name="connsiteX138" fmla="*/ 737875 w 1687580"/>
                <a:gd name="connsiteY138" fmla="*/ 244420 h 1656621"/>
                <a:gd name="connsiteX139" fmla="*/ 716692 w 1687580"/>
                <a:gd name="connsiteY139" fmla="*/ 265603 h 1656621"/>
                <a:gd name="connsiteX140" fmla="*/ 695509 w 1687580"/>
                <a:gd name="connsiteY140" fmla="*/ 276195 h 1656621"/>
                <a:gd name="connsiteX141" fmla="*/ 684918 w 1687580"/>
                <a:gd name="connsiteY141" fmla="*/ 279725 h 1656621"/>
                <a:gd name="connsiteX142" fmla="*/ 670796 w 1687580"/>
                <a:gd name="connsiteY142" fmla="*/ 297378 h 1656621"/>
                <a:gd name="connsiteX143" fmla="*/ 656674 w 1687580"/>
                <a:gd name="connsiteY143" fmla="*/ 318561 h 1656621"/>
                <a:gd name="connsiteX144" fmla="*/ 660204 w 1687580"/>
                <a:gd name="connsiteY144" fmla="*/ 336213 h 1656621"/>
                <a:gd name="connsiteX145" fmla="*/ 667265 w 1687580"/>
                <a:gd name="connsiteY145" fmla="*/ 346805 h 1656621"/>
                <a:gd name="connsiteX146" fmla="*/ 674326 w 1687580"/>
                <a:gd name="connsiteY146" fmla="*/ 382110 h 1656621"/>
                <a:gd name="connsiteX147" fmla="*/ 677857 w 1687580"/>
                <a:gd name="connsiteY147" fmla="*/ 396232 h 1656621"/>
                <a:gd name="connsiteX148" fmla="*/ 684918 w 1687580"/>
                <a:gd name="connsiteY148" fmla="*/ 417415 h 1656621"/>
                <a:gd name="connsiteX149" fmla="*/ 699040 w 1687580"/>
                <a:gd name="connsiteY149" fmla="*/ 438598 h 1656621"/>
                <a:gd name="connsiteX150" fmla="*/ 706101 w 1687580"/>
                <a:gd name="connsiteY150" fmla="*/ 449190 h 1656621"/>
                <a:gd name="connsiteX151" fmla="*/ 716692 w 1687580"/>
                <a:gd name="connsiteY151" fmla="*/ 459781 h 1656621"/>
                <a:gd name="connsiteX152" fmla="*/ 723753 w 1687580"/>
                <a:gd name="connsiteY152" fmla="*/ 480964 h 1656621"/>
                <a:gd name="connsiteX153" fmla="*/ 727284 w 1687580"/>
                <a:gd name="connsiteY153" fmla="*/ 491556 h 1656621"/>
                <a:gd name="connsiteX154" fmla="*/ 734345 w 1687580"/>
                <a:gd name="connsiteY154" fmla="*/ 502147 h 1656621"/>
                <a:gd name="connsiteX155" fmla="*/ 741406 w 1687580"/>
                <a:gd name="connsiteY155" fmla="*/ 523330 h 1656621"/>
                <a:gd name="connsiteX156" fmla="*/ 744936 w 1687580"/>
                <a:gd name="connsiteY156" fmla="*/ 533922 h 1656621"/>
                <a:gd name="connsiteX157" fmla="*/ 741406 w 1687580"/>
                <a:gd name="connsiteY157" fmla="*/ 576288 h 1656621"/>
                <a:gd name="connsiteX158" fmla="*/ 730814 w 1687580"/>
                <a:gd name="connsiteY158" fmla="*/ 583349 h 1656621"/>
                <a:gd name="connsiteX159" fmla="*/ 684918 w 1687580"/>
                <a:gd name="connsiteY159" fmla="*/ 579818 h 1656621"/>
                <a:gd name="connsiteX160" fmla="*/ 670796 w 1687580"/>
                <a:gd name="connsiteY160" fmla="*/ 572757 h 1656621"/>
                <a:gd name="connsiteX161" fmla="*/ 649613 w 1687580"/>
                <a:gd name="connsiteY161" fmla="*/ 565696 h 1656621"/>
                <a:gd name="connsiteX162" fmla="*/ 607247 w 1687580"/>
                <a:gd name="connsiteY162" fmla="*/ 544513 h 1656621"/>
                <a:gd name="connsiteX163" fmla="*/ 596655 w 1687580"/>
                <a:gd name="connsiteY163" fmla="*/ 540983 h 1656621"/>
                <a:gd name="connsiteX164" fmla="*/ 561350 w 1687580"/>
                <a:gd name="connsiteY164" fmla="*/ 533922 h 1656621"/>
                <a:gd name="connsiteX165" fmla="*/ 536637 w 1687580"/>
                <a:gd name="connsiteY165" fmla="*/ 537452 h 1656621"/>
                <a:gd name="connsiteX166" fmla="*/ 518984 w 1687580"/>
                <a:gd name="connsiteY166" fmla="*/ 540983 h 1656621"/>
                <a:gd name="connsiteX167" fmla="*/ 511923 w 1687580"/>
                <a:gd name="connsiteY167" fmla="*/ 551574 h 1656621"/>
                <a:gd name="connsiteX168" fmla="*/ 497801 w 1687580"/>
                <a:gd name="connsiteY168" fmla="*/ 572757 h 1656621"/>
                <a:gd name="connsiteX169" fmla="*/ 494271 w 1687580"/>
                <a:gd name="connsiteY169" fmla="*/ 583349 h 1656621"/>
                <a:gd name="connsiteX170" fmla="*/ 490740 w 1687580"/>
                <a:gd name="connsiteY170" fmla="*/ 622184 h 1656621"/>
                <a:gd name="connsiteX171" fmla="*/ 473088 w 1687580"/>
                <a:gd name="connsiteY171" fmla="*/ 643367 h 1656621"/>
                <a:gd name="connsiteX172" fmla="*/ 466027 w 1687580"/>
                <a:gd name="connsiteY172" fmla="*/ 653959 h 1656621"/>
                <a:gd name="connsiteX173" fmla="*/ 448374 w 1687580"/>
                <a:gd name="connsiteY173" fmla="*/ 675142 h 1656621"/>
                <a:gd name="connsiteX174" fmla="*/ 444844 w 1687580"/>
                <a:gd name="connsiteY174" fmla="*/ 696325 h 1656621"/>
                <a:gd name="connsiteX175" fmla="*/ 434252 w 1687580"/>
                <a:gd name="connsiteY175" fmla="*/ 703386 h 1656621"/>
                <a:gd name="connsiteX176" fmla="*/ 384825 w 1687580"/>
                <a:gd name="connsiteY176" fmla="*/ 699855 h 1656621"/>
                <a:gd name="connsiteX177" fmla="*/ 342459 w 1687580"/>
                <a:gd name="connsiteY177" fmla="*/ 671611 h 1656621"/>
                <a:gd name="connsiteX178" fmla="*/ 321276 w 1687580"/>
                <a:gd name="connsiteY178" fmla="*/ 657489 h 1656621"/>
                <a:gd name="connsiteX179" fmla="*/ 314215 w 1687580"/>
                <a:gd name="connsiteY179" fmla="*/ 646898 h 1656621"/>
                <a:gd name="connsiteX180" fmla="*/ 303624 w 1687580"/>
                <a:gd name="connsiteY180" fmla="*/ 636306 h 1656621"/>
                <a:gd name="connsiteX181" fmla="*/ 293032 w 1687580"/>
                <a:gd name="connsiteY181" fmla="*/ 611593 h 1656621"/>
                <a:gd name="connsiteX182" fmla="*/ 300093 w 1687580"/>
                <a:gd name="connsiteY182" fmla="*/ 505678 h 1656621"/>
                <a:gd name="connsiteX183" fmla="*/ 307154 w 1687580"/>
                <a:gd name="connsiteY183" fmla="*/ 484495 h 1656621"/>
                <a:gd name="connsiteX184" fmla="*/ 300093 w 1687580"/>
                <a:gd name="connsiteY184" fmla="*/ 442129 h 1656621"/>
                <a:gd name="connsiteX185" fmla="*/ 296563 w 1687580"/>
                <a:gd name="connsiteY185" fmla="*/ 431537 h 1656621"/>
                <a:gd name="connsiteX186" fmla="*/ 282441 w 1687580"/>
                <a:gd name="connsiteY186" fmla="*/ 410354 h 1656621"/>
                <a:gd name="connsiteX187" fmla="*/ 271849 w 1687580"/>
                <a:gd name="connsiteY187" fmla="*/ 403293 h 1656621"/>
                <a:gd name="connsiteX188" fmla="*/ 254197 w 1687580"/>
                <a:gd name="connsiteY188" fmla="*/ 382110 h 1656621"/>
                <a:gd name="connsiteX189" fmla="*/ 243605 w 1687580"/>
                <a:gd name="connsiteY189" fmla="*/ 375049 h 1656621"/>
                <a:gd name="connsiteX190" fmla="*/ 215361 w 1687580"/>
                <a:gd name="connsiteY190" fmla="*/ 378579 h 1656621"/>
                <a:gd name="connsiteX191" fmla="*/ 194178 w 1687580"/>
                <a:gd name="connsiteY191" fmla="*/ 385640 h 1656621"/>
                <a:gd name="connsiteX192" fmla="*/ 190648 w 1687580"/>
                <a:gd name="connsiteY192" fmla="*/ 396232 h 1656621"/>
                <a:gd name="connsiteX193" fmla="*/ 180056 w 1687580"/>
                <a:gd name="connsiteY193" fmla="*/ 403293 h 1656621"/>
                <a:gd name="connsiteX194" fmla="*/ 169465 w 1687580"/>
                <a:gd name="connsiteY194" fmla="*/ 413884 h 1656621"/>
                <a:gd name="connsiteX195" fmla="*/ 144751 w 1687580"/>
                <a:gd name="connsiteY195" fmla="*/ 445659 h 1656621"/>
                <a:gd name="connsiteX196" fmla="*/ 127099 w 1687580"/>
                <a:gd name="connsiteY196" fmla="*/ 463312 h 1656621"/>
                <a:gd name="connsiteX197" fmla="*/ 105916 w 1687580"/>
                <a:gd name="connsiteY197" fmla="*/ 477434 h 1656621"/>
                <a:gd name="connsiteX198" fmla="*/ 77671 w 1687580"/>
                <a:gd name="connsiteY198" fmla="*/ 491556 h 1656621"/>
                <a:gd name="connsiteX199" fmla="*/ 77671 w 1687580"/>
                <a:gd name="connsiteY199" fmla="*/ 491556 h 1656621"/>
                <a:gd name="connsiteX200" fmla="*/ 56488 w 1687580"/>
                <a:gd name="connsiteY200" fmla="*/ 502147 h 1656621"/>
                <a:gd name="connsiteX201" fmla="*/ 45897 w 1687580"/>
                <a:gd name="connsiteY201" fmla="*/ 509208 h 1656621"/>
                <a:gd name="connsiteX202" fmla="*/ 42366 w 1687580"/>
                <a:gd name="connsiteY202" fmla="*/ 519800 h 1656621"/>
                <a:gd name="connsiteX203" fmla="*/ 24714 w 1687580"/>
                <a:gd name="connsiteY203" fmla="*/ 537452 h 1656621"/>
                <a:gd name="connsiteX204" fmla="*/ 17653 w 1687580"/>
                <a:gd name="connsiteY204" fmla="*/ 548044 h 1656621"/>
                <a:gd name="connsiteX205" fmla="*/ 7061 w 1687580"/>
                <a:gd name="connsiteY205" fmla="*/ 551574 h 1656621"/>
                <a:gd name="connsiteX206" fmla="*/ 0 w 1687580"/>
                <a:gd name="connsiteY206" fmla="*/ 562166 h 1656621"/>
                <a:gd name="connsiteX207" fmla="*/ 0 w 1687580"/>
                <a:gd name="connsiteY207" fmla="*/ 558635 h 165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687580" h="1656621">
                  <a:moveTo>
                    <a:pt x="1426323" y="1656621"/>
                  </a:moveTo>
                  <a:cubicBezTo>
                    <a:pt x="1431030" y="1649560"/>
                    <a:pt x="1437761" y="1643489"/>
                    <a:pt x="1440445" y="1635438"/>
                  </a:cubicBezTo>
                  <a:cubicBezTo>
                    <a:pt x="1441622" y="1631908"/>
                    <a:pt x="1441912" y="1627943"/>
                    <a:pt x="1443976" y="1624847"/>
                  </a:cubicBezTo>
                  <a:cubicBezTo>
                    <a:pt x="1451714" y="1613240"/>
                    <a:pt x="1455387" y="1615337"/>
                    <a:pt x="1465159" y="1607194"/>
                  </a:cubicBezTo>
                  <a:cubicBezTo>
                    <a:pt x="1468995" y="1603998"/>
                    <a:pt x="1472220" y="1600133"/>
                    <a:pt x="1475750" y="1596603"/>
                  </a:cubicBezTo>
                  <a:cubicBezTo>
                    <a:pt x="1476927" y="1593072"/>
                    <a:pt x="1477617" y="1589340"/>
                    <a:pt x="1479281" y="1586011"/>
                  </a:cubicBezTo>
                  <a:cubicBezTo>
                    <a:pt x="1481179" y="1582216"/>
                    <a:pt x="1485226" y="1579513"/>
                    <a:pt x="1486342" y="1575420"/>
                  </a:cubicBezTo>
                  <a:cubicBezTo>
                    <a:pt x="1488838" y="1566266"/>
                    <a:pt x="1488175" y="1556511"/>
                    <a:pt x="1489872" y="1547176"/>
                  </a:cubicBezTo>
                  <a:cubicBezTo>
                    <a:pt x="1490538" y="1543514"/>
                    <a:pt x="1492226" y="1540115"/>
                    <a:pt x="1493403" y="1536584"/>
                  </a:cubicBezTo>
                  <a:cubicBezTo>
                    <a:pt x="1494580" y="1505986"/>
                    <a:pt x="1494896" y="1475343"/>
                    <a:pt x="1496933" y="1444791"/>
                  </a:cubicBezTo>
                  <a:cubicBezTo>
                    <a:pt x="1497256" y="1439949"/>
                    <a:pt x="1498294" y="1435009"/>
                    <a:pt x="1500464" y="1430669"/>
                  </a:cubicBezTo>
                  <a:cubicBezTo>
                    <a:pt x="1506087" y="1419423"/>
                    <a:pt x="1515215" y="1407197"/>
                    <a:pt x="1525177" y="1398895"/>
                  </a:cubicBezTo>
                  <a:cubicBezTo>
                    <a:pt x="1528437" y="1396179"/>
                    <a:pt x="1531974" y="1393732"/>
                    <a:pt x="1535769" y="1391834"/>
                  </a:cubicBezTo>
                  <a:cubicBezTo>
                    <a:pt x="1539097" y="1390170"/>
                    <a:pt x="1543032" y="1389967"/>
                    <a:pt x="1546360" y="1388303"/>
                  </a:cubicBezTo>
                  <a:cubicBezTo>
                    <a:pt x="1565043" y="1378961"/>
                    <a:pt x="1549319" y="1383668"/>
                    <a:pt x="1567543" y="1370651"/>
                  </a:cubicBezTo>
                  <a:cubicBezTo>
                    <a:pt x="1571826" y="1367592"/>
                    <a:pt x="1576958" y="1365944"/>
                    <a:pt x="1581665" y="1363590"/>
                  </a:cubicBezTo>
                  <a:cubicBezTo>
                    <a:pt x="1584019" y="1360059"/>
                    <a:pt x="1585128" y="1355247"/>
                    <a:pt x="1588726" y="1352998"/>
                  </a:cubicBezTo>
                  <a:cubicBezTo>
                    <a:pt x="1595038" y="1349053"/>
                    <a:pt x="1609909" y="1345937"/>
                    <a:pt x="1609909" y="1345937"/>
                  </a:cubicBezTo>
                  <a:cubicBezTo>
                    <a:pt x="1613440" y="1342406"/>
                    <a:pt x="1616438" y="1338247"/>
                    <a:pt x="1620501" y="1335345"/>
                  </a:cubicBezTo>
                  <a:cubicBezTo>
                    <a:pt x="1624784" y="1332286"/>
                    <a:pt x="1630053" y="1330895"/>
                    <a:pt x="1634623" y="1328284"/>
                  </a:cubicBezTo>
                  <a:cubicBezTo>
                    <a:pt x="1646051" y="1321754"/>
                    <a:pt x="1659799" y="1309937"/>
                    <a:pt x="1666397" y="1300040"/>
                  </a:cubicBezTo>
                  <a:lnTo>
                    <a:pt x="1680519" y="1278857"/>
                  </a:lnTo>
                  <a:lnTo>
                    <a:pt x="1687580" y="1268266"/>
                  </a:lnTo>
                  <a:cubicBezTo>
                    <a:pt x="1686403" y="1257674"/>
                    <a:pt x="1686140" y="1246941"/>
                    <a:pt x="1684050" y="1236491"/>
                  </a:cubicBezTo>
                  <a:cubicBezTo>
                    <a:pt x="1682590" y="1229193"/>
                    <a:pt x="1679343" y="1222369"/>
                    <a:pt x="1676989" y="1215308"/>
                  </a:cubicBezTo>
                  <a:lnTo>
                    <a:pt x="1669928" y="1194125"/>
                  </a:lnTo>
                  <a:cubicBezTo>
                    <a:pt x="1668751" y="1190595"/>
                    <a:pt x="1667127" y="1187183"/>
                    <a:pt x="1666397" y="1183534"/>
                  </a:cubicBezTo>
                  <a:cubicBezTo>
                    <a:pt x="1665220" y="1177650"/>
                    <a:pt x="1663660" y="1171829"/>
                    <a:pt x="1662867" y="1165881"/>
                  </a:cubicBezTo>
                  <a:cubicBezTo>
                    <a:pt x="1658004" y="1129405"/>
                    <a:pt x="1661655" y="1138640"/>
                    <a:pt x="1655806" y="1109393"/>
                  </a:cubicBezTo>
                  <a:cubicBezTo>
                    <a:pt x="1654854" y="1104635"/>
                    <a:pt x="1653608" y="1099937"/>
                    <a:pt x="1652275" y="1095271"/>
                  </a:cubicBezTo>
                  <a:cubicBezTo>
                    <a:pt x="1651253" y="1091693"/>
                    <a:pt x="1649552" y="1088313"/>
                    <a:pt x="1648745" y="1084680"/>
                  </a:cubicBezTo>
                  <a:cubicBezTo>
                    <a:pt x="1647192" y="1077692"/>
                    <a:pt x="1646950" y="1070442"/>
                    <a:pt x="1645214" y="1063497"/>
                  </a:cubicBezTo>
                  <a:cubicBezTo>
                    <a:pt x="1643409" y="1056276"/>
                    <a:pt x="1640507" y="1049375"/>
                    <a:pt x="1638153" y="1042314"/>
                  </a:cubicBezTo>
                  <a:lnTo>
                    <a:pt x="1634623" y="1031722"/>
                  </a:lnTo>
                  <a:cubicBezTo>
                    <a:pt x="1626149" y="1006301"/>
                    <a:pt x="1636438" y="1038076"/>
                    <a:pt x="1627562" y="1007009"/>
                  </a:cubicBezTo>
                  <a:cubicBezTo>
                    <a:pt x="1626540" y="1003431"/>
                    <a:pt x="1626095" y="999514"/>
                    <a:pt x="1624031" y="996417"/>
                  </a:cubicBezTo>
                  <a:cubicBezTo>
                    <a:pt x="1621262" y="992263"/>
                    <a:pt x="1617381" y="988891"/>
                    <a:pt x="1613440" y="985826"/>
                  </a:cubicBezTo>
                  <a:cubicBezTo>
                    <a:pt x="1593529" y="970340"/>
                    <a:pt x="1597454" y="973003"/>
                    <a:pt x="1578135" y="968173"/>
                  </a:cubicBezTo>
                  <a:cubicBezTo>
                    <a:pt x="1539660" y="970198"/>
                    <a:pt x="1525529" y="966656"/>
                    <a:pt x="1496933" y="975234"/>
                  </a:cubicBezTo>
                  <a:cubicBezTo>
                    <a:pt x="1489804" y="977373"/>
                    <a:pt x="1483048" y="980835"/>
                    <a:pt x="1475750" y="982295"/>
                  </a:cubicBezTo>
                  <a:cubicBezTo>
                    <a:pt x="1461750" y="985095"/>
                    <a:pt x="1442623" y="988631"/>
                    <a:pt x="1429854" y="992887"/>
                  </a:cubicBezTo>
                  <a:lnTo>
                    <a:pt x="1408671" y="999948"/>
                  </a:lnTo>
                  <a:cubicBezTo>
                    <a:pt x="1405140" y="1001125"/>
                    <a:pt x="1401788" y="1003169"/>
                    <a:pt x="1398079" y="1003478"/>
                  </a:cubicBezTo>
                  <a:cubicBezTo>
                    <a:pt x="1314650" y="1010431"/>
                    <a:pt x="1369878" y="1006604"/>
                    <a:pt x="1232146" y="1010539"/>
                  </a:cubicBezTo>
                  <a:cubicBezTo>
                    <a:pt x="1225085" y="1012893"/>
                    <a:pt x="1217156" y="1013472"/>
                    <a:pt x="1210963" y="1017600"/>
                  </a:cubicBezTo>
                  <a:cubicBezTo>
                    <a:pt x="1207432" y="1019954"/>
                    <a:pt x="1204166" y="1022763"/>
                    <a:pt x="1200371" y="1024661"/>
                  </a:cubicBezTo>
                  <a:cubicBezTo>
                    <a:pt x="1192296" y="1028699"/>
                    <a:pt x="1180192" y="1029706"/>
                    <a:pt x="1172127" y="1031722"/>
                  </a:cubicBezTo>
                  <a:cubicBezTo>
                    <a:pt x="1168517" y="1032625"/>
                    <a:pt x="1165066" y="1034076"/>
                    <a:pt x="1161536" y="1035253"/>
                  </a:cubicBezTo>
                  <a:cubicBezTo>
                    <a:pt x="1154475" y="1042314"/>
                    <a:pt x="1145892" y="1048127"/>
                    <a:pt x="1140353" y="1056436"/>
                  </a:cubicBezTo>
                  <a:cubicBezTo>
                    <a:pt x="1123877" y="1081150"/>
                    <a:pt x="1133292" y="1072912"/>
                    <a:pt x="1115639" y="1084680"/>
                  </a:cubicBezTo>
                  <a:cubicBezTo>
                    <a:pt x="1110430" y="1092493"/>
                    <a:pt x="1106140" y="1100428"/>
                    <a:pt x="1097987" y="1105863"/>
                  </a:cubicBezTo>
                  <a:cubicBezTo>
                    <a:pt x="1094890" y="1107927"/>
                    <a:pt x="1090926" y="1108216"/>
                    <a:pt x="1087395" y="1109393"/>
                  </a:cubicBezTo>
                  <a:cubicBezTo>
                    <a:pt x="1056102" y="1098962"/>
                    <a:pt x="1073609" y="1101510"/>
                    <a:pt x="1034438" y="1105863"/>
                  </a:cubicBezTo>
                  <a:cubicBezTo>
                    <a:pt x="1017962" y="1104686"/>
                    <a:pt x="1001415" y="1104262"/>
                    <a:pt x="985010" y="1102332"/>
                  </a:cubicBezTo>
                  <a:cubicBezTo>
                    <a:pt x="974399" y="1101084"/>
                    <a:pt x="970721" y="1096253"/>
                    <a:pt x="963827" y="1088210"/>
                  </a:cubicBezTo>
                  <a:cubicBezTo>
                    <a:pt x="961910" y="1085974"/>
                    <a:pt x="948409" y="1067965"/>
                    <a:pt x="946175" y="1063497"/>
                  </a:cubicBezTo>
                  <a:cubicBezTo>
                    <a:pt x="944511" y="1060168"/>
                    <a:pt x="943821" y="1056436"/>
                    <a:pt x="942644" y="1052905"/>
                  </a:cubicBezTo>
                  <a:cubicBezTo>
                    <a:pt x="943821" y="1048198"/>
                    <a:pt x="942491" y="1041941"/>
                    <a:pt x="946175" y="1038783"/>
                  </a:cubicBezTo>
                  <a:cubicBezTo>
                    <a:pt x="949716" y="1035748"/>
                    <a:pt x="974639" y="1029902"/>
                    <a:pt x="981480" y="1028192"/>
                  </a:cubicBezTo>
                  <a:cubicBezTo>
                    <a:pt x="1015950" y="1005211"/>
                    <a:pt x="962351" y="1041228"/>
                    <a:pt x="1006193" y="1010539"/>
                  </a:cubicBezTo>
                  <a:cubicBezTo>
                    <a:pt x="1013145" y="1005672"/>
                    <a:pt x="1019326" y="999100"/>
                    <a:pt x="1027377" y="996417"/>
                  </a:cubicBezTo>
                  <a:lnTo>
                    <a:pt x="1037968" y="992887"/>
                  </a:lnTo>
                  <a:cubicBezTo>
                    <a:pt x="1041499" y="989356"/>
                    <a:pt x="1044724" y="985492"/>
                    <a:pt x="1048560" y="982295"/>
                  </a:cubicBezTo>
                  <a:cubicBezTo>
                    <a:pt x="1051820" y="979579"/>
                    <a:pt x="1055698" y="977700"/>
                    <a:pt x="1059151" y="975234"/>
                  </a:cubicBezTo>
                  <a:cubicBezTo>
                    <a:pt x="1063939" y="971814"/>
                    <a:pt x="1068566" y="968173"/>
                    <a:pt x="1073273" y="964643"/>
                  </a:cubicBezTo>
                  <a:cubicBezTo>
                    <a:pt x="1075627" y="961112"/>
                    <a:pt x="1077617" y="957311"/>
                    <a:pt x="1080334" y="954051"/>
                  </a:cubicBezTo>
                  <a:cubicBezTo>
                    <a:pt x="1083530" y="950215"/>
                    <a:pt x="1088024" y="947523"/>
                    <a:pt x="1090926" y="943460"/>
                  </a:cubicBezTo>
                  <a:cubicBezTo>
                    <a:pt x="1093985" y="939177"/>
                    <a:pt x="1096032" y="934225"/>
                    <a:pt x="1097987" y="929338"/>
                  </a:cubicBezTo>
                  <a:cubicBezTo>
                    <a:pt x="1100751" y="922427"/>
                    <a:pt x="1102694" y="915216"/>
                    <a:pt x="1105048" y="908155"/>
                  </a:cubicBezTo>
                  <a:cubicBezTo>
                    <a:pt x="1106225" y="904624"/>
                    <a:pt x="1107848" y="901212"/>
                    <a:pt x="1108578" y="897563"/>
                  </a:cubicBezTo>
                  <a:cubicBezTo>
                    <a:pt x="1109755" y="891679"/>
                    <a:pt x="1110530" y="885700"/>
                    <a:pt x="1112109" y="879911"/>
                  </a:cubicBezTo>
                  <a:cubicBezTo>
                    <a:pt x="1114067" y="872730"/>
                    <a:pt x="1117365" y="865949"/>
                    <a:pt x="1119170" y="858728"/>
                  </a:cubicBezTo>
                  <a:cubicBezTo>
                    <a:pt x="1120347" y="854021"/>
                    <a:pt x="1120789" y="849066"/>
                    <a:pt x="1122700" y="844606"/>
                  </a:cubicBezTo>
                  <a:cubicBezTo>
                    <a:pt x="1124371" y="840706"/>
                    <a:pt x="1127863" y="837809"/>
                    <a:pt x="1129761" y="834014"/>
                  </a:cubicBezTo>
                  <a:cubicBezTo>
                    <a:pt x="1131425" y="830686"/>
                    <a:pt x="1132115" y="826953"/>
                    <a:pt x="1133292" y="823423"/>
                  </a:cubicBezTo>
                  <a:cubicBezTo>
                    <a:pt x="1134469" y="806947"/>
                    <a:pt x="1133952" y="790262"/>
                    <a:pt x="1136822" y="773996"/>
                  </a:cubicBezTo>
                  <a:cubicBezTo>
                    <a:pt x="1137559" y="769817"/>
                    <a:pt x="1142211" y="767304"/>
                    <a:pt x="1143883" y="763404"/>
                  </a:cubicBezTo>
                  <a:cubicBezTo>
                    <a:pt x="1148308" y="753080"/>
                    <a:pt x="1144841" y="746398"/>
                    <a:pt x="1154475" y="738691"/>
                  </a:cubicBezTo>
                  <a:cubicBezTo>
                    <a:pt x="1157381" y="736366"/>
                    <a:pt x="1161536" y="736337"/>
                    <a:pt x="1165066" y="735160"/>
                  </a:cubicBezTo>
                  <a:cubicBezTo>
                    <a:pt x="1167420" y="731630"/>
                    <a:pt x="1168973" y="727407"/>
                    <a:pt x="1172127" y="724569"/>
                  </a:cubicBezTo>
                  <a:cubicBezTo>
                    <a:pt x="1195084" y="703908"/>
                    <a:pt x="1191820" y="706237"/>
                    <a:pt x="1210963" y="699855"/>
                  </a:cubicBezTo>
                  <a:cubicBezTo>
                    <a:pt x="1230974" y="669840"/>
                    <a:pt x="1198008" y="716345"/>
                    <a:pt x="1239207" y="675142"/>
                  </a:cubicBezTo>
                  <a:cubicBezTo>
                    <a:pt x="1275917" y="638428"/>
                    <a:pt x="1225996" y="686969"/>
                    <a:pt x="1260390" y="657489"/>
                  </a:cubicBezTo>
                  <a:cubicBezTo>
                    <a:pt x="1265445" y="653157"/>
                    <a:pt x="1269314" y="647526"/>
                    <a:pt x="1274512" y="643367"/>
                  </a:cubicBezTo>
                  <a:cubicBezTo>
                    <a:pt x="1281139" y="638066"/>
                    <a:pt x="1295695" y="629245"/>
                    <a:pt x="1295695" y="629245"/>
                  </a:cubicBezTo>
                  <a:cubicBezTo>
                    <a:pt x="1298049" y="625715"/>
                    <a:pt x="1299756" y="621654"/>
                    <a:pt x="1302756" y="618654"/>
                  </a:cubicBezTo>
                  <a:cubicBezTo>
                    <a:pt x="1305756" y="615654"/>
                    <a:pt x="1312903" y="615813"/>
                    <a:pt x="1313347" y="611593"/>
                  </a:cubicBezTo>
                  <a:cubicBezTo>
                    <a:pt x="1313618" y="609023"/>
                    <a:pt x="1315409" y="559229"/>
                    <a:pt x="1306286" y="540983"/>
                  </a:cubicBezTo>
                  <a:cubicBezTo>
                    <a:pt x="1304388" y="537188"/>
                    <a:pt x="1301579" y="533922"/>
                    <a:pt x="1299225" y="530391"/>
                  </a:cubicBezTo>
                  <a:cubicBezTo>
                    <a:pt x="1293430" y="513003"/>
                    <a:pt x="1299844" y="525024"/>
                    <a:pt x="1285103" y="512739"/>
                  </a:cubicBezTo>
                  <a:cubicBezTo>
                    <a:pt x="1281267" y="509543"/>
                    <a:pt x="1278348" y="505343"/>
                    <a:pt x="1274512" y="502147"/>
                  </a:cubicBezTo>
                  <a:cubicBezTo>
                    <a:pt x="1271252" y="499430"/>
                    <a:pt x="1267373" y="497552"/>
                    <a:pt x="1263920" y="495086"/>
                  </a:cubicBezTo>
                  <a:cubicBezTo>
                    <a:pt x="1260193" y="492424"/>
                    <a:pt x="1244750" y="480206"/>
                    <a:pt x="1239207" y="477434"/>
                  </a:cubicBezTo>
                  <a:cubicBezTo>
                    <a:pt x="1231968" y="473814"/>
                    <a:pt x="1217681" y="471716"/>
                    <a:pt x="1210963" y="470373"/>
                  </a:cubicBezTo>
                  <a:cubicBezTo>
                    <a:pt x="1207432" y="468019"/>
                    <a:pt x="1204166" y="465210"/>
                    <a:pt x="1200371" y="463312"/>
                  </a:cubicBezTo>
                  <a:cubicBezTo>
                    <a:pt x="1197043" y="461648"/>
                    <a:pt x="1193486" y="460118"/>
                    <a:pt x="1189780" y="459781"/>
                  </a:cubicBezTo>
                  <a:cubicBezTo>
                    <a:pt x="1167481" y="457754"/>
                    <a:pt x="1145060" y="457428"/>
                    <a:pt x="1122700" y="456251"/>
                  </a:cubicBezTo>
                  <a:cubicBezTo>
                    <a:pt x="1119170" y="453897"/>
                    <a:pt x="1115793" y="451295"/>
                    <a:pt x="1112109" y="449190"/>
                  </a:cubicBezTo>
                  <a:cubicBezTo>
                    <a:pt x="1101124" y="442913"/>
                    <a:pt x="1096777" y="442886"/>
                    <a:pt x="1087395" y="435068"/>
                  </a:cubicBezTo>
                  <a:cubicBezTo>
                    <a:pt x="1060211" y="412414"/>
                    <a:pt x="1092510" y="434946"/>
                    <a:pt x="1066212" y="417415"/>
                  </a:cubicBezTo>
                  <a:cubicBezTo>
                    <a:pt x="1065035" y="413884"/>
                    <a:pt x="1062682" y="410545"/>
                    <a:pt x="1062682" y="406823"/>
                  </a:cubicBezTo>
                  <a:cubicBezTo>
                    <a:pt x="1062682" y="390232"/>
                    <a:pt x="1061069" y="373130"/>
                    <a:pt x="1073273" y="360927"/>
                  </a:cubicBezTo>
                  <a:cubicBezTo>
                    <a:pt x="1076274" y="357927"/>
                    <a:pt x="1080334" y="356220"/>
                    <a:pt x="1083865" y="353866"/>
                  </a:cubicBezTo>
                  <a:cubicBezTo>
                    <a:pt x="1085042" y="347982"/>
                    <a:pt x="1085288" y="341832"/>
                    <a:pt x="1087395" y="336213"/>
                  </a:cubicBezTo>
                  <a:cubicBezTo>
                    <a:pt x="1090400" y="328200"/>
                    <a:pt x="1097336" y="321866"/>
                    <a:pt x="1105048" y="318561"/>
                  </a:cubicBezTo>
                  <a:cubicBezTo>
                    <a:pt x="1109508" y="316650"/>
                    <a:pt x="1114463" y="316207"/>
                    <a:pt x="1119170" y="315030"/>
                  </a:cubicBezTo>
                  <a:cubicBezTo>
                    <a:pt x="1147417" y="296198"/>
                    <a:pt x="1113282" y="320917"/>
                    <a:pt x="1136822" y="297378"/>
                  </a:cubicBezTo>
                  <a:cubicBezTo>
                    <a:pt x="1139823" y="294378"/>
                    <a:pt x="1143883" y="292671"/>
                    <a:pt x="1147414" y="290317"/>
                  </a:cubicBezTo>
                  <a:cubicBezTo>
                    <a:pt x="1149768" y="286786"/>
                    <a:pt x="1152577" y="283520"/>
                    <a:pt x="1154475" y="279725"/>
                  </a:cubicBezTo>
                  <a:cubicBezTo>
                    <a:pt x="1156139" y="276397"/>
                    <a:pt x="1156198" y="272387"/>
                    <a:pt x="1158005" y="269134"/>
                  </a:cubicBezTo>
                  <a:cubicBezTo>
                    <a:pt x="1162126" y="261716"/>
                    <a:pt x="1169443" y="256002"/>
                    <a:pt x="1172127" y="247951"/>
                  </a:cubicBezTo>
                  <a:cubicBezTo>
                    <a:pt x="1177000" y="233334"/>
                    <a:pt x="1173594" y="240456"/>
                    <a:pt x="1182719" y="226768"/>
                  </a:cubicBezTo>
                  <a:cubicBezTo>
                    <a:pt x="1183896" y="223237"/>
                    <a:pt x="1185346" y="219786"/>
                    <a:pt x="1186249" y="216176"/>
                  </a:cubicBezTo>
                  <a:cubicBezTo>
                    <a:pt x="1187704" y="210355"/>
                    <a:pt x="1186803" y="203734"/>
                    <a:pt x="1189780" y="198524"/>
                  </a:cubicBezTo>
                  <a:cubicBezTo>
                    <a:pt x="1191885" y="194840"/>
                    <a:pt x="1196841" y="193817"/>
                    <a:pt x="1200371" y="191463"/>
                  </a:cubicBezTo>
                  <a:cubicBezTo>
                    <a:pt x="1216465" y="143185"/>
                    <a:pt x="1209193" y="169040"/>
                    <a:pt x="1200371" y="57304"/>
                  </a:cubicBezTo>
                  <a:cubicBezTo>
                    <a:pt x="1200037" y="53074"/>
                    <a:pt x="1196026" y="49972"/>
                    <a:pt x="1193310" y="46712"/>
                  </a:cubicBezTo>
                  <a:cubicBezTo>
                    <a:pt x="1179244" y="29833"/>
                    <a:pt x="1187276" y="41685"/>
                    <a:pt x="1172127" y="29060"/>
                  </a:cubicBezTo>
                  <a:cubicBezTo>
                    <a:pt x="1154496" y="14367"/>
                    <a:pt x="1169559" y="21142"/>
                    <a:pt x="1150944" y="14938"/>
                  </a:cubicBezTo>
                  <a:cubicBezTo>
                    <a:pt x="1147414" y="12584"/>
                    <a:pt x="1144148" y="9775"/>
                    <a:pt x="1140353" y="7877"/>
                  </a:cubicBezTo>
                  <a:cubicBezTo>
                    <a:pt x="1124599" y="0"/>
                    <a:pt x="1114212" y="5901"/>
                    <a:pt x="1094456" y="7877"/>
                  </a:cubicBezTo>
                  <a:cubicBezTo>
                    <a:pt x="1085032" y="11018"/>
                    <a:pt x="1069827" y="16689"/>
                    <a:pt x="1059151" y="18468"/>
                  </a:cubicBezTo>
                  <a:cubicBezTo>
                    <a:pt x="1049792" y="20028"/>
                    <a:pt x="1040322" y="20822"/>
                    <a:pt x="1030907" y="21999"/>
                  </a:cubicBezTo>
                  <a:cubicBezTo>
                    <a:pt x="999614" y="32430"/>
                    <a:pt x="1017121" y="28238"/>
                    <a:pt x="977949" y="32590"/>
                  </a:cubicBezTo>
                  <a:cubicBezTo>
                    <a:pt x="947598" y="52825"/>
                    <a:pt x="985999" y="28565"/>
                    <a:pt x="956766" y="43182"/>
                  </a:cubicBezTo>
                  <a:cubicBezTo>
                    <a:pt x="941528" y="50801"/>
                    <a:pt x="951560" y="50223"/>
                    <a:pt x="935583" y="53773"/>
                  </a:cubicBezTo>
                  <a:cubicBezTo>
                    <a:pt x="898306" y="62057"/>
                    <a:pt x="927650" y="52888"/>
                    <a:pt x="903809" y="60834"/>
                  </a:cubicBezTo>
                  <a:cubicBezTo>
                    <a:pt x="897793" y="64845"/>
                    <a:pt x="883477" y="74105"/>
                    <a:pt x="879095" y="78487"/>
                  </a:cubicBezTo>
                  <a:cubicBezTo>
                    <a:pt x="877498" y="80084"/>
                    <a:pt x="863447" y="99193"/>
                    <a:pt x="861443" y="103200"/>
                  </a:cubicBezTo>
                  <a:cubicBezTo>
                    <a:pt x="859779" y="106529"/>
                    <a:pt x="860237" y="110886"/>
                    <a:pt x="857912" y="113792"/>
                  </a:cubicBezTo>
                  <a:cubicBezTo>
                    <a:pt x="855261" y="117105"/>
                    <a:pt x="850851" y="118499"/>
                    <a:pt x="847321" y="120853"/>
                  </a:cubicBezTo>
                  <a:cubicBezTo>
                    <a:pt x="844967" y="124383"/>
                    <a:pt x="842976" y="128184"/>
                    <a:pt x="840260" y="131444"/>
                  </a:cubicBezTo>
                  <a:cubicBezTo>
                    <a:pt x="837063" y="135280"/>
                    <a:pt x="832438" y="137881"/>
                    <a:pt x="829668" y="142036"/>
                  </a:cubicBezTo>
                  <a:cubicBezTo>
                    <a:pt x="827604" y="145132"/>
                    <a:pt x="828423" y="149690"/>
                    <a:pt x="826138" y="152627"/>
                  </a:cubicBezTo>
                  <a:cubicBezTo>
                    <a:pt x="820007" y="160509"/>
                    <a:pt x="810494" y="165501"/>
                    <a:pt x="804955" y="173810"/>
                  </a:cubicBezTo>
                  <a:cubicBezTo>
                    <a:pt x="785294" y="203302"/>
                    <a:pt x="796834" y="188992"/>
                    <a:pt x="769650" y="216176"/>
                  </a:cubicBezTo>
                  <a:lnTo>
                    <a:pt x="759058" y="226768"/>
                  </a:lnTo>
                  <a:cubicBezTo>
                    <a:pt x="755528" y="230298"/>
                    <a:pt x="752621" y="234590"/>
                    <a:pt x="748467" y="237359"/>
                  </a:cubicBezTo>
                  <a:cubicBezTo>
                    <a:pt x="744936" y="239713"/>
                    <a:pt x="741046" y="241601"/>
                    <a:pt x="737875" y="244420"/>
                  </a:cubicBezTo>
                  <a:cubicBezTo>
                    <a:pt x="730411" y="251054"/>
                    <a:pt x="726165" y="262445"/>
                    <a:pt x="716692" y="265603"/>
                  </a:cubicBezTo>
                  <a:cubicBezTo>
                    <a:pt x="690065" y="274480"/>
                    <a:pt x="722892" y="262504"/>
                    <a:pt x="695509" y="276195"/>
                  </a:cubicBezTo>
                  <a:cubicBezTo>
                    <a:pt x="692181" y="277859"/>
                    <a:pt x="688448" y="278548"/>
                    <a:pt x="684918" y="279725"/>
                  </a:cubicBezTo>
                  <a:cubicBezTo>
                    <a:pt x="665346" y="292772"/>
                    <a:pt x="680827" y="279321"/>
                    <a:pt x="670796" y="297378"/>
                  </a:cubicBezTo>
                  <a:cubicBezTo>
                    <a:pt x="666675" y="304796"/>
                    <a:pt x="656674" y="318561"/>
                    <a:pt x="656674" y="318561"/>
                  </a:cubicBezTo>
                  <a:cubicBezTo>
                    <a:pt x="657851" y="324445"/>
                    <a:pt x="658097" y="330595"/>
                    <a:pt x="660204" y="336213"/>
                  </a:cubicBezTo>
                  <a:cubicBezTo>
                    <a:pt x="661694" y="340186"/>
                    <a:pt x="666017" y="342749"/>
                    <a:pt x="667265" y="346805"/>
                  </a:cubicBezTo>
                  <a:cubicBezTo>
                    <a:pt x="670794" y="358276"/>
                    <a:pt x="671415" y="370467"/>
                    <a:pt x="674326" y="382110"/>
                  </a:cubicBezTo>
                  <a:cubicBezTo>
                    <a:pt x="675503" y="386817"/>
                    <a:pt x="676463" y="391584"/>
                    <a:pt x="677857" y="396232"/>
                  </a:cubicBezTo>
                  <a:cubicBezTo>
                    <a:pt x="679996" y="403361"/>
                    <a:pt x="680789" y="411222"/>
                    <a:pt x="684918" y="417415"/>
                  </a:cubicBezTo>
                  <a:lnTo>
                    <a:pt x="699040" y="438598"/>
                  </a:lnTo>
                  <a:cubicBezTo>
                    <a:pt x="701394" y="442129"/>
                    <a:pt x="703101" y="446190"/>
                    <a:pt x="706101" y="449190"/>
                  </a:cubicBezTo>
                  <a:lnTo>
                    <a:pt x="716692" y="459781"/>
                  </a:lnTo>
                  <a:lnTo>
                    <a:pt x="723753" y="480964"/>
                  </a:lnTo>
                  <a:cubicBezTo>
                    <a:pt x="724930" y="484495"/>
                    <a:pt x="725220" y="488459"/>
                    <a:pt x="727284" y="491556"/>
                  </a:cubicBezTo>
                  <a:lnTo>
                    <a:pt x="734345" y="502147"/>
                  </a:lnTo>
                  <a:lnTo>
                    <a:pt x="741406" y="523330"/>
                  </a:lnTo>
                  <a:lnTo>
                    <a:pt x="744936" y="533922"/>
                  </a:lnTo>
                  <a:cubicBezTo>
                    <a:pt x="743759" y="548044"/>
                    <a:pt x="745299" y="562662"/>
                    <a:pt x="741406" y="576288"/>
                  </a:cubicBezTo>
                  <a:cubicBezTo>
                    <a:pt x="740240" y="580368"/>
                    <a:pt x="735049" y="583084"/>
                    <a:pt x="730814" y="583349"/>
                  </a:cubicBezTo>
                  <a:cubicBezTo>
                    <a:pt x="715500" y="584306"/>
                    <a:pt x="700217" y="580995"/>
                    <a:pt x="684918" y="579818"/>
                  </a:cubicBezTo>
                  <a:cubicBezTo>
                    <a:pt x="680211" y="577464"/>
                    <a:pt x="675683" y="574712"/>
                    <a:pt x="670796" y="572757"/>
                  </a:cubicBezTo>
                  <a:cubicBezTo>
                    <a:pt x="663885" y="569993"/>
                    <a:pt x="655806" y="569825"/>
                    <a:pt x="649613" y="565696"/>
                  </a:cubicBezTo>
                  <a:cubicBezTo>
                    <a:pt x="622239" y="547447"/>
                    <a:pt x="636479" y="554256"/>
                    <a:pt x="607247" y="544513"/>
                  </a:cubicBezTo>
                  <a:cubicBezTo>
                    <a:pt x="603716" y="543336"/>
                    <a:pt x="600304" y="541713"/>
                    <a:pt x="596655" y="540983"/>
                  </a:cubicBezTo>
                  <a:lnTo>
                    <a:pt x="561350" y="533922"/>
                  </a:lnTo>
                  <a:cubicBezTo>
                    <a:pt x="553112" y="535099"/>
                    <a:pt x="544845" y="536084"/>
                    <a:pt x="536637" y="537452"/>
                  </a:cubicBezTo>
                  <a:cubicBezTo>
                    <a:pt x="530718" y="538439"/>
                    <a:pt x="524194" y="538006"/>
                    <a:pt x="518984" y="540983"/>
                  </a:cubicBezTo>
                  <a:cubicBezTo>
                    <a:pt x="515300" y="543088"/>
                    <a:pt x="514277" y="548044"/>
                    <a:pt x="511923" y="551574"/>
                  </a:cubicBezTo>
                  <a:cubicBezTo>
                    <a:pt x="503529" y="576759"/>
                    <a:pt x="515432" y="546311"/>
                    <a:pt x="497801" y="572757"/>
                  </a:cubicBezTo>
                  <a:cubicBezTo>
                    <a:pt x="495737" y="575854"/>
                    <a:pt x="495448" y="579818"/>
                    <a:pt x="494271" y="583349"/>
                  </a:cubicBezTo>
                  <a:cubicBezTo>
                    <a:pt x="493094" y="596294"/>
                    <a:pt x="493464" y="609474"/>
                    <a:pt x="490740" y="622184"/>
                  </a:cubicBezTo>
                  <a:cubicBezTo>
                    <a:pt x="489223" y="629265"/>
                    <a:pt x="476898" y="638794"/>
                    <a:pt x="473088" y="643367"/>
                  </a:cubicBezTo>
                  <a:cubicBezTo>
                    <a:pt x="470372" y="646627"/>
                    <a:pt x="468744" y="650699"/>
                    <a:pt x="466027" y="653959"/>
                  </a:cubicBezTo>
                  <a:cubicBezTo>
                    <a:pt x="443373" y="681143"/>
                    <a:pt x="465905" y="648844"/>
                    <a:pt x="448374" y="675142"/>
                  </a:cubicBezTo>
                  <a:cubicBezTo>
                    <a:pt x="447197" y="682203"/>
                    <a:pt x="448045" y="689922"/>
                    <a:pt x="444844" y="696325"/>
                  </a:cubicBezTo>
                  <a:cubicBezTo>
                    <a:pt x="442946" y="700120"/>
                    <a:pt x="438488" y="703137"/>
                    <a:pt x="434252" y="703386"/>
                  </a:cubicBezTo>
                  <a:cubicBezTo>
                    <a:pt x="417763" y="704356"/>
                    <a:pt x="401301" y="701032"/>
                    <a:pt x="384825" y="699855"/>
                  </a:cubicBezTo>
                  <a:cubicBezTo>
                    <a:pt x="334457" y="683066"/>
                    <a:pt x="395351" y="706872"/>
                    <a:pt x="342459" y="671611"/>
                  </a:cubicBezTo>
                  <a:lnTo>
                    <a:pt x="321276" y="657489"/>
                  </a:lnTo>
                  <a:cubicBezTo>
                    <a:pt x="318922" y="653959"/>
                    <a:pt x="316931" y="650158"/>
                    <a:pt x="314215" y="646898"/>
                  </a:cubicBezTo>
                  <a:cubicBezTo>
                    <a:pt x="311019" y="643062"/>
                    <a:pt x="306526" y="640369"/>
                    <a:pt x="303624" y="636306"/>
                  </a:cubicBezTo>
                  <a:cubicBezTo>
                    <a:pt x="298172" y="628672"/>
                    <a:pt x="295913" y="620235"/>
                    <a:pt x="293032" y="611593"/>
                  </a:cubicBezTo>
                  <a:cubicBezTo>
                    <a:pt x="305345" y="562348"/>
                    <a:pt x="287828" y="636508"/>
                    <a:pt x="300093" y="505678"/>
                  </a:cubicBezTo>
                  <a:cubicBezTo>
                    <a:pt x="300788" y="498268"/>
                    <a:pt x="307154" y="484495"/>
                    <a:pt x="307154" y="484495"/>
                  </a:cubicBezTo>
                  <a:cubicBezTo>
                    <a:pt x="304287" y="461560"/>
                    <a:pt x="305278" y="460278"/>
                    <a:pt x="300093" y="442129"/>
                  </a:cubicBezTo>
                  <a:cubicBezTo>
                    <a:pt x="299071" y="438551"/>
                    <a:pt x="298370" y="434790"/>
                    <a:pt x="296563" y="431537"/>
                  </a:cubicBezTo>
                  <a:cubicBezTo>
                    <a:pt x="292442" y="424119"/>
                    <a:pt x="289502" y="415061"/>
                    <a:pt x="282441" y="410354"/>
                  </a:cubicBezTo>
                  <a:lnTo>
                    <a:pt x="271849" y="403293"/>
                  </a:lnTo>
                  <a:cubicBezTo>
                    <a:pt x="264907" y="392879"/>
                    <a:pt x="264391" y="390604"/>
                    <a:pt x="254197" y="382110"/>
                  </a:cubicBezTo>
                  <a:cubicBezTo>
                    <a:pt x="250937" y="379394"/>
                    <a:pt x="247136" y="377403"/>
                    <a:pt x="243605" y="375049"/>
                  </a:cubicBezTo>
                  <a:cubicBezTo>
                    <a:pt x="234190" y="376226"/>
                    <a:pt x="224638" y="376591"/>
                    <a:pt x="215361" y="378579"/>
                  </a:cubicBezTo>
                  <a:cubicBezTo>
                    <a:pt x="208083" y="380138"/>
                    <a:pt x="194178" y="385640"/>
                    <a:pt x="194178" y="385640"/>
                  </a:cubicBezTo>
                  <a:cubicBezTo>
                    <a:pt x="193001" y="389171"/>
                    <a:pt x="192973" y="393326"/>
                    <a:pt x="190648" y="396232"/>
                  </a:cubicBezTo>
                  <a:cubicBezTo>
                    <a:pt x="187997" y="399545"/>
                    <a:pt x="183316" y="400577"/>
                    <a:pt x="180056" y="403293"/>
                  </a:cubicBezTo>
                  <a:cubicBezTo>
                    <a:pt x="176220" y="406489"/>
                    <a:pt x="172995" y="410354"/>
                    <a:pt x="169465" y="413884"/>
                  </a:cubicBezTo>
                  <a:cubicBezTo>
                    <a:pt x="159816" y="442827"/>
                    <a:pt x="176507" y="398023"/>
                    <a:pt x="144751" y="445659"/>
                  </a:cubicBezTo>
                  <a:cubicBezTo>
                    <a:pt x="131808" y="465075"/>
                    <a:pt x="144749" y="448604"/>
                    <a:pt x="127099" y="463312"/>
                  </a:cubicBezTo>
                  <a:cubicBezTo>
                    <a:pt x="109469" y="478003"/>
                    <a:pt x="124528" y="471229"/>
                    <a:pt x="105916" y="477434"/>
                  </a:cubicBezTo>
                  <a:cubicBezTo>
                    <a:pt x="93591" y="489758"/>
                    <a:pt x="102012" y="483442"/>
                    <a:pt x="77671" y="491556"/>
                  </a:cubicBezTo>
                  <a:lnTo>
                    <a:pt x="77671" y="491556"/>
                  </a:lnTo>
                  <a:cubicBezTo>
                    <a:pt x="63984" y="500681"/>
                    <a:pt x="71105" y="497275"/>
                    <a:pt x="56488" y="502147"/>
                  </a:cubicBezTo>
                  <a:cubicBezTo>
                    <a:pt x="52958" y="504501"/>
                    <a:pt x="48548" y="505895"/>
                    <a:pt x="45897" y="509208"/>
                  </a:cubicBezTo>
                  <a:cubicBezTo>
                    <a:pt x="43572" y="512114"/>
                    <a:pt x="44030" y="516471"/>
                    <a:pt x="42366" y="519800"/>
                  </a:cubicBezTo>
                  <a:cubicBezTo>
                    <a:pt x="36482" y="531567"/>
                    <a:pt x="35305" y="530391"/>
                    <a:pt x="24714" y="537452"/>
                  </a:cubicBezTo>
                  <a:cubicBezTo>
                    <a:pt x="22360" y="540983"/>
                    <a:pt x="20966" y="545393"/>
                    <a:pt x="17653" y="548044"/>
                  </a:cubicBezTo>
                  <a:cubicBezTo>
                    <a:pt x="14747" y="550369"/>
                    <a:pt x="9967" y="549249"/>
                    <a:pt x="7061" y="551574"/>
                  </a:cubicBezTo>
                  <a:cubicBezTo>
                    <a:pt x="3748" y="554225"/>
                    <a:pt x="3000" y="559166"/>
                    <a:pt x="0" y="562166"/>
                  </a:cubicBezTo>
                  <a:lnTo>
                    <a:pt x="0" y="5586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8429" y="2757322"/>
              <a:ext cx="183586" cy="155342"/>
            </a:xfrm>
            <a:custGeom>
              <a:avLst/>
              <a:gdLst>
                <a:gd name="connsiteX0" fmla="*/ 183586 w 183586"/>
                <a:gd name="connsiteY0" fmla="*/ 137690 h 155342"/>
                <a:gd name="connsiteX1" fmla="*/ 158873 w 183586"/>
                <a:gd name="connsiteY1" fmla="*/ 151812 h 155342"/>
                <a:gd name="connsiteX2" fmla="*/ 148281 w 183586"/>
                <a:gd name="connsiteY2" fmla="*/ 155342 h 155342"/>
                <a:gd name="connsiteX3" fmla="*/ 120037 w 183586"/>
                <a:gd name="connsiteY3" fmla="*/ 151812 h 155342"/>
                <a:gd name="connsiteX4" fmla="*/ 102385 w 183586"/>
                <a:gd name="connsiteY4" fmla="*/ 134159 h 155342"/>
                <a:gd name="connsiteX5" fmla="*/ 91793 w 183586"/>
                <a:gd name="connsiteY5" fmla="*/ 127098 h 155342"/>
                <a:gd name="connsiteX6" fmla="*/ 81202 w 183586"/>
                <a:gd name="connsiteY6" fmla="*/ 95324 h 155342"/>
                <a:gd name="connsiteX7" fmla="*/ 77671 w 183586"/>
                <a:gd name="connsiteY7" fmla="*/ 84732 h 155342"/>
                <a:gd name="connsiteX8" fmla="*/ 67080 w 183586"/>
                <a:gd name="connsiteY8" fmla="*/ 77671 h 155342"/>
                <a:gd name="connsiteX9" fmla="*/ 45897 w 183586"/>
                <a:gd name="connsiteY9" fmla="*/ 45897 h 155342"/>
                <a:gd name="connsiteX10" fmla="*/ 38836 w 183586"/>
                <a:gd name="connsiteY10" fmla="*/ 35305 h 155342"/>
                <a:gd name="connsiteX11" fmla="*/ 28244 w 183586"/>
                <a:gd name="connsiteY11" fmla="*/ 24714 h 155342"/>
                <a:gd name="connsiteX12" fmla="*/ 10592 w 183586"/>
                <a:gd name="connsiteY12" fmla="*/ 10592 h 155342"/>
                <a:gd name="connsiteX13" fmla="*/ 0 w 183586"/>
                <a:gd name="connsiteY13" fmla="*/ 0 h 1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586" h="155342">
                  <a:moveTo>
                    <a:pt x="183586" y="137690"/>
                  </a:moveTo>
                  <a:cubicBezTo>
                    <a:pt x="172950" y="144781"/>
                    <a:pt x="171414" y="146438"/>
                    <a:pt x="158873" y="151812"/>
                  </a:cubicBezTo>
                  <a:cubicBezTo>
                    <a:pt x="155452" y="153278"/>
                    <a:pt x="151812" y="154165"/>
                    <a:pt x="148281" y="155342"/>
                  </a:cubicBezTo>
                  <a:cubicBezTo>
                    <a:pt x="138866" y="154165"/>
                    <a:pt x="129191" y="154308"/>
                    <a:pt x="120037" y="151812"/>
                  </a:cubicBezTo>
                  <a:cubicBezTo>
                    <a:pt x="107092" y="148282"/>
                    <a:pt x="110622" y="142396"/>
                    <a:pt x="102385" y="134159"/>
                  </a:cubicBezTo>
                  <a:cubicBezTo>
                    <a:pt x="99385" y="131159"/>
                    <a:pt x="95324" y="129452"/>
                    <a:pt x="91793" y="127098"/>
                  </a:cubicBezTo>
                  <a:lnTo>
                    <a:pt x="81202" y="95324"/>
                  </a:lnTo>
                  <a:cubicBezTo>
                    <a:pt x="80025" y="91793"/>
                    <a:pt x="80768" y="86796"/>
                    <a:pt x="77671" y="84732"/>
                  </a:cubicBezTo>
                  <a:lnTo>
                    <a:pt x="67080" y="77671"/>
                  </a:lnTo>
                  <a:lnTo>
                    <a:pt x="45897" y="45897"/>
                  </a:lnTo>
                  <a:cubicBezTo>
                    <a:pt x="43543" y="42366"/>
                    <a:pt x="41837" y="38305"/>
                    <a:pt x="38836" y="35305"/>
                  </a:cubicBezTo>
                  <a:cubicBezTo>
                    <a:pt x="35305" y="31775"/>
                    <a:pt x="31440" y="28550"/>
                    <a:pt x="28244" y="24714"/>
                  </a:cubicBezTo>
                  <a:cubicBezTo>
                    <a:pt x="15959" y="9973"/>
                    <a:pt x="27980" y="16387"/>
                    <a:pt x="10592" y="10592"/>
                  </a:cubicBez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41910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1.06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6482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0.00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6576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4.24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629400" y="2209800"/>
            <a:ext cx="1600200" cy="1219201"/>
          </a:xfrm>
          <a:custGeom>
            <a:avLst/>
            <a:gdLst>
              <a:gd name="connsiteX0" fmla="*/ 3134331 w 3134331"/>
              <a:gd name="connsiteY0" fmla="*/ 0 h 1479953"/>
              <a:gd name="connsiteX1" fmla="*/ 3060333 w 3134331"/>
              <a:gd name="connsiteY1" fmla="*/ 5285 h 1479953"/>
              <a:gd name="connsiteX2" fmla="*/ 3028620 w 3134331"/>
              <a:gd name="connsiteY2" fmla="*/ 15856 h 1479953"/>
              <a:gd name="connsiteX3" fmla="*/ 2996907 w 3134331"/>
              <a:gd name="connsiteY3" fmla="*/ 36999 h 1479953"/>
              <a:gd name="connsiteX4" fmla="*/ 2981050 w 3134331"/>
              <a:gd name="connsiteY4" fmla="*/ 47570 h 1479953"/>
              <a:gd name="connsiteX5" fmla="*/ 2959908 w 3134331"/>
              <a:gd name="connsiteY5" fmla="*/ 52855 h 1479953"/>
              <a:gd name="connsiteX6" fmla="*/ 2933480 w 3134331"/>
              <a:gd name="connsiteY6" fmla="*/ 58141 h 1479953"/>
              <a:gd name="connsiteX7" fmla="*/ 2917623 w 3134331"/>
              <a:gd name="connsiteY7" fmla="*/ 63426 h 1479953"/>
              <a:gd name="connsiteX8" fmla="*/ 2891196 w 3134331"/>
              <a:gd name="connsiteY8" fmla="*/ 68712 h 1479953"/>
              <a:gd name="connsiteX9" fmla="*/ 2859482 w 3134331"/>
              <a:gd name="connsiteY9" fmla="*/ 79283 h 1479953"/>
              <a:gd name="connsiteX10" fmla="*/ 2843626 w 3134331"/>
              <a:gd name="connsiteY10" fmla="*/ 84568 h 1479953"/>
              <a:gd name="connsiteX11" fmla="*/ 2827769 w 3134331"/>
              <a:gd name="connsiteY11" fmla="*/ 89854 h 1479953"/>
              <a:gd name="connsiteX12" fmla="*/ 2796056 w 3134331"/>
              <a:gd name="connsiteY12" fmla="*/ 110996 h 1479953"/>
              <a:gd name="connsiteX13" fmla="*/ 2732629 w 3134331"/>
              <a:gd name="connsiteY13" fmla="*/ 116282 h 1479953"/>
              <a:gd name="connsiteX14" fmla="*/ 2695630 w 3134331"/>
              <a:gd name="connsiteY14" fmla="*/ 126853 h 1479953"/>
              <a:gd name="connsiteX15" fmla="*/ 2589919 w 3134331"/>
              <a:gd name="connsiteY15" fmla="*/ 132138 h 1479953"/>
              <a:gd name="connsiteX16" fmla="*/ 2568777 w 3134331"/>
              <a:gd name="connsiteY16" fmla="*/ 137424 h 1479953"/>
              <a:gd name="connsiteX17" fmla="*/ 2299214 w 3134331"/>
              <a:gd name="connsiteY17" fmla="*/ 153281 h 1479953"/>
              <a:gd name="connsiteX18" fmla="*/ 2219931 w 3134331"/>
              <a:gd name="connsiteY18" fmla="*/ 158566 h 1479953"/>
              <a:gd name="connsiteX19" fmla="*/ 2188218 w 3134331"/>
              <a:gd name="connsiteY19" fmla="*/ 184994 h 1479953"/>
              <a:gd name="connsiteX20" fmla="*/ 2177647 w 3134331"/>
              <a:gd name="connsiteY20" fmla="*/ 200851 h 1479953"/>
              <a:gd name="connsiteX21" fmla="*/ 2124791 w 3134331"/>
              <a:gd name="connsiteY21" fmla="*/ 206136 h 1479953"/>
              <a:gd name="connsiteX22" fmla="*/ 2077221 w 3134331"/>
              <a:gd name="connsiteY22" fmla="*/ 237849 h 1479953"/>
              <a:gd name="connsiteX23" fmla="*/ 2061364 w 3134331"/>
              <a:gd name="connsiteY23" fmla="*/ 248420 h 1479953"/>
              <a:gd name="connsiteX24" fmla="*/ 2050793 w 3134331"/>
              <a:gd name="connsiteY24" fmla="*/ 258992 h 1479953"/>
              <a:gd name="connsiteX25" fmla="*/ 2034937 w 3134331"/>
              <a:gd name="connsiteY25" fmla="*/ 269563 h 1479953"/>
              <a:gd name="connsiteX26" fmla="*/ 2003223 w 3134331"/>
              <a:gd name="connsiteY26" fmla="*/ 301276 h 1479953"/>
              <a:gd name="connsiteX27" fmla="*/ 1955654 w 3134331"/>
              <a:gd name="connsiteY27" fmla="*/ 327704 h 1479953"/>
              <a:gd name="connsiteX28" fmla="*/ 1929226 w 3134331"/>
              <a:gd name="connsiteY28" fmla="*/ 354131 h 1479953"/>
              <a:gd name="connsiteX29" fmla="*/ 1897512 w 3134331"/>
              <a:gd name="connsiteY29" fmla="*/ 375274 h 1479953"/>
              <a:gd name="connsiteX30" fmla="*/ 1881656 w 3134331"/>
              <a:gd name="connsiteY30" fmla="*/ 385845 h 1479953"/>
              <a:gd name="connsiteX31" fmla="*/ 1849943 w 3134331"/>
              <a:gd name="connsiteY31" fmla="*/ 412272 h 1479953"/>
              <a:gd name="connsiteX32" fmla="*/ 1823515 w 3134331"/>
              <a:gd name="connsiteY32" fmla="*/ 433415 h 1479953"/>
              <a:gd name="connsiteX33" fmla="*/ 1781230 w 3134331"/>
              <a:gd name="connsiteY33" fmla="*/ 480985 h 1479953"/>
              <a:gd name="connsiteX34" fmla="*/ 1754803 w 3134331"/>
              <a:gd name="connsiteY34" fmla="*/ 486270 h 1479953"/>
              <a:gd name="connsiteX35" fmla="*/ 1733660 w 3134331"/>
              <a:gd name="connsiteY35" fmla="*/ 528555 h 1479953"/>
              <a:gd name="connsiteX36" fmla="*/ 1717804 w 3134331"/>
              <a:gd name="connsiteY36" fmla="*/ 539126 h 1479953"/>
              <a:gd name="connsiteX37" fmla="*/ 1686091 w 3134331"/>
              <a:gd name="connsiteY37" fmla="*/ 544411 h 1479953"/>
              <a:gd name="connsiteX38" fmla="*/ 1659663 w 3134331"/>
              <a:gd name="connsiteY38" fmla="*/ 565553 h 1479953"/>
              <a:gd name="connsiteX39" fmla="*/ 1643806 w 3134331"/>
              <a:gd name="connsiteY39" fmla="*/ 576125 h 1479953"/>
              <a:gd name="connsiteX40" fmla="*/ 1612093 w 3134331"/>
              <a:gd name="connsiteY40" fmla="*/ 607838 h 1479953"/>
              <a:gd name="connsiteX41" fmla="*/ 1601522 w 3134331"/>
              <a:gd name="connsiteY41" fmla="*/ 623694 h 1479953"/>
              <a:gd name="connsiteX42" fmla="*/ 1575094 w 3134331"/>
              <a:gd name="connsiteY42" fmla="*/ 650122 h 1479953"/>
              <a:gd name="connsiteX43" fmla="*/ 1559237 w 3134331"/>
              <a:gd name="connsiteY43" fmla="*/ 665979 h 1479953"/>
              <a:gd name="connsiteX44" fmla="*/ 1548666 w 3134331"/>
              <a:gd name="connsiteY44" fmla="*/ 681835 h 1479953"/>
              <a:gd name="connsiteX45" fmla="*/ 1532810 w 3134331"/>
              <a:gd name="connsiteY45" fmla="*/ 692407 h 1479953"/>
              <a:gd name="connsiteX46" fmla="*/ 1506382 w 3134331"/>
              <a:gd name="connsiteY46" fmla="*/ 713549 h 1479953"/>
              <a:gd name="connsiteX47" fmla="*/ 1485240 w 3134331"/>
              <a:gd name="connsiteY47" fmla="*/ 739977 h 1479953"/>
              <a:gd name="connsiteX48" fmla="*/ 1469383 w 3134331"/>
              <a:gd name="connsiteY48" fmla="*/ 750548 h 1479953"/>
              <a:gd name="connsiteX49" fmla="*/ 1442955 w 3134331"/>
              <a:gd name="connsiteY49" fmla="*/ 771690 h 1479953"/>
              <a:gd name="connsiteX50" fmla="*/ 1432384 w 3134331"/>
              <a:gd name="connsiteY50" fmla="*/ 787546 h 1479953"/>
              <a:gd name="connsiteX51" fmla="*/ 1416528 w 3134331"/>
              <a:gd name="connsiteY51" fmla="*/ 798118 h 1479953"/>
              <a:gd name="connsiteX52" fmla="*/ 1390100 w 3134331"/>
              <a:gd name="connsiteY52" fmla="*/ 824545 h 1479953"/>
              <a:gd name="connsiteX53" fmla="*/ 1374243 w 3134331"/>
              <a:gd name="connsiteY53" fmla="*/ 840402 h 1479953"/>
              <a:gd name="connsiteX54" fmla="*/ 1347815 w 3134331"/>
              <a:gd name="connsiteY54" fmla="*/ 866830 h 1479953"/>
              <a:gd name="connsiteX55" fmla="*/ 1337244 w 3134331"/>
              <a:gd name="connsiteY55" fmla="*/ 882686 h 1479953"/>
              <a:gd name="connsiteX56" fmla="*/ 1321388 w 3134331"/>
              <a:gd name="connsiteY56" fmla="*/ 893257 h 1479953"/>
              <a:gd name="connsiteX57" fmla="*/ 1300245 w 3134331"/>
              <a:gd name="connsiteY57" fmla="*/ 914400 h 1479953"/>
              <a:gd name="connsiteX58" fmla="*/ 1284389 w 3134331"/>
              <a:gd name="connsiteY58" fmla="*/ 930256 h 1479953"/>
              <a:gd name="connsiteX59" fmla="*/ 1273818 w 3134331"/>
              <a:gd name="connsiteY59" fmla="*/ 946113 h 1479953"/>
              <a:gd name="connsiteX60" fmla="*/ 1257961 w 3134331"/>
              <a:gd name="connsiteY60" fmla="*/ 951399 h 1479953"/>
              <a:gd name="connsiteX61" fmla="*/ 1226248 w 3134331"/>
              <a:gd name="connsiteY61" fmla="*/ 972541 h 1479953"/>
              <a:gd name="connsiteX62" fmla="*/ 1189249 w 3134331"/>
              <a:gd name="connsiteY62" fmla="*/ 988397 h 1479953"/>
              <a:gd name="connsiteX63" fmla="*/ 1157536 w 3134331"/>
              <a:gd name="connsiteY63" fmla="*/ 1004254 h 1479953"/>
              <a:gd name="connsiteX64" fmla="*/ 1146964 w 3134331"/>
              <a:gd name="connsiteY64" fmla="*/ 1014825 h 1479953"/>
              <a:gd name="connsiteX65" fmla="*/ 1131108 w 3134331"/>
              <a:gd name="connsiteY65" fmla="*/ 1020111 h 1479953"/>
              <a:gd name="connsiteX66" fmla="*/ 1104680 w 3134331"/>
              <a:gd name="connsiteY66" fmla="*/ 1051824 h 1479953"/>
              <a:gd name="connsiteX67" fmla="*/ 1094109 w 3134331"/>
              <a:gd name="connsiteY67" fmla="*/ 1067681 h 1479953"/>
              <a:gd name="connsiteX68" fmla="*/ 1078252 w 3134331"/>
              <a:gd name="connsiteY68" fmla="*/ 1072966 h 1479953"/>
              <a:gd name="connsiteX69" fmla="*/ 1062396 w 3134331"/>
              <a:gd name="connsiteY69" fmla="*/ 1083537 h 1479953"/>
              <a:gd name="connsiteX70" fmla="*/ 1030682 w 3134331"/>
              <a:gd name="connsiteY70" fmla="*/ 1099394 h 1479953"/>
              <a:gd name="connsiteX71" fmla="*/ 998969 w 3134331"/>
              <a:gd name="connsiteY71" fmla="*/ 1131107 h 1479953"/>
              <a:gd name="connsiteX72" fmla="*/ 967256 w 3134331"/>
              <a:gd name="connsiteY72" fmla="*/ 1152249 h 1479953"/>
              <a:gd name="connsiteX73" fmla="*/ 951399 w 3134331"/>
              <a:gd name="connsiteY73" fmla="*/ 1162820 h 1479953"/>
              <a:gd name="connsiteX74" fmla="*/ 940828 w 3134331"/>
              <a:gd name="connsiteY74" fmla="*/ 1173392 h 1479953"/>
              <a:gd name="connsiteX75" fmla="*/ 909115 w 3134331"/>
              <a:gd name="connsiteY75" fmla="*/ 1183963 h 1479953"/>
              <a:gd name="connsiteX76" fmla="*/ 872116 w 3134331"/>
              <a:gd name="connsiteY76" fmla="*/ 1194534 h 1479953"/>
              <a:gd name="connsiteX77" fmla="*/ 835117 w 3134331"/>
              <a:gd name="connsiteY77" fmla="*/ 1242104 h 1479953"/>
              <a:gd name="connsiteX78" fmla="*/ 819260 w 3134331"/>
              <a:gd name="connsiteY78" fmla="*/ 1247389 h 1479953"/>
              <a:gd name="connsiteX79" fmla="*/ 734692 w 3134331"/>
              <a:gd name="connsiteY79" fmla="*/ 1257960 h 1479953"/>
              <a:gd name="connsiteX80" fmla="*/ 718835 w 3134331"/>
              <a:gd name="connsiteY80" fmla="*/ 1273817 h 1479953"/>
              <a:gd name="connsiteX81" fmla="*/ 681836 w 3134331"/>
              <a:gd name="connsiteY81" fmla="*/ 1284388 h 1479953"/>
              <a:gd name="connsiteX82" fmla="*/ 650123 w 3134331"/>
              <a:gd name="connsiteY82" fmla="*/ 1300245 h 1479953"/>
              <a:gd name="connsiteX83" fmla="*/ 634266 w 3134331"/>
              <a:gd name="connsiteY83" fmla="*/ 1310816 h 1479953"/>
              <a:gd name="connsiteX84" fmla="*/ 618410 w 3134331"/>
              <a:gd name="connsiteY84" fmla="*/ 1326672 h 1479953"/>
              <a:gd name="connsiteX85" fmla="*/ 597267 w 3134331"/>
              <a:gd name="connsiteY85" fmla="*/ 1331958 h 1479953"/>
              <a:gd name="connsiteX86" fmla="*/ 586696 w 3134331"/>
              <a:gd name="connsiteY86" fmla="*/ 1347815 h 1479953"/>
              <a:gd name="connsiteX87" fmla="*/ 554983 w 3134331"/>
              <a:gd name="connsiteY87" fmla="*/ 1358386 h 1479953"/>
              <a:gd name="connsiteX88" fmla="*/ 401702 w 3134331"/>
              <a:gd name="connsiteY88" fmla="*/ 1368957 h 1479953"/>
              <a:gd name="connsiteX89" fmla="*/ 380560 w 3134331"/>
              <a:gd name="connsiteY89" fmla="*/ 1374242 h 1479953"/>
              <a:gd name="connsiteX90" fmla="*/ 348847 w 3134331"/>
              <a:gd name="connsiteY90" fmla="*/ 1384814 h 1479953"/>
              <a:gd name="connsiteX91" fmla="*/ 306562 w 3134331"/>
              <a:gd name="connsiteY91" fmla="*/ 1400670 h 1479953"/>
              <a:gd name="connsiteX92" fmla="*/ 269563 w 3134331"/>
              <a:gd name="connsiteY92" fmla="*/ 1411241 h 1479953"/>
              <a:gd name="connsiteX93" fmla="*/ 248421 w 3134331"/>
              <a:gd name="connsiteY93" fmla="*/ 1416527 h 1479953"/>
              <a:gd name="connsiteX94" fmla="*/ 232564 w 3134331"/>
              <a:gd name="connsiteY94" fmla="*/ 1427098 h 1479953"/>
              <a:gd name="connsiteX95" fmla="*/ 195566 w 3134331"/>
              <a:gd name="connsiteY95" fmla="*/ 1437669 h 1479953"/>
              <a:gd name="connsiteX96" fmla="*/ 174423 w 3134331"/>
              <a:gd name="connsiteY96" fmla="*/ 1448240 h 1479953"/>
              <a:gd name="connsiteX97" fmla="*/ 137425 w 3134331"/>
              <a:gd name="connsiteY97" fmla="*/ 1469382 h 1479953"/>
              <a:gd name="connsiteX98" fmla="*/ 58141 w 3134331"/>
              <a:gd name="connsiteY98" fmla="*/ 1474668 h 1479953"/>
              <a:gd name="connsiteX99" fmla="*/ 21143 w 3134331"/>
              <a:gd name="connsiteY99" fmla="*/ 1479953 h 1479953"/>
              <a:gd name="connsiteX100" fmla="*/ 0 w 3134331"/>
              <a:gd name="connsiteY100" fmla="*/ 1474668 h 147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134331" h="1479953">
                <a:moveTo>
                  <a:pt x="3134331" y="0"/>
                </a:moveTo>
                <a:cubicBezTo>
                  <a:pt x="3109665" y="1762"/>
                  <a:pt x="3084788" y="1617"/>
                  <a:pt x="3060333" y="5285"/>
                </a:cubicBezTo>
                <a:cubicBezTo>
                  <a:pt x="3049313" y="6938"/>
                  <a:pt x="3028620" y="15856"/>
                  <a:pt x="3028620" y="15856"/>
                </a:cubicBezTo>
                <a:lnTo>
                  <a:pt x="2996907" y="36999"/>
                </a:lnTo>
                <a:cubicBezTo>
                  <a:pt x="2991621" y="40523"/>
                  <a:pt x="2987213" y="46029"/>
                  <a:pt x="2981050" y="47570"/>
                </a:cubicBezTo>
                <a:cubicBezTo>
                  <a:pt x="2974003" y="49332"/>
                  <a:pt x="2966999" y="51279"/>
                  <a:pt x="2959908" y="52855"/>
                </a:cubicBezTo>
                <a:cubicBezTo>
                  <a:pt x="2951138" y="54804"/>
                  <a:pt x="2942196" y="55962"/>
                  <a:pt x="2933480" y="58141"/>
                </a:cubicBezTo>
                <a:cubicBezTo>
                  <a:pt x="2928075" y="59492"/>
                  <a:pt x="2923028" y="62075"/>
                  <a:pt x="2917623" y="63426"/>
                </a:cubicBezTo>
                <a:cubicBezTo>
                  <a:pt x="2908908" y="65605"/>
                  <a:pt x="2899863" y="66348"/>
                  <a:pt x="2891196" y="68712"/>
                </a:cubicBezTo>
                <a:cubicBezTo>
                  <a:pt x="2880446" y="71644"/>
                  <a:pt x="2870053" y="75759"/>
                  <a:pt x="2859482" y="79283"/>
                </a:cubicBezTo>
                <a:lnTo>
                  <a:pt x="2843626" y="84568"/>
                </a:lnTo>
                <a:cubicBezTo>
                  <a:pt x="2838340" y="86330"/>
                  <a:pt x="2832405" y="86763"/>
                  <a:pt x="2827769" y="89854"/>
                </a:cubicBezTo>
                <a:cubicBezTo>
                  <a:pt x="2817198" y="96901"/>
                  <a:pt x="2808717" y="109941"/>
                  <a:pt x="2796056" y="110996"/>
                </a:cubicBezTo>
                <a:lnTo>
                  <a:pt x="2732629" y="116282"/>
                </a:lnTo>
                <a:cubicBezTo>
                  <a:pt x="2723456" y="119339"/>
                  <a:pt x="2704476" y="126116"/>
                  <a:pt x="2695630" y="126853"/>
                </a:cubicBezTo>
                <a:cubicBezTo>
                  <a:pt x="2660471" y="129783"/>
                  <a:pt x="2625156" y="130376"/>
                  <a:pt x="2589919" y="132138"/>
                </a:cubicBezTo>
                <a:cubicBezTo>
                  <a:pt x="2582872" y="133900"/>
                  <a:pt x="2575735" y="135337"/>
                  <a:pt x="2568777" y="137424"/>
                </a:cubicBezTo>
                <a:cubicBezTo>
                  <a:pt x="2449001" y="173358"/>
                  <a:pt x="2639512" y="145718"/>
                  <a:pt x="2299214" y="153281"/>
                </a:cubicBezTo>
                <a:cubicBezTo>
                  <a:pt x="2272786" y="155043"/>
                  <a:pt x="2246057" y="154212"/>
                  <a:pt x="2219931" y="158566"/>
                </a:cubicBezTo>
                <a:cubicBezTo>
                  <a:pt x="2211882" y="159907"/>
                  <a:pt x="2192060" y="180384"/>
                  <a:pt x="2188218" y="184994"/>
                </a:cubicBezTo>
                <a:cubicBezTo>
                  <a:pt x="2184151" y="189874"/>
                  <a:pt x="2183674" y="198842"/>
                  <a:pt x="2177647" y="200851"/>
                </a:cubicBezTo>
                <a:cubicBezTo>
                  <a:pt x="2160849" y="206450"/>
                  <a:pt x="2142410" y="204374"/>
                  <a:pt x="2124791" y="206136"/>
                </a:cubicBezTo>
                <a:lnTo>
                  <a:pt x="2077221" y="237849"/>
                </a:lnTo>
                <a:cubicBezTo>
                  <a:pt x="2071935" y="241373"/>
                  <a:pt x="2065856" y="243928"/>
                  <a:pt x="2061364" y="248420"/>
                </a:cubicBezTo>
                <a:cubicBezTo>
                  <a:pt x="2057840" y="251944"/>
                  <a:pt x="2054684" y="255879"/>
                  <a:pt x="2050793" y="258992"/>
                </a:cubicBezTo>
                <a:cubicBezTo>
                  <a:pt x="2045833" y="262960"/>
                  <a:pt x="2039685" y="265343"/>
                  <a:pt x="2034937" y="269563"/>
                </a:cubicBezTo>
                <a:cubicBezTo>
                  <a:pt x="2023763" y="279495"/>
                  <a:pt x="2017406" y="296548"/>
                  <a:pt x="2003223" y="301276"/>
                </a:cubicBezTo>
                <a:cubicBezTo>
                  <a:pt x="1983284" y="307923"/>
                  <a:pt x="1973828" y="309531"/>
                  <a:pt x="1955654" y="327704"/>
                </a:cubicBezTo>
                <a:cubicBezTo>
                  <a:pt x="1946845" y="336513"/>
                  <a:pt x="1939592" y="347220"/>
                  <a:pt x="1929226" y="354131"/>
                </a:cubicBezTo>
                <a:lnTo>
                  <a:pt x="1897512" y="375274"/>
                </a:lnTo>
                <a:cubicBezTo>
                  <a:pt x="1892227" y="378798"/>
                  <a:pt x="1886148" y="381353"/>
                  <a:pt x="1881656" y="385845"/>
                </a:cubicBezTo>
                <a:cubicBezTo>
                  <a:pt x="1843982" y="423517"/>
                  <a:pt x="1886742" y="382832"/>
                  <a:pt x="1849943" y="412272"/>
                </a:cubicBezTo>
                <a:cubicBezTo>
                  <a:pt x="1812287" y="442398"/>
                  <a:pt x="1872314" y="400881"/>
                  <a:pt x="1823515" y="433415"/>
                </a:cubicBezTo>
                <a:cubicBezTo>
                  <a:pt x="1814118" y="447510"/>
                  <a:pt x="1795154" y="478200"/>
                  <a:pt x="1781230" y="480985"/>
                </a:cubicBezTo>
                <a:lnTo>
                  <a:pt x="1754803" y="486270"/>
                </a:lnTo>
                <a:cubicBezTo>
                  <a:pt x="1746406" y="511461"/>
                  <a:pt x="1750434" y="515135"/>
                  <a:pt x="1733660" y="528555"/>
                </a:cubicBezTo>
                <a:cubicBezTo>
                  <a:pt x="1728700" y="532523"/>
                  <a:pt x="1723830" y="537117"/>
                  <a:pt x="1717804" y="539126"/>
                </a:cubicBezTo>
                <a:cubicBezTo>
                  <a:pt x="1707637" y="542515"/>
                  <a:pt x="1696662" y="542649"/>
                  <a:pt x="1686091" y="544411"/>
                </a:cubicBezTo>
                <a:cubicBezTo>
                  <a:pt x="1655221" y="554702"/>
                  <a:pt x="1683570" y="541646"/>
                  <a:pt x="1659663" y="565553"/>
                </a:cubicBezTo>
                <a:cubicBezTo>
                  <a:pt x="1655171" y="570045"/>
                  <a:pt x="1648554" y="571904"/>
                  <a:pt x="1643806" y="576125"/>
                </a:cubicBezTo>
                <a:cubicBezTo>
                  <a:pt x="1632633" y="586057"/>
                  <a:pt x="1620386" y="595399"/>
                  <a:pt x="1612093" y="607838"/>
                </a:cubicBezTo>
                <a:cubicBezTo>
                  <a:pt x="1608569" y="613123"/>
                  <a:pt x="1605705" y="618913"/>
                  <a:pt x="1601522" y="623694"/>
                </a:cubicBezTo>
                <a:cubicBezTo>
                  <a:pt x="1593318" y="633070"/>
                  <a:pt x="1583903" y="641313"/>
                  <a:pt x="1575094" y="650122"/>
                </a:cubicBezTo>
                <a:cubicBezTo>
                  <a:pt x="1569808" y="655408"/>
                  <a:pt x="1563384" y="659759"/>
                  <a:pt x="1559237" y="665979"/>
                </a:cubicBezTo>
                <a:cubicBezTo>
                  <a:pt x="1555713" y="671264"/>
                  <a:pt x="1553158" y="677343"/>
                  <a:pt x="1548666" y="681835"/>
                </a:cubicBezTo>
                <a:cubicBezTo>
                  <a:pt x="1544174" y="686327"/>
                  <a:pt x="1537770" y="688439"/>
                  <a:pt x="1532810" y="692407"/>
                </a:cubicBezTo>
                <a:cubicBezTo>
                  <a:pt x="1495164" y="722525"/>
                  <a:pt x="1555169" y="681023"/>
                  <a:pt x="1506382" y="713549"/>
                </a:cubicBezTo>
                <a:cubicBezTo>
                  <a:pt x="1498535" y="725319"/>
                  <a:pt x="1495997" y="731371"/>
                  <a:pt x="1485240" y="739977"/>
                </a:cubicBezTo>
                <a:cubicBezTo>
                  <a:pt x="1480280" y="743945"/>
                  <a:pt x="1474669" y="747024"/>
                  <a:pt x="1469383" y="750548"/>
                </a:cubicBezTo>
                <a:cubicBezTo>
                  <a:pt x="1439089" y="795987"/>
                  <a:pt x="1479427" y="742513"/>
                  <a:pt x="1442955" y="771690"/>
                </a:cubicBezTo>
                <a:cubicBezTo>
                  <a:pt x="1437995" y="775658"/>
                  <a:pt x="1436876" y="783054"/>
                  <a:pt x="1432384" y="787546"/>
                </a:cubicBezTo>
                <a:cubicBezTo>
                  <a:pt x="1427892" y="792038"/>
                  <a:pt x="1421309" y="793935"/>
                  <a:pt x="1416528" y="798118"/>
                </a:cubicBezTo>
                <a:cubicBezTo>
                  <a:pt x="1407152" y="806322"/>
                  <a:pt x="1398909" y="815736"/>
                  <a:pt x="1390100" y="824545"/>
                </a:cubicBezTo>
                <a:cubicBezTo>
                  <a:pt x="1384814" y="829831"/>
                  <a:pt x="1378389" y="834182"/>
                  <a:pt x="1374243" y="840402"/>
                </a:cubicBezTo>
                <a:cubicBezTo>
                  <a:pt x="1360148" y="861545"/>
                  <a:pt x="1368958" y="852735"/>
                  <a:pt x="1347815" y="866830"/>
                </a:cubicBezTo>
                <a:cubicBezTo>
                  <a:pt x="1344291" y="872115"/>
                  <a:pt x="1341736" y="878194"/>
                  <a:pt x="1337244" y="882686"/>
                </a:cubicBezTo>
                <a:cubicBezTo>
                  <a:pt x="1332752" y="887178"/>
                  <a:pt x="1326211" y="889123"/>
                  <a:pt x="1321388" y="893257"/>
                </a:cubicBezTo>
                <a:cubicBezTo>
                  <a:pt x="1313821" y="899743"/>
                  <a:pt x="1307293" y="907352"/>
                  <a:pt x="1300245" y="914400"/>
                </a:cubicBezTo>
                <a:cubicBezTo>
                  <a:pt x="1294960" y="919685"/>
                  <a:pt x="1288535" y="924037"/>
                  <a:pt x="1284389" y="930256"/>
                </a:cubicBezTo>
                <a:cubicBezTo>
                  <a:pt x="1280865" y="935542"/>
                  <a:pt x="1278778" y="942145"/>
                  <a:pt x="1273818" y="946113"/>
                </a:cubicBezTo>
                <a:cubicBezTo>
                  <a:pt x="1269467" y="949594"/>
                  <a:pt x="1262831" y="948693"/>
                  <a:pt x="1257961" y="951399"/>
                </a:cubicBezTo>
                <a:cubicBezTo>
                  <a:pt x="1246855" y="957569"/>
                  <a:pt x="1238301" y="968524"/>
                  <a:pt x="1226248" y="972541"/>
                </a:cubicBezTo>
                <a:cubicBezTo>
                  <a:pt x="1208457" y="978471"/>
                  <a:pt x="1207539" y="977946"/>
                  <a:pt x="1189249" y="988397"/>
                </a:cubicBezTo>
                <a:cubicBezTo>
                  <a:pt x="1160559" y="1004791"/>
                  <a:pt x="1186608" y="994562"/>
                  <a:pt x="1157536" y="1004254"/>
                </a:cubicBezTo>
                <a:cubicBezTo>
                  <a:pt x="1154012" y="1007778"/>
                  <a:pt x="1151237" y="1012261"/>
                  <a:pt x="1146964" y="1014825"/>
                </a:cubicBezTo>
                <a:cubicBezTo>
                  <a:pt x="1142187" y="1017691"/>
                  <a:pt x="1135047" y="1016171"/>
                  <a:pt x="1131108" y="1020111"/>
                </a:cubicBezTo>
                <a:cubicBezTo>
                  <a:pt x="1077469" y="1073752"/>
                  <a:pt x="1159526" y="1015261"/>
                  <a:pt x="1104680" y="1051824"/>
                </a:cubicBezTo>
                <a:cubicBezTo>
                  <a:pt x="1101156" y="1057110"/>
                  <a:pt x="1099070" y="1063713"/>
                  <a:pt x="1094109" y="1067681"/>
                </a:cubicBezTo>
                <a:cubicBezTo>
                  <a:pt x="1089758" y="1071161"/>
                  <a:pt x="1083235" y="1070474"/>
                  <a:pt x="1078252" y="1072966"/>
                </a:cubicBezTo>
                <a:cubicBezTo>
                  <a:pt x="1072570" y="1075807"/>
                  <a:pt x="1068078" y="1080696"/>
                  <a:pt x="1062396" y="1083537"/>
                </a:cubicBezTo>
                <a:cubicBezTo>
                  <a:pt x="1041405" y="1094033"/>
                  <a:pt x="1050157" y="1082083"/>
                  <a:pt x="1030682" y="1099394"/>
                </a:cubicBezTo>
                <a:cubicBezTo>
                  <a:pt x="1019508" y="1109326"/>
                  <a:pt x="1011408" y="1122814"/>
                  <a:pt x="998969" y="1131107"/>
                </a:cubicBezTo>
                <a:lnTo>
                  <a:pt x="967256" y="1152249"/>
                </a:lnTo>
                <a:cubicBezTo>
                  <a:pt x="961970" y="1155773"/>
                  <a:pt x="955891" y="1158328"/>
                  <a:pt x="951399" y="1162820"/>
                </a:cubicBezTo>
                <a:cubicBezTo>
                  <a:pt x="947875" y="1166344"/>
                  <a:pt x="945285" y="1171163"/>
                  <a:pt x="940828" y="1173392"/>
                </a:cubicBezTo>
                <a:cubicBezTo>
                  <a:pt x="930862" y="1178375"/>
                  <a:pt x="919686" y="1180439"/>
                  <a:pt x="909115" y="1183963"/>
                </a:cubicBezTo>
                <a:cubicBezTo>
                  <a:pt x="886374" y="1191543"/>
                  <a:pt x="898653" y="1187899"/>
                  <a:pt x="872116" y="1194534"/>
                </a:cubicBezTo>
                <a:cubicBezTo>
                  <a:pt x="863716" y="1207134"/>
                  <a:pt x="850021" y="1232168"/>
                  <a:pt x="835117" y="1242104"/>
                </a:cubicBezTo>
                <a:cubicBezTo>
                  <a:pt x="830481" y="1245194"/>
                  <a:pt x="824763" y="1246520"/>
                  <a:pt x="819260" y="1247389"/>
                </a:cubicBezTo>
                <a:cubicBezTo>
                  <a:pt x="791199" y="1251820"/>
                  <a:pt x="734692" y="1257960"/>
                  <a:pt x="734692" y="1257960"/>
                </a:cubicBezTo>
                <a:cubicBezTo>
                  <a:pt x="729406" y="1263246"/>
                  <a:pt x="725055" y="1269671"/>
                  <a:pt x="718835" y="1273817"/>
                </a:cubicBezTo>
                <a:cubicBezTo>
                  <a:pt x="714283" y="1276852"/>
                  <a:pt x="684659" y="1283682"/>
                  <a:pt x="681836" y="1284388"/>
                </a:cubicBezTo>
                <a:cubicBezTo>
                  <a:pt x="636401" y="1314679"/>
                  <a:pt x="693884" y="1278365"/>
                  <a:pt x="650123" y="1300245"/>
                </a:cubicBezTo>
                <a:cubicBezTo>
                  <a:pt x="644441" y="1303086"/>
                  <a:pt x="639146" y="1306749"/>
                  <a:pt x="634266" y="1310816"/>
                </a:cubicBezTo>
                <a:cubicBezTo>
                  <a:pt x="628524" y="1315601"/>
                  <a:pt x="624900" y="1322964"/>
                  <a:pt x="618410" y="1326672"/>
                </a:cubicBezTo>
                <a:cubicBezTo>
                  <a:pt x="612103" y="1330276"/>
                  <a:pt x="604315" y="1330196"/>
                  <a:pt x="597267" y="1331958"/>
                </a:cubicBezTo>
                <a:cubicBezTo>
                  <a:pt x="593743" y="1337244"/>
                  <a:pt x="592083" y="1344448"/>
                  <a:pt x="586696" y="1347815"/>
                </a:cubicBezTo>
                <a:cubicBezTo>
                  <a:pt x="577247" y="1353721"/>
                  <a:pt x="565554" y="1354862"/>
                  <a:pt x="554983" y="1358386"/>
                </a:cubicBezTo>
                <a:cubicBezTo>
                  <a:pt x="495642" y="1378166"/>
                  <a:pt x="544647" y="1363459"/>
                  <a:pt x="401702" y="1368957"/>
                </a:cubicBezTo>
                <a:cubicBezTo>
                  <a:pt x="394655" y="1370719"/>
                  <a:pt x="387518" y="1372155"/>
                  <a:pt x="380560" y="1374242"/>
                </a:cubicBezTo>
                <a:cubicBezTo>
                  <a:pt x="369887" y="1377444"/>
                  <a:pt x="348847" y="1384814"/>
                  <a:pt x="348847" y="1384814"/>
                </a:cubicBezTo>
                <a:cubicBezTo>
                  <a:pt x="329987" y="1403673"/>
                  <a:pt x="344718" y="1393039"/>
                  <a:pt x="306562" y="1400670"/>
                </a:cubicBezTo>
                <a:cubicBezTo>
                  <a:pt x="279043" y="1406174"/>
                  <a:pt x="293057" y="1404529"/>
                  <a:pt x="269563" y="1411241"/>
                </a:cubicBezTo>
                <a:cubicBezTo>
                  <a:pt x="262578" y="1413237"/>
                  <a:pt x="255468" y="1414765"/>
                  <a:pt x="248421" y="1416527"/>
                </a:cubicBezTo>
                <a:cubicBezTo>
                  <a:pt x="243135" y="1420051"/>
                  <a:pt x="238246" y="1424257"/>
                  <a:pt x="232564" y="1427098"/>
                </a:cubicBezTo>
                <a:cubicBezTo>
                  <a:pt x="219793" y="1433483"/>
                  <a:pt x="209105" y="1432592"/>
                  <a:pt x="195566" y="1437669"/>
                </a:cubicBezTo>
                <a:cubicBezTo>
                  <a:pt x="188188" y="1440436"/>
                  <a:pt x="181264" y="1444331"/>
                  <a:pt x="174423" y="1448240"/>
                </a:cubicBezTo>
                <a:cubicBezTo>
                  <a:pt x="164738" y="1453774"/>
                  <a:pt x="148462" y="1467639"/>
                  <a:pt x="137425" y="1469382"/>
                </a:cubicBezTo>
                <a:cubicBezTo>
                  <a:pt x="111262" y="1473513"/>
                  <a:pt x="84569" y="1472906"/>
                  <a:pt x="58141" y="1474668"/>
                </a:cubicBezTo>
                <a:cubicBezTo>
                  <a:pt x="45808" y="1476430"/>
                  <a:pt x="33601" y="1479953"/>
                  <a:pt x="21143" y="1479953"/>
                </a:cubicBezTo>
                <a:cubicBezTo>
                  <a:pt x="13878" y="1479953"/>
                  <a:pt x="0" y="1474668"/>
                  <a:pt x="0" y="147466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2001" y="1600200"/>
            <a:ext cx="1981200" cy="2362200"/>
            <a:chOff x="1960474" y="1243584"/>
            <a:chExt cx="4191609" cy="4718304"/>
          </a:xfrm>
        </p:grpSpPr>
        <p:sp>
          <p:nvSpPr>
            <p:cNvPr id="34" name="Freeform 33"/>
            <p:cNvSpPr/>
            <p:nvPr/>
          </p:nvSpPr>
          <p:spPr>
            <a:xfrm>
              <a:off x="1960474" y="1243584"/>
              <a:ext cx="3918372" cy="2245766"/>
            </a:xfrm>
            <a:custGeom>
              <a:avLst/>
              <a:gdLst>
                <a:gd name="connsiteX0" fmla="*/ 3825849 w 3918372"/>
                <a:gd name="connsiteY0" fmla="*/ 2245766 h 2245766"/>
                <a:gd name="connsiteX1" fmla="*/ 3833164 w 3918372"/>
                <a:gd name="connsiteY1" fmla="*/ 2194560 h 2245766"/>
                <a:gd name="connsiteX2" fmla="*/ 3847795 w 3918372"/>
                <a:gd name="connsiteY2" fmla="*/ 2179930 h 2245766"/>
                <a:gd name="connsiteX3" fmla="*/ 3862425 w 3918372"/>
                <a:gd name="connsiteY3" fmla="*/ 2136038 h 2245766"/>
                <a:gd name="connsiteX4" fmla="*/ 3869740 w 3918372"/>
                <a:gd name="connsiteY4" fmla="*/ 2114093 h 2245766"/>
                <a:gd name="connsiteX5" fmla="*/ 3884371 w 3918372"/>
                <a:gd name="connsiteY5" fmla="*/ 2092147 h 2245766"/>
                <a:gd name="connsiteX6" fmla="*/ 3899001 w 3918372"/>
                <a:gd name="connsiteY6" fmla="*/ 2048256 h 2245766"/>
                <a:gd name="connsiteX7" fmla="*/ 3913632 w 3918372"/>
                <a:gd name="connsiteY7" fmla="*/ 1997050 h 2245766"/>
                <a:gd name="connsiteX8" fmla="*/ 3906316 w 3918372"/>
                <a:gd name="connsiteY8" fmla="*/ 1806854 h 2245766"/>
                <a:gd name="connsiteX9" fmla="*/ 3847795 w 3918372"/>
                <a:gd name="connsiteY9" fmla="*/ 1755648 h 2245766"/>
                <a:gd name="connsiteX10" fmla="*/ 3803904 w 3918372"/>
                <a:gd name="connsiteY10" fmla="*/ 1770278 h 2245766"/>
                <a:gd name="connsiteX11" fmla="*/ 3767328 w 3918372"/>
                <a:gd name="connsiteY11" fmla="*/ 1806854 h 2245766"/>
                <a:gd name="connsiteX12" fmla="*/ 3752697 w 3918372"/>
                <a:gd name="connsiteY12" fmla="*/ 1821485 h 2245766"/>
                <a:gd name="connsiteX13" fmla="*/ 3716121 w 3918372"/>
                <a:gd name="connsiteY13" fmla="*/ 1850746 h 2245766"/>
                <a:gd name="connsiteX14" fmla="*/ 3708806 w 3918372"/>
                <a:gd name="connsiteY14" fmla="*/ 1872691 h 2245766"/>
                <a:gd name="connsiteX15" fmla="*/ 3613708 w 3918372"/>
                <a:gd name="connsiteY15" fmla="*/ 1880006 h 2245766"/>
                <a:gd name="connsiteX16" fmla="*/ 3591763 w 3918372"/>
                <a:gd name="connsiteY16" fmla="*/ 1784909 h 2245766"/>
                <a:gd name="connsiteX17" fmla="*/ 3569817 w 3918372"/>
                <a:gd name="connsiteY17" fmla="*/ 1770278 h 2245766"/>
                <a:gd name="connsiteX18" fmla="*/ 3511296 w 3918372"/>
                <a:gd name="connsiteY18" fmla="*/ 1777594 h 2245766"/>
                <a:gd name="connsiteX19" fmla="*/ 3482035 w 3918372"/>
                <a:gd name="connsiteY19" fmla="*/ 1814170 h 2245766"/>
                <a:gd name="connsiteX20" fmla="*/ 3467404 w 3918372"/>
                <a:gd name="connsiteY20" fmla="*/ 1828800 h 2245766"/>
                <a:gd name="connsiteX21" fmla="*/ 3452774 w 3918372"/>
                <a:gd name="connsiteY21" fmla="*/ 1850746 h 2245766"/>
                <a:gd name="connsiteX22" fmla="*/ 3430828 w 3918372"/>
                <a:gd name="connsiteY22" fmla="*/ 1865376 h 2245766"/>
                <a:gd name="connsiteX23" fmla="*/ 3423513 w 3918372"/>
                <a:gd name="connsiteY23" fmla="*/ 1887322 h 2245766"/>
                <a:gd name="connsiteX24" fmla="*/ 3379622 w 3918372"/>
                <a:gd name="connsiteY24" fmla="*/ 1909267 h 2245766"/>
                <a:gd name="connsiteX25" fmla="*/ 3357676 w 3918372"/>
                <a:gd name="connsiteY25" fmla="*/ 1901952 h 2245766"/>
                <a:gd name="connsiteX26" fmla="*/ 3335731 w 3918372"/>
                <a:gd name="connsiteY26" fmla="*/ 1858061 h 2245766"/>
                <a:gd name="connsiteX27" fmla="*/ 3343046 w 3918372"/>
                <a:gd name="connsiteY27" fmla="*/ 1836115 h 2245766"/>
                <a:gd name="connsiteX28" fmla="*/ 3357676 w 3918372"/>
                <a:gd name="connsiteY28" fmla="*/ 1814170 h 2245766"/>
                <a:gd name="connsiteX29" fmla="*/ 3364992 w 3918372"/>
                <a:gd name="connsiteY29" fmla="*/ 1784909 h 2245766"/>
                <a:gd name="connsiteX30" fmla="*/ 3386937 w 3918372"/>
                <a:gd name="connsiteY30" fmla="*/ 1741018 h 2245766"/>
                <a:gd name="connsiteX31" fmla="*/ 3408883 w 3918372"/>
                <a:gd name="connsiteY31" fmla="*/ 1726387 h 2245766"/>
                <a:gd name="connsiteX32" fmla="*/ 3460089 w 3918372"/>
                <a:gd name="connsiteY32" fmla="*/ 1667866 h 2245766"/>
                <a:gd name="connsiteX33" fmla="*/ 3467404 w 3918372"/>
                <a:gd name="connsiteY33" fmla="*/ 1550822 h 2245766"/>
                <a:gd name="connsiteX34" fmla="*/ 3445459 w 3918372"/>
                <a:gd name="connsiteY34" fmla="*/ 1536192 h 2245766"/>
                <a:gd name="connsiteX35" fmla="*/ 3438144 w 3918372"/>
                <a:gd name="connsiteY35" fmla="*/ 1514246 h 2245766"/>
                <a:gd name="connsiteX36" fmla="*/ 3364992 w 3918372"/>
                <a:gd name="connsiteY36" fmla="*/ 1477670 h 2245766"/>
                <a:gd name="connsiteX37" fmla="*/ 3240633 w 3918372"/>
                <a:gd name="connsiteY37" fmla="*/ 1484986 h 2245766"/>
                <a:gd name="connsiteX38" fmla="*/ 3218688 w 3918372"/>
                <a:gd name="connsiteY38" fmla="*/ 1492301 h 2245766"/>
                <a:gd name="connsiteX39" fmla="*/ 3204057 w 3918372"/>
                <a:gd name="connsiteY39" fmla="*/ 1506931 h 2245766"/>
                <a:gd name="connsiteX40" fmla="*/ 3189427 w 3918372"/>
                <a:gd name="connsiteY40" fmla="*/ 1558138 h 2245766"/>
                <a:gd name="connsiteX41" fmla="*/ 3174796 w 3918372"/>
                <a:gd name="connsiteY41" fmla="*/ 1572768 h 2245766"/>
                <a:gd name="connsiteX42" fmla="*/ 3145536 w 3918372"/>
                <a:gd name="connsiteY42" fmla="*/ 1616659 h 2245766"/>
                <a:gd name="connsiteX43" fmla="*/ 3130905 w 3918372"/>
                <a:gd name="connsiteY43" fmla="*/ 1631290 h 2245766"/>
                <a:gd name="connsiteX44" fmla="*/ 3101644 w 3918372"/>
                <a:gd name="connsiteY44" fmla="*/ 1667866 h 2245766"/>
                <a:gd name="connsiteX45" fmla="*/ 3050438 w 3918372"/>
                <a:gd name="connsiteY45" fmla="*/ 1711757 h 2245766"/>
                <a:gd name="connsiteX46" fmla="*/ 3035808 w 3918372"/>
                <a:gd name="connsiteY46" fmla="*/ 1733702 h 2245766"/>
                <a:gd name="connsiteX47" fmla="*/ 3006547 w 3918372"/>
                <a:gd name="connsiteY47" fmla="*/ 1777594 h 2245766"/>
                <a:gd name="connsiteX48" fmla="*/ 2984601 w 3918372"/>
                <a:gd name="connsiteY48" fmla="*/ 1784909 h 2245766"/>
                <a:gd name="connsiteX49" fmla="*/ 2948025 w 3918372"/>
                <a:gd name="connsiteY49" fmla="*/ 1777594 h 2245766"/>
                <a:gd name="connsiteX50" fmla="*/ 2962656 w 3918372"/>
                <a:gd name="connsiteY50" fmla="*/ 1711757 h 2245766"/>
                <a:gd name="connsiteX51" fmla="*/ 2969971 w 3918372"/>
                <a:gd name="connsiteY51" fmla="*/ 1660550 h 2245766"/>
                <a:gd name="connsiteX52" fmla="*/ 2977286 w 3918372"/>
                <a:gd name="connsiteY52" fmla="*/ 1638605 h 2245766"/>
                <a:gd name="connsiteX53" fmla="*/ 2955340 w 3918372"/>
                <a:gd name="connsiteY53" fmla="*/ 1506931 h 2245766"/>
                <a:gd name="connsiteX54" fmla="*/ 2933395 w 3918372"/>
                <a:gd name="connsiteY54" fmla="*/ 1492301 h 2245766"/>
                <a:gd name="connsiteX55" fmla="*/ 2852928 w 3918372"/>
                <a:gd name="connsiteY55" fmla="*/ 1477670 h 2245766"/>
                <a:gd name="connsiteX56" fmla="*/ 2787091 w 3918372"/>
                <a:gd name="connsiteY56" fmla="*/ 1484986 h 2245766"/>
                <a:gd name="connsiteX57" fmla="*/ 2757830 w 3918372"/>
                <a:gd name="connsiteY57" fmla="*/ 1492301 h 2245766"/>
                <a:gd name="connsiteX58" fmla="*/ 2611526 w 3918372"/>
                <a:gd name="connsiteY58" fmla="*/ 1484986 h 2245766"/>
                <a:gd name="connsiteX59" fmla="*/ 2582265 w 3918372"/>
                <a:gd name="connsiteY59" fmla="*/ 1455725 h 2245766"/>
                <a:gd name="connsiteX60" fmla="*/ 2567635 w 3918372"/>
                <a:gd name="connsiteY60" fmla="*/ 1441094 h 2245766"/>
                <a:gd name="connsiteX61" fmla="*/ 2553004 w 3918372"/>
                <a:gd name="connsiteY61" fmla="*/ 1419149 h 2245766"/>
                <a:gd name="connsiteX62" fmla="*/ 2560320 w 3918372"/>
                <a:gd name="connsiteY62" fmla="*/ 1397203 h 2245766"/>
                <a:gd name="connsiteX63" fmla="*/ 2531059 w 3918372"/>
                <a:gd name="connsiteY63" fmla="*/ 1367942 h 2245766"/>
                <a:gd name="connsiteX64" fmla="*/ 2523744 w 3918372"/>
                <a:gd name="connsiteY64" fmla="*/ 1345997 h 2245766"/>
                <a:gd name="connsiteX65" fmla="*/ 2509113 w 3918372"/>
                <a:gd name="connsiteY65" fmla="*/ 1331366 h 2245766"/>
                <a:gd name="connsiteX66" fmla="*/ 2487168 w 3918372"/>
                <a:gd name="connsiteY66" fmla="*/ 1258214 h 2245766"/>
                <a:gd name="connsiteX67" fmla="*/ 2472537 w 3918372"/>
                <a:gd name="connsiteY67" fmla="*/ 1214323 h 2245766"/>
                <a:gd name="connsiteX68" fmla="*/ 2457907 w 3918372"/>
                <a:gd name="connsiteY68" fmla="*/ 1119226 h 2245766"/>
                <a:gd name="connsiteX69" fmla="*/ 2428646 w 3918372"/>
                <a:gd name="connsiteY69" fmla="*/ 1075334 h 2245766"/>
                <a:gd name="connsiteX70" fmla="*/ 2399385 w 3918372"/>
                <a:gd name="connsiteY70" fmla="*/ 1038758 h 2245766"/>
                <a:gd name="connsiteX71" fmla="*/ 2377440 w 3918372"/>
                <a:gd name="connsiteY71" fmla="*/ 1024128 h 2245766"/>
                <a:gd name="connsiteX72" fmla="*/ 2362809 w 3918372"/>
                <a:gd name="connsiteY72" fmla="*/ 1009498 h 2245766"/>
                <a:gd name="connsiteX73" fmla="*/ 2340864 w 3918372"/>
                <a:gd name="connsiteY73" fmla="*/ 994867 h 2245766"/>
                <a:gd name="connsiteX74" fmla="*/ 2326233 w 3918372"/>
                <a:gd name="connsiteY74" fmla="*/ 980237 h 2245766"/>
                <a:gd name="connsiteX75" fmla="*/ 2216505 w 3918372"/>
                <a:gd name="connsiteY75" fmla="*/ 958291 h 2245766"/>
                <a:gd name="connsiteX76" fmla="*/ 2201875 w 3918372"/>
                <a:gd name="connsiteY76" fmla="*/ 936346 h 2245766"/>
                <a:gd name="connsiteX77" fmla="*/ 2194560 w 3918372"/>
                <a:gd name="connsiteY77" fmla="*/ 914400 h 2245766"/>
                <a:gd name="connsiteX78" fmla="*/ 2165299 w 3918372"/>
                <a:gd name="connsiteY78" fmla="*/ 885139 h 2245766"/>
                <a:gd name="connsiteX79" fmla="*/ 2143353 w 3918372"/>
                <a:gd name="connsiteY79" fmla="*/ 848563 h 2245766"/>
                <a:gd name="connsiteX80" fmla="*/ 2136038 w 3918372"/>
                <a:gd name="connsiteY80" fmla="*/ 826618 h 2245766"/>
                <a:gd name="connsiteX81" fmla="*/ 2114092 w 3918372"/>
                <a:gd name="connsiteY81" fmla="*/ 782726 h 2245766"/>
                <a:gd name="connsiteX82" fmla="*/ 2121408 w 3918372"/>
                <a:gd name="connsiteY82" fmla="*/ 738835 h 2245766"/>
                <a:gd name="connsiteX83" fmla="*/ 2077516 w 3918372"/>
                <a:gd name="connsiteY83" fmla="*/ 724205 h 2245766"/>
                <a:gd name="connsiteX84" fmla="*/ 1916582 w 3918372"/>
                <a:gd name="connsiteY84" fmla="*/ 709574 h 2245766"/>
                <a:gd name="connsiteX85" fmla="*/ 1858060 w 3918372"/>
                <a:gd name="connsiteY85" fmla="*/ 694944 h 2245766"/>
                <a:gd name="connsiteX86" fmla="*/ 1836115 w 3918372"/>
                <a:gd name="connsiteY86" fmla="*/ 687629 h 2245766"/>
                <a:gd name="connsiteX87" fmla="*/ 1748332 w 3918372"/>
                <a:gd name="connsiteY87" fmla="*/ 672998 h 2245766"/>
                <a:gd name="connsiteX88" fmla="*/ 1689811 w 3918372"/>
                <a:gd name="connsiteY88" fmla="*/ 658368 h 2245766"/>
                <a:gd name="connsiteX89" fmla="*/ 1653235 w 3918372"/>
                <a:gd name="connsiteY89" fmla="*/ 665683 h 2245766"/>
                <a:gd name="connsiteX90" fmla="*/ 1623974 w 3918372"/>
                <a:gd name="connsiteY90" fmla="*/ 672998 h 2245766"/>
                <a:gd name="connsiteX91" fmla="*/ 1594713 w 3918372"/>
                <a:gd name="connsiteY91" fmla="*/ 716890 h 2245766"/>
                <a:gd name="connsiteX92" fmla="*/ 1572768 w 3918372"/>
                <a:gd name="connsiteY92" fmla="*/ 738835 h 2245766"/>
                <a:gd name="connsiteX93" fmla="*/ 1550822 w 3918372"/>
                <a:gd name="connsiteY93" fmla="*/ 731520 h 2245766"/>
                <a:gd name="connsiteX94" fmla="*/ 1499616 w 3918372"/>
                <a:gd name="connsiteY94" fmla="*/ 665683 h 2245766"/>
                <a:gd name="connsiteX95" fmla="*/ 1470355 w 3918372"/>
                <a:gd name="connsiteY95" fmla="*/ 636422 h 2245766"/>
                <a:gd name="connsiteX96" fmla="*/ 1426464 w 3918372"/>
                <a:gd name="connsiteY96" fmla="*/ 643738 h 2245766"/>
                <a:gd name="connsiteX97" fmla="*/ 1404518 w 3918372"/>
                <a:gd name="connsiteY97" fmla="*/ 651053 h 2245766"/>
                <a:gd name="connsiteX98" fmla="*/ 1331366 w 3918372"/>
                <a:gd name="connsiteY98" fmla="*/ 658368 h 2245766"/>
                <a:gd name="connsiteX99" fmla="*/ 1294790 w 3918372"/>
                <a:gd name="connsiteY99" fmla="*/ 687629 h 2245766"/>
                <a:gd name="connsiteX100" fmla="*/ 1272844 w 3918372"/>
                <a:gd name="connsiteY100" fmla="*/ 716890 h 2245766"/>
                <a:gd name="connsiteX101" fmla="*/ 1185062 w 3918372"/>
                <a:gd name="connsiteY101" fmla="*/ 760781 h 2245766"/>
                <a:gd name="connsiteX102" fmla="*/ 1068019 w 3918372"/>
                <a:gd name="connsiteY102" fmla="*/ 768096 h 2245766"/>
                <a:gd name="connsiteX103" fmla="*/ 972921 w 3918372"/>
                <a:gd name="connsiteY103" fmla="*/ 760781 h 2245766"/>
                <a:gd name="connsiteX104" fmla="*/ 987552 w 3918372"/>
                <a:gd name="connsiteY104" fmla="*/ 746150 h 2245766"/>
                <a:gd name="connsiteX105" fmla="*/ 1009497 w 3918372"/>
                <a:gd name="connsiteY105" fmla="*/ 738835 h 2245766"/>
                <a:gd name="connsiteX106" fmla="*/ 1038758 w 3918372"/>
                <a:gd name="connsiteY106" fmla="*/ 709574 h 2245766"/>
                <a:gd name="connsiteX107" fmla="*/ 1060704 w 3918372"/>
                <a:gd name="connsiteY107" fmla="*/ 694944 h 2245766"/>
                <a:gd name="connsiteX108" fmla="*/ 1104595 w 3918372"/>
                <a:gd name="connsiteY108" fmla="*/ 658368 h 2245766"/>
                <a:gd name="connsiteX109" fmla="*/ 1155801 w 3918372"/>
                <a:gd name="connsiteY109" fmla="*/ 599846 h 2245766"/>
                <a:gd name="connsiteX110" fmla="*/ 1170432 w 3918372"/>
                <a:gd name="connsiteY110" fmla="*/ 585216 h 2245766"/>
                <a:gd name="connsiteX111" fmla="*/ 1185062 w 3918372"/>
                <a:gd name="connsiteY111" fmla="*/ 541325 h 2245766"/>
                <a:gd name="connsiteX112" fmla="*/ 1170432 w 3918372"/>
                <a:gd name="connsiteY112" fmla="*/ 497434 h 2245766"/>
                <a:gd name="connsiteX113" fmla="*/ 1111910 w 3918372"/>
                <a:gd name="connsiteY113" fmla="*/ 446227 h 2245766"/>
                <a:gd name="connsiteX114" fmla="*/ 1097280 w 3918372"/>
                <a:gd name="connsiteY114" fmla="*/ 424282 h 2245766"/>
                <a:gd name="connsiteX115" fmla="*/ 1082649 w 3918372"/>
                <a:gd name="connsiteY115" fmla="*/ 409651 h 2245766"/>
                <a:gd name="connsiteX116" fmla="*/ 1060704 w 3918372"/>
                <a:gd name="connsiteY116" fmla="*/ 380390 h 2245766"/>
                <a:gd name="connsiteX117" fmla="*/ 1046073 w 3918372"/>
                <a:gd name="connsiteY117" fmla="*/ 358445 h 2245766"/>
                <a:gd name="connsiteX118" fmla="*/ 1031443 w 3918372"/>
                <a:gd name="connsiteY118" fmla="*/ 343814 h 2245766"/>
                <a:gd name="connsiteX119" fmla="*/ 980236 w 3918372"/>
                <a:gd name="connsiteY119" fmla="*/ 285293 h 2245766"/>
                <a:gd name="connsiteX120" fmla="*/ 958291 w 3918372"/>
                <a:gd name="connsiteY120" fmla="*/ 270662 h 2245766"/>
                <a:gd name="connsiteX121" fmla="*/ 899769 w 3918372"/>
                <a:gd name="connsiteY121" fmla="*/ 241402 h 2245766"/>
                <a:gd name="connsiteX122" fmla="*/ 855878 w 3918372"/>
                <a:gd name="connsiteY122" fmla="*/ 212141 h 2245766"/>
                <a:gd name="connsiteX123" fmla="*/ 833932 w 3918372"/>
                <a:gd name="connsiteY123" fmla="*/ 197510 h 2245766"/>
                <a:gd name="connsiteX124" fmla="*/ 797356 w 3918372"/>
                <a:gd name="connsiteY124" fmla="*/ 160934 h 2245766"/>
                <a:gd name="connsiteX125" fmla="*/ 760780 w 3918372"/>
                <a:gd name="connsiteY125" fmla="*/ 131674 h 2245766"/>
                <a:gd name="connsiteX126" fmla="*/ 738835 w 3918372"/>
                <a:gd name="connsiteY126" fmla="*/ 117043 h 2245766"/>
                <a:gd name="connsiteX127" fmla="*/ 687628 w 3918372"/>
                <a:gd name="connsiteY127" fmla="*/ 73152 h 2245766"/>
                <a:gd name="connsiteX128" fmla="*/ 636422 w 3918372"/>
                <a:gd name="connsiteY128" fmla="*/ 58522 h 2245766"/>
                <a:gd name="connsiteX129" fmla="*/ 555955 w 3918372"/>
                <a:gd name="connsiteY129" fmla="*/ 65837 h 2245766"/>
                <a:gd name="connsiteX130" fmla="*/ 534009 w 3918372"/>
                <a:gd name="connsiteY130" fmla="*/ 58522 h 2245766"/>
                <a:gd name="connsiteX131" fmla="*/ 504748 w 3918372"/>
                <a:gd name="connsiteY131" fmla="*/ 51206 h 2245766"/>
                <a:gd name="connsiteX132" fmla="*/ 438912 w 3918372"/>
                <a:gd name="connsiteY132" fmla="*/ 29261 h 2245766"/>
                <a:gd name="connsiteX133" fmla="*/ 373075 w 3918372"/>
                <a:gd name="connsiteY133" fmla="*/ 7315 h 2245766"/>
                <a:gd name="connsiteX134" fmla="*/ 351129 w 3918372"/>
                <a:gd name="connsiteY134" fmla="*/ 0 h 2245766"/>
                <a:gd name="connsiteX135" fmla="*/ 73152 w 3918372"/>
                <a:gd name="connsiteY135" fmla="*/ 7315 h 2245766"/>
                <a:gd name="connsiteX136" fmla="*/ 51206 w 3918372"/>
                <a:gd name="connsiteY136" fmla="*/ 14630 h 2245766"/>
                <a:gd name="connsiteX137" fmla="*/ 21945 w 3918372"/>
                <a:gd name="connsiteY137" fmla="*/ 21946 h 2245766"/>
                <a:gd name="connsiteX138" fmla="*/ 0 w 3918372"/>
                <a:gd name="connsiteY138" fmla="*/ 36576 h 224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918372" h="2245766">
                  <a:moveTo>
                    <a:pt x="3825849" y="2245766"/>
                  </a:moveTo>
                  <a:cubicBezTo>
                    <a:pt x="3828287" y="2228697"/>
                    <a:pt x="3827711" y="2210917"/>
                    <a:pt x="3833164" y="2194560"/>
                  </a:cubicBezTo>
                  <a:cubicBezTo>
                    <a:pt x="3835345" y="2188017"/>
                    <a:pt x="3844711" y="2186099"/>
                    <a:pt x="3847795" y="2179930"/>
                  </a:cubicBezTo>
                  <a:cubicBezTo>
                    <a:pt x="3854692" y="2166136"/>
                    <a:pt x="3857548" y="2150669"/>
                    <a:pt x="3862425" y="2136038"/>
                  </a:cubicBezTo>
                  <a:cubicBezTo>
                    <a:pt x="3864863" y="2128723"/>
                    <a:pt x="3865463" y="2120509"/>
                    <a:pt x="3869740" y="2114093"/>
                  </a:cubicBezTo>
                  <a:lnTo>
                    <a:pt x="3884371" y="2092147"/>
                  </a:lnTo>
                  <a:cubicBezTo>
                    <a:pt x="3889248" y="2077517"/>
                    <a:pt x="3895261" y="2063217"/>
                    <a:pt x="3899001" y="2048256"/>
                  </a:cubicBezTo>
                  <a:cubicBezTo>
                    <a:pt x="3908186" y="2011514"/>
                    <a:pt x="3903136" y="2028533"/>
                    <a:pt x="3913632" y="1997050"/>
                  </a:cubicBezTo>
                  <a:cubicBezTo>
                    <a:pt x="3911193" y="1933651"/>
                    <a:pt x="3918372" y="1869144"/>
                    <a:pt x="3906316" y="1806854"/>
                  </a:cubicBezTo>
                  <a:cubicBezTo>
                    <a:pt x="3903146" y="1790477"/>
                    <a:pt x="3863883" y="1766373"/>
                    <a:pt x="3847795" y="1755648"/>
                  </a:cubicBezTo>
                  <a:cubicBezTo>
                    <a:pt x="3833165" y="1760525"/>
                    <a:pt x="3814809" y="1759373"/>
                    <a:pt x="3803904" y="1770278"/>
                  </a:cubicBezTo>
                  <a:lnTo>
                    <a:pt x="3767328" y="1806854"/>
                  </a:lnTo>
                  <a:cubicBezTo>
                    <a:pt x="3762451" y="1811731"/>
                    <a:pt x="3758436" y="1817659"/>
                    <a:pt x="3752697" y="1821485"/>
                  </a:cubicBezTo>
                  <a:cubicBezTo>
                    <a:pt x="3725013" y="1839941"/>
                    <a:pt x="3736969" y="1829898"/>
                    <a:pt x="3716121" y="1850746"/>
                  </a:cubicBezTo>
                  <a:cubicBezTo>
                    <a:pt x="3713683" y="1858061"/>
                    <a:pt x="3712773" y="1866079"/>
                    <a:pt x="3708806" y="1872691"/>
                  </a:cubicBezTo>
                  <a:cubicBezTo>
                    <a:pt x="3687904" y="1907529"/>
                    <a:pt x="3651168" y="1883412"/>
                    <a:pt x="3613708" y="1880006"/>
                  </a:cubicBezTo>
                  <a:cubicBezTo>
                    <a:pt x="3609889" y="1841811"/>
                    <a:pt x="3618418" y="1811564"/>
                    <a:pt x="3591763" y="1784909"/>
                  </a:cubicBezTo>
                  <a:cubicBezTo>
                    <a:pt x="3585546" y="1778692"/>
                    <a:pt x="3577132" y="1775155"/>
                    <a:pt x="3569817" y="1770278"/>
                  </a:cubicBezTo>
                  <a:cubicBezTo>
                    <a:pt x="3550310" y="1772717"/>
                    <a:pt x="3530126" y="1771945"/>
                    <a:pt x="3511296" y="1777594"/>
                  </a:cubicBezTo>
                  <a:cubicBezTo>
                    <a:pt x="3501997" y="1780384"/>
                    <a:pt x="3485768" y="1809503"/>
                    <a:pt x="3482035" y="1814170"/>
                  </a:cubicBezTo>
                  <a:cubicBezTo>
                    <a:pt x="3477727" y="1819556"/>
                    <a:pt x="3471712" y="1823414"/>
                    <a:pt x="3467404" y="1828800"/>
                  </a:cubicBezTo>
                  <a:cubicBezTo>
                    <a:pt x="3461912" y="1835665"/>
                    <a:pt x="3458991" y="1844529"/>
                    <a:pt x="3452774" y="1850746"/>
                  </a:cubicBezTo>
                  <a:cubicBezTo>
                    <a:pt x="3446557" y="1856963"/>
                    <a:pt x="3438143" y="1860499"/>
                    <a:pt x="3430828" y="1865376"/>
                  </a:cubicBezTo>
                  <a:cubicBezTo>
                    <a:pt x="3428390" y="1872691"/>
                    <a:pt x="3428330" y="1881301"/>
                    <a:pt x="3423513" y="1887322"/>
                  </a:cubicBezTo>
                  <a:cubicBezTo>
                    <a:pt x="3413200" y="1900214"/>
                    <a:pt x="3394079" y="1904448"/>
                    <a:pt x="3379622" y="1909267"/>
                  </a:cubicBezTo>
                  <a:cubicBezTo>
                    <a:pt x="3372307" y="1906829"/>
                    <a:pt x="3363697" y="1906769"/>
                    <a:pt x="3357676" y="1901952"/>
                  </a:cubicBezTo>
                  <a:cubicBezTo>
                    <a:pt x="3344785" y="1891639"/>
                    <a:pt x="3340550" y="1872517"/>
                    <a:pt x="3335731" y="1858061"/>
                  </a:cubicBezTo>
                  <a:cubicBezTo>
                    <a:pt x="3338169" y="1850746"/>
                    <a:pt x="3339598" y="1843012"/>
                    <a:pt x="3343046" y="1836115"/>
                  </a:cubicBezTo>
                  <a:cubicBezTo>
                    <a:pt x="3346978" y="1828252"/>
                    <a:pt x="3354213" y="1822251"/>
                    <a:pt x="3357676" y="1814170"/>
                  </a:cubicBezTo>
                  <a:cubicBezTo>
                    <a:pt x="3361637" y="1804929"/>
                    <a:pt x="3362230" y="1794576"/>
                    <a:pt x="3364992" y="1784909"/>
                  </a:cubicBezTo>
                  <a:cubicBezTo>
                    <a:pt x="3369752" y="1768249"/>
                    <a:pt x="3374112" y="1753843"/>
                    <a:pt x="3386937" y="1741018"/>
                  </a:cubicBezTo>
                  <a:cubicBezTo>
                    <a:pt x="3393154" y="1734801"/>
                    <a:pt x="3402266" y="1732177"/>
                    <a:pt x="3408883" y="1726387"/>
                  </a:cubicBezTo>
                  <a:cubicBezTo>
                    <a:pt x="3443117" y="1696432"/>
                    <a:pt x="3440259" y="1697612"/>
                    <a:pt x="3460089" y="1667866"/>
                  </a:cubicBezTo>
                  <a:cubicBezTo>
                    <a:pt x="3475972" y="1620218"/>
                    <a:pt x="3486579" y="1608347"/>
                    <a:pt x="3467404" y="1550822"/>
                  </a:cubicBezTo>
                  <a:cubicBezTo>
                    <a:pt x="3464624" y="1542482"/>
                    <a:pt x="3452774" y="1541069"/>
                    <a:pt x="3445459" y="1536192"/>
                  </a:cubicBezTo>
                  <a:cubicBezTo>
                    <a:pt x="3443021" y="1528877"/>
                    <a:pt x="3443597" y="1519698"/>
                    <a:pt x="3438144" y="1514246"/>
                  </a:cubicBezTo>
                  <a:cubicBezTo>
                    <a:pt x="3409115" y="1485217"/>
                    <a:pt x="3398030" y="1485931"/>
                    <a:pt x="3364992" y="1477670"/>
                  </a:cubicBezTo>
                  <a:cubicBezTo>
                    <a:pt x="3323539" y="1480109"/>
                    <a:pt x="3281952" y="1480854"/>
                    <a:pt x="3240633" y="1484986"/>
                  </a:cubicBezTo>
                  <a:cubicBezTo>
                    <a:pt x="3232961" y="1485753"/>
                    <a:pt x="3225300" y="1488334"/>
                    <a:pt x="3218688" y="1492301"/>
                  </a:cubicBezTo>
                  <a:cubicBezTo>
                    <a:pt x="3212774" y="1495849"/>
                    <a:pt x="3208934" y="1502054"/>
                    <a:pt x="3204057" y="1506931"/>
                  </a:cubicBezTo>
                  <a:cubicBezTo>
                    <a:pt x="3202691" y="1512396"/>
                    <a:pt x="3193924" y="1550643"/>
                    <a:pt x="3189427" y="1558138"/>
                  </a:cubicBezTo>
                  <a:cubicBezTo>
                    <a:pt x="3185879" y="1564052"/>
                    <a:pt x="3178934" y="1567251"/>
                    <a:pt x="3174796" y="1572768"/>
                  </a:cubicBezTo>
                  <a:cubicBezTo>
                    <a:pt x="3164246" y="1586835"/>
                    <a:pt x="3157969" y="1604226"/>
                    <a:pt x="3145536" y="1616659"/>
                  </a:cubicBezTo>
                  <a:cubicBezTo>
                    <a:pt x="3140659" y="1621536"/>
                    <a:pt x="3135214" y="1625904"/>
                    <a:pt x="3130905" y="1631290"/>
                  </a:cubicBezTo>
                  <a:cubicBezTo>
                    <a:pt x="3114006" y="1652414"/>
                    <a:pt x="3121270" y="1652165"/>
                    <a:pt x="3101644" y="1667866"/>
                  </a:cubicBezTo>
                  <a:cubicBezTo>
                    <a:pt x="3078007" y="1686776"/>
                    <a:pt x="3070563" y="1681569"/>
                    <a:pt x="3050438" y="1711757"/>
                  </a:cubicBezTo>
                  <a:cubicBezTo>
                    <a:pt x="3045561" y="1719072"/>
                    <a:pt x="3039740" y="1725839"/>
                    <a:pt x="3035808" y="1733702"/>
                  </a:cubicBezTo>
                  <a:cubicBezTo>
                    <a:pt x="3022387" y="1760543"/>
                    <a:pt x="3037745" y="1756795"/>
                    <a:pt x="3006547" y="1777594"/>
                  </a:cubicBezTo>
                  <a:cubicBezTo>
                    <a:pt x="3000131" y="1781871"/>
                    <a:pt x="2991916" y="1782471"/>
                    <a:pt x="2984601" y="1784909"/>
                  </a:cubicBezTo>
                  <a:cubicBezTo>
                    <a:pt x="2972409" y="1782471"/>
                    <a:pt x="2954194" y="1788389"/>
                    <a:pt x="2948025" y="1777594"/>
                  </a:cubicBezTo>
                  <a:cubicBezTo>
                    <a:pt x="2942603" y="1768105"/>
                    <a:pt x="2957930" y="1725934"/>
                    <a:pt x="2962656" y="1711757"/>
                  </a:cubicBezTo>
                  <a:cubicBezTo>
                    <a:pt x="2965094" y="1694688"/>
                    <a:pt x="2966590" y="1677457"/>
                    <a:pt x="2969971" y="1660550"/>
                  </a:cubicBezTo>
                  <a:cubicBezTo>
                    <a:pt x="2971483" y="1652989"/>
                    <a:pt x="2977286" y="1646316"/>
                    <a:pt x="2977286" y="1638605"/>
                  </a:cubicBezTo>
                  <a:cubicBezTo>
                    <a:pt x="2977286" y="1568790"/>
                    <a:pt x="2996246" y="1539656"/>
                    <a:pt x="2955340" y="1506931"/>
                  </a:cubicBezTo>
                  <a:cubicBezTo>
                    <a:pt x="2948475" y="1501439"/>
                    <a:pt x="2941476" y="1495764"/>
                    <a:pt x="2933395" y="1492301"/>
                  </a:cubicBezTo>
                  <a:cubicBezTo>
                    <a:pt x="2916152" y="1484911"/>
                    <a:pt x="2864790" y="1479365"/>
                    <a:pt x="2852928" y="1477670"/>
                  </a:cubicBezTo>
                  <a:cubicBezTo>
                    <a:pt x="2830982" y="1480109"/>
                    <a:pt x="2808915" y="1481628"/>
                    <a:pt x="2787091" y="1484986"/>
                  </a:cubicBezTo>
                  <a:cubicBezTo>
                    <a:pt x="2777154" y="1486515"/>
                    <a:pt x="2767884" y="1492301"/>
                    <a:pt x="2757830" y="1492301"/>
                  </a:cubicBezTo>
                  <a:cubicBezTo>
                    <a:pt x="2709001" y="1492301"/>
                    <a:pt x="2660294" y="1487424"/>
                    <a:pt x="2611526" y="1484986"/>
                  </a:cubicBezTo>
                  <a:lnTo>
                    <a:pt x="2582265" y="1455725"/>
                  </a:lnTo>
                  <a:cubicBezTo>
                    <a:pt x="2577388" y="1450848"/>
                    <a:pt x="2571461" y="1446832"/>
                    <a:pt x="2567635" y="1441094"/>
                  </a:cubicBezTo>
                  <a:lnTo>
                    <a:pt x="2553004" y="1419149"/>
                  </a:lnTo>
                  <a:cubicBezTo>
                    <a:pt x="2555443" y="1411834"/>
                    <a:pt x="2563357" y="1404291"/>
                    <a:pt x="2560320" y="1397203"/>
                  </a:cubicBezTo>
                  <a:cubicBezTo>
                    <a:pt x="2554887" y="1384524"/>
                    <a:pt x="2531059" y="1367942"/>
                    <a:pt x="2531059" y="1367942"/>
                  </a:cubicBezTo>
                  <a:cubicBezTo>
                    <a:pt x="2528621" y="1360627"/>
                    <a:pt x="2527711" y="1352609"/>
                    <a:pt x="2523744" y="1345997"/>
                  </a:cubicBezTo>
                  <a:cubicBezTo>
                    <a:pt x="2520195" y="1340083"/>
                    <a:pt x="2512197" y="1337535"/>
                    <a:pt x="2509113" y="1331366"/>
                  </a:cubicBezTo>
                  <a:cubicBezTo>
                    <a:pt x="2496180" y="1305501"/>
                    <a:pt x="2495044" y="1284467"/>
                    <a:pt x="2487168" y="1258214"/>
                  </a:cubicBezTo>
                  <a:cubicBezTo>
                    <a:pt x="2482737" y="1243443"/>
                    <a:pt x="2472537" y="1214323"/>
                    <a:pt x="2472537" y="1214323"/>
                  </a:cubicBezTo>
                  <a:cubicBezTo>
                    <a:pt x="2471705" y="1208501"/>
                    <a:pt x="2460675" y="1128452"/>
                    <a:pt x="2457907" y="1119226"/>
                  </a:cubicBezTo>
                  <a:cubicBezTo>
                    <a:pt x="2447292" y="1083842"/>
                    <a:pt x="2446496" y="1097648"/>
                    <a:pt x="2428646" y="1075334"/>
                  </a:cubicBezTo>
                  <a:cubicBezTo>
                    <a:pt x="2411748" y="1054211"/>
                    <a:pt x="2419010" y="1054458"/>
                    <a:pt x="2399385" y="1038758"/>
                  </a:cubicBezTo>
                  <a:cubicBezTo>
                    <a:pt x="2392520" y="1033266"/>
                    <a:pt x="2384305" y="1029620"/>
                    <a:pt x="2377440" y="1024128"/>
                  </a:cubicBezTo>
                  <a:cubicBezTo>
                    <a:pt x="2372054" y="1019820"/>
                    <a:pt x="2368195" y="1013806"/>
                    <a:pt x="2362809" y="1009498"/>
                  </a:cubicBezTo>
                  <a:cubicBezTo>
                    <a:pt x="2355944" y="1004006"/>
                    <a:pt x="2347729" y="1000359"/>
                    <a:pt x="2340864" y="994867"/>
                  </a:cubicBezTo>
                  <a:cubicBezTo>
                    <a:pt x="2335478" y="990559"/>
                    <a:pt x="2332402" y="983321"/>
                    <a:pt x="2326233" y="980237"/>
                  </a:cubicBezTo>
                  <a:cubicBezTo>
                    <a:pt x="2289180" y="961710"/>
                    <a:pt x="2257887" y="962889"/>
                    <a:pt x="2216505" y="958291"/>
                  </a:cubicBezTo>
                  <a:cubicBezTo>
                    <a:pt x="2211628" y="950976"/>
                    <a:pt x="2205807" y="944209"/>
                    <a:pt x="2201875" y="936346"/>
                  </a:cubicBezTo>
                  <a:cubicBezTo>
                    <a:pt x="2198427" y="929449"/>
                    <a:pt x="2199042" y="920675"/>
                    <a:pt x="2194560" y="914400"/>
                  </a:cubicBezTo>
                  <a:cubicBezTo>
                    <a:pt x="2186543" y="903176"/>
                    <a:pt x="2165299" y="885139"/>
                    <a:pt x="2165299" y="885139"/>
                  </a:cubicBezTo>
                  <a:cubicBezTo>
                    <a:pt x="2144578" y="822975"/>
                    <a:pt x="2173477" y="898769"/>
                    <a:pt x="2143353" y="848563"/>
                  </a:cubicBezTo>
                  <a:cubicBezTo>
                    <a:pt x="2139386" y="841951"/>
                    <a:pt x="2139486" y="833515"/>
                    <a:pt x="2136038" y="826618"/>
                  </a:cubicBezTo>
                  <a:cubicBezTo>
                    <a:pt x="2107675" y="769890"/>
                    <a:pt x="2132482" y="837892"/>
                    <a:pt x="2114092" y="782726"/>
                  </a:cubicBezTo>
                  <a:cubicBezTo>
                    <a:pt x="2121118" y="772188"/>
                    <a:pt x="2141925" y="753490"/>
                    <a:pt x="2121408" y="738835"/>
                  </a:cubicBezTo>
                  <a:cubicBezTo>
                    <a:pt x="2108859" y="729871"/>
                    <a:pt x="2092478" y="727945"/>
                    <a:pt x="2077516" y="724205"/>
                  </a:cubicBezTo>
                  <a:cubicBezTo>
                    <a:pt x="2005609" y="706228"/>
                    <a:pt x="2058294" y="717448"/>
                    <a:pt x="1916582" y="709574"/>
                  </a:cubicBezTo>
                  <a:cubicBezTo>
                    <a:pt x="1897075" y="704697"/>
                    <a:pt x="1877136" y="701303"/>
                    <a:pt x="1858060" y="694944"/>
                  </a:cubicBezTo>
                  <a:cubicBezTo>
                    <a:pt x="1850745" y="692506"/>
                    <a:pt x="1843595" y="689499"/>
                    <a:pt x="1836115" y="687629"/>
                  </a:cubicBezTo>
                  <a:cubicBezTo>
                    <a:pt x="1783782" y="674546"/>
                    <a:pt x="1810252" y="685382"/>
                    <a:pt x="1748332" y="672998"/>
                  </a:cubicBezTo>
                  <a:cubicBezTo>
                    <a:pt x="1728615" y="669055"/>
                    <a:pt x="1689811" y="658368"/>
                    <a:pt x="1689811" y="658368"/>
                  </a:cubicBezTo>
                  <a:cubicBezTo>
                    <a:pt x="1677619" y="660806"/>
                    <a:pt x="1665372" y="662986"/>
                    <a:pt x="1653235" y="665683"/>
                  </a:cubicBezTo>
                  <a:cubicBezTo>
                    <a:pt x="1643421" y="667864"/>
                    <a:pt x="1631540" y="666377"/>
                    <a:pt x="1623974" y="672998"/>
                  </a:cubicBezTo>
                  <a:cubicBezTo>
                    <a:pt x="1610741" y="684577"/>
                    <a:pt x="1607147" y="704456"/>
                    <a:pt x="1594713" y="716890"/>
                  </a:cubicBezTo>
                  <a:lnTo>
                    <a:pt x="1572768" y="738835"/>
                  </a:lnTo>
                  <a:cubicBezTo>
                    <a:pt x="1565453" y="736397"/>
                    <a:pt x="1557238" y="735797"/>
                    <a:pt x="1550822" y="731520"/>
                  </a:cubicBezTo>
                  <a:cubicBezTo>
                    <a:pt x="1519933" y="710927"/>
                    <a:pt x="1528683" y="694750"/>
                    <a:pt x="1499616" y="665683"/>
                  </a:cubicBezTo>
                  <a:lnTo>
                    <a:pt x="1470355" y="636422"/>
                  </a:lnTo>
                  <a:cubicBezTo>
                    <a:pt x="1455725" y="638861"/>
                    <a:pt x="1440943" y="640520"/>
                    <a:pt x="1426464" y="643738"/>
                  </a:cubicBezTo>
                  <a:cubicBezTo>
                    <a:pt x="1418937" y="645411"/>
                    <a:pt x="1412139" y="649881"/>
                    <a:pt x="1404518" y="651053"/>
                  </a:cubicBezTo>
                  <a:cubicBezTo>
                    <a:pt x="1380297" y="654779"/>
                    <a:pt x="1355750" y="655930"/>
                    <a:pt x="1331366" y="658368"/>
                  </a:cubicBezTo>
                  <a:cubicBezTo>
                    <a:pt x="1313643" y="670183"/>
                    <a:pt x="1307822" y="671991"/>
                    <a:pt x="1294790" y="687629"/>
                  </a:cubicBezTo>
                  <a:cubicBezTo>
                    <a:pt x="1286985" y="696995"/>
                    <a:pt x="1281957" y="708790"/>
                    <a:pt x="1272844" y="716890"/>
                  </a:cubicBezTo>
                  <a:cubicBezTo>
                    <a:pt x="1254010" y="733631"/>
                    <a:pt x="1212403" y="759072"/>
                    <a:pt x="1185062" y="760781"/>
                  </a:cubicBezTo>
                  <a:lnTo>
                    <a:pt x="1068019" y="768096"/>
                  </a:lnTo>
                  <a:cubicBezTo>
                    <a:pt x="1036320" y="765658"/>
                    <a:pt x="1003594" y="769146"/>
                    <a:pt x="972921" y="760781"/>
                  </a:cubicBezTo>
                  <a:cubicBezTo>
                    <a:pt x="966267" y="758966"/>
                    <a:pt x="981638" y="749699"/>
                    <a:pt x="987552" y="746150"/>
                  </a:cubicBezTo>
                  <a:cubicBezTo>
                    <a:pt x="994164" y="742183"/>
                    <a:pt x="1002182" y="741273"/>
                    <a:pt x="1009497" y="738835"/>
                  </a:cubicBezTo>
                  <a:cubicBezTo>
                    <a:pt x="1019251" y="729081"/>
                    <a:pt x="1027281" y="717225"/>
                    <a:pt x="1038758" y="709574"/>
                  </a:cubicBezTo>
                  <a:cubicBezTo>
                    <a:pt x="1046073" y="704697"/>
                    <a:pt x="1053950" y="700572"/>
                    <a:pt x="1060704" y="694944"/>
                  </a:cubicBezTo>
                  <a:cubicBezTo>
                    <a:pt x="1117029" y="648007"/>
                    <a:pt x="1050107" y="694692"/>
                    <a:pt x="1104595" y="658368"/>
                  </a:cubicBezTo>
                  <a:cubicBezTo>
                    <a:pt x="1128788" y="622077"/>
                    <a:pt x="1113010" y="642636"/>
                    <a:pt x="1155801" y="599846"/>
                  </a:cubicBezTo>
                  <a:lnTo>
                    <a:pt x="1170432" y="585216"/>
                  </a:lnTo>
                  <a:cubicBezTo>
                    <a:pt x="1175309" y="570586"/>
                    <a:pt x="1189939" y="555955"/>
                    <a:pt x="1185062" y="541325"/>
                  </a:cubicBezTo>
                  <a:cubicBezTo>
                    <a:pt x="1180185" y="526695"/>
                    <a:pt x="1183264" y="505989"/>
                    <a:pt x="1170432" y="497434"/>
                  </a:cubicBezTo>
                  <a:cubicBezTo>
                    <a:pt x="1147232" y="481967"/>
                    <a:pt x="1129027" y="471902"/>
                    <a:pt x="1111910" y="446227"/>
                  </a:cubicBezTo>
                  <a:cubicBezTo>
                    <a:pt x="1107033" y="438912"/>
                    <a:pt x="1102772" y="431147"/>
                    <a:pt x="1097280" y="424282"/>
                  </a:cubicBezTo>
                  <a:cubicBezTo>
                    <a:pt x="1092971" y="418896"/>
                    <a:pt x="1087064" y="414950"/>
                    <a:pt x="1082649" y="409651"/>
                  </a:cubicBezTo>
                  <a:cubicBezTo>
                    <a:pt x="1074844" y="400285"/>
                    <a:pt x="1067790" y="390311"/>
                    <a:pt x="1060704" y="380390"/>
                  </a:cubicBezTo>
                  <a:cubicBezTo>
                    <a:pt x="1055594" y="373236"/>
                    <a:pt x="1051565" y="365310"/>
                    <a:pt x="1046073" y="358445"/>
                  </a:cubicBezTo>
                  <a:cubicBezTo>
                    <a:pt x="1041765" y="353059"/>
                    <a:pt x="1035751" y="349200"/>
                    <a:pt x="1031443" y="343814"/>
                  </a:cubicBezTo>
                  <a:cubicBezTo>
                    <a:pt x="1009349" y="316196"/>
                    <a:pt x="1018908" y="311076"/>
                    <a:pt x="980236" y="285293"/>
                  </a:cubicBezTo>
                  <a:cubicBezTo>
                    <a:pt x="972921" y="280416"/>
                    <a:pt x="966009" y="274872"/>
                    <a:pt x="958291" y="270662"/>
                  </a:cubicBezTo>
                  <a:cubicBezTo>
                    <a:pt x="939144" y="260218"/>
                    <a:pt x="917916" y="253500"/>
                    <a:pt x="899769" y="241402"/>
                  </a:cubicBezTo>
                  <a:lnTo>
                    <a:pt x="855878" y="212141"/>
                  </a:lnTo>
                  <a:cubicBezTo>
                    <a:pt x="848563" y="207264"/>
                    <a:pt x="840149" y="203727"/>
                    <a:pt x="833932" y="197510"/>
                  </a:cubicBezTo>
                  <a:cubicBezTo>
                    <a:pt x="821740" y="185318"/>
                    <a:pt x="811702" y="170498"/>
                    <a:pt x="797356" y="160934"/>
                  </a:cubicBezTo>
                  <a:cubicBezTo>
                    <a:pt x="729826" y="115914"/>
                    <a:pt x="812887" y="173360"/>
                    <a:pt x="760780" y="131674"/>
                  </a:cubicBezTo>
                  <a:cubicBezTo>
                    <a:pt x="753915" y="126182"/>
                    <a:pt x="745510" y="122765"/>
                    <a:pt x="738835" y="117043"/>
                  </a:cubicBezTo>
                  <a:cubicBezTo>
                    <a:pt x="713636" y="95443"/>
                    <a:pt x="714500" y="86588"/>
                    <a:pt x="687628" y="73152"/>
                  </a:cubicBezTo>
                  <a:cubicBezTo>
                    <a:pt x="677133" y="67904"/>
                    <a:pt x="645798" y="60866"/>
                    <a:pt x="636422" y="58522"/>
                  </a:cubicBezTo>
                  <a:cubicBezTo>
                    <a:pt x="609600" y="60960"/>
                    <a:pt x="582888" y="65837"/>
                    <a:pt x="555955" y="65837"/>
                  </a:cubicBezTo>
                  <a:cubicBezTo>
                    <a:pt x="548244" y="65837"/>
                    <a:pt x="541423" y="60640"/>
                    <a:pt x="534009" y="58522"/>
                  </a:cubicBezTo>
                  <a:cubicBezTo>
                    <a:pt x="524342" y="55760"/>
                    <a:pt x="514378" y="54095"/>
                    <a:pt x="504748" y="51206"/>
                  </a:cubicBezTo>
                  <a:cubicBezTo>
                    <a:pt x="504731" y="51201"/>
                    <a:pt x="449893" y="32921"/>
                    <a:pt x="438912" y="29261"/>
                  </a:cubicBezTo>
                  <a:lnTo>
                    <a:pt x="373075" y="7315"/>
                  </a:lnTo>
                  <a:lnTo>
                    <a:pt x="351129" y="0"/>
                  </a:lnTo>
                  <a:cubicBezTo>
                    <a:pt x="258470" y="2438"/>
                    <a:pt x="165733" y="2799"/>
                    <a:pt x="73152" y="7315"/>
                  </a:cubicBezTo>
                  <a:cubicBezTo>
                    <a:pt x="65450" y="7691"/>
                    <a:pt x="58620" y="12512"/>
                    <a:pt x="51206" y="14630"/>
                  </a:cubicBezTo>
                  <a:cubicBezTo>
                    <a:pt x="41539" y="17392"/>
                    <a:pt x="31699" y="19507"/>
                    <a:pt x="21945" y="21946"/>
                  </a:cubicBezTo>
                  <a:lnTo>
                    <a:pt x="0" y="3657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59278" y="3503981"/>
              <a:ext cx="2292805" cy="2457907"/>
            </a:xfrm>
            <a:custGeom>
              <a:avLst/>
              <a:gdLst>
                <a:gd name="connsiteX0" fmla="*/ 2022143 w 2292805"/>
                <a:gd name="connsiteY0" fmla="*/ 7315 h 2457907"/>
                <a:gd name="connsiteX1" fmla="*/ 2109925 w 2292805"/>
                <a:gd name="connsiteY1" fmla="*/ 14630 h 2457907"/>
                <a:gd name="connsiteX2" fmla="*/ 2190392 w 2292805"/>
                <a:gd name="connsiteY2" fmla="*/ 36576 h 2457907"/>
                <a:gd name="connsiteX3" fmla="*/ 2205023 w 2292805"/>
                <a:gd name="connsiteY3" fmla="*/ 51206 h 2457907"/>
                <a:gd name="connsiteX4" fmla="*/ 2226968 w 2292805"/>
                <a:gd name="connsiteY4" fmla="*/ 58521 h 2457907"/>
                <a:gd name="connsiteX5" fmla="*/ 2248914 w 2292805"/>
                <a:gd name="connsiteY5" fmla="*/ 73152 h 2457907"/>
                <a:gd name="connsiteX6" fmla="*/ 2256229 w 2292805"/>
                <a:gd name="connsiteY6" fmla="*/ 95097 h 2457907"/>
                <a:gd name="connsiteX7" fmla="*/ 2270860 w 2292805"/>
                <a:gd name="connsiteY7" fmla="*/ 117043 h 2457907"/>
                <a:gd name="connsiteX8" fmla="*/ 2285490 w 2292805"/>
                <a:gd name="connsiteY8" fmla="*/ 160934 h 2457907"/>
                <a:gd name="connsiteX9" fmla="*/ 2292805 w 2292805"/>
                <a:gd name="connsiteY9" fmla="*/ 182880 h 2457907"/>
                <a:gd name="connsiteX10" fmla="*/ 2278175 w 2292805"/>
                <a:gd name="connsiteY10" fmla="*/ 256032 h 2457907"/>
                <a:gd name="connsiteX11" fmla="*/ 2270860 w 2292805"/>
                <a:gd name="connsiteY11" fmla="*/ 285293 h 2457907"/>
                <a:gd name="connsiteX12" fmla="*/ 2226968 w 2292805"/>
                <a:gd name="connsiteY12" fmla="*/ 299923 h 2457907"/>
                <a:gd name="connsiteX13" fmla="*/ 2205023 w 2292805"/>
                <a:gd name="connsiteY13" fmla="*/ 314553 h 2457907"/>
                <a:gd name="connsiteX14" fmla="*/ 2190392 w 2292805"/>
                <a:gd name="connsiteY14" fmla="*/ 329184 h 2457907"/>
                <a:gd name="connsiteX15" fmla="*/ 2168447 w 2292805"/>
                <a:gd name="connsiteY15" fmla="*/ 336499 h 2457907"/>
                <a:gd name="connsiteX16" fmla="*/ 2124556 w 2292805"/>
                <a:gd name="connsiteY16" fmla="*/ 387705 h 2457907"/>
                <a:gd name="connsiteX17" fmla="*/ 2109925 w 2292805"/>
                <a:gd name="connsiteY17" fmla="*/ 431597 h 2457907"/>
                <a:gd name="connsiteX18" fmla="*/ 2080664 w 2292805"/>
                <a:gd name="connsiteY18" fmla="*/ 475488 h 2457907"/>
                <a:gd name="connsiteX19" fmla="*/ 2022143 w 2292805"/>
                <a:gd name="connsiteY19" fmla="*/ 526694 h 2457907"/>
                <a:gd name="connsiteX20" fmla="*/ 2000197 w 2292805"/>
                <a:gd name="connsiteY20" fmla="*/ 534009 h 2457907"/>
                <a:gd name="connsiteX21" fmla="*/ 1970936 w 2292805"/>
                <a:gd name="connsiteY21" fmla="*/ 563270 h 2457907"/>
                <a:gd name="connsiteX22" fmla="*/ 1963621 w 2292805"/>
                <a:gd name="connsiteY22" fmla="*/ 585216 h 2457907"/>
                <a:gd name="connsiteX23" fmla="*/ 1941676 w 2292805"/>
                <a:gd name="connsiteY23" fmla="*/ 599846 h 2457907"/>
                <a:gd name="connsiteX24" fmla="*/ 1912415 w 2292805"/>
                <a:gd name="connsiteY24" fmla="*/ 636422 h 2457907"/>
                <a:gd name="connsiteX25" fmla="*/ 1905100 w 2292805"/>
                <a:gd name="connsiteY25" fmla="*/ 658368 h 2457907"/>
                <a:gd name="connsiteX26" fmla="*/ 1897784 w 2292805"/>
                <a:gd name="connsiteY26" fmla="*/ 687629 h 2457907"/>
                <a:gd name="connsiteX27" fmla="*/ 1883154 w 2292805"/>
                <a:gd name="connsiteY27" fmla="*/ 716889 h 2457907"/>
                <a:gd name="connsiteX28" fmla="*/ 1861208 w 2292805"/>
                <a:gd name="connsiteY28" fmla="*/ 724205 h 2457907"/>
                <a:gd name="connsiteX29" fmla="*/ 1802687 w 2292805"/>
                <a:gd name="connsiteY29" fmla="*/ 716889 h 2457907"/>
                <a:gd name="connsiteX30" fmla="*/ 1788056 w 2292805"/>
                <a:gd name="connsiteY30" fmla="*/ 702259 h 2457907"/>
                <a:gd name="connsiteX31" fmla="*/ 1766111 w 2292805"/>
                <a:gd name="connsiteY31" fmla="*/ 687629 h 2457907"/>
                <a:gd name="connsiteX32" fmla="*/ 1736850 w 2292805"/>
                <a:gd name="connsiteY32" fmla="*/ 680313 h 2457907"/>
                <a:gd name="connsiteX33" fmla="*/ 1707589 w 2292805"/>
                <a:gd name="connsiteY33" fmla="*/ 665683 h 2457907"/>
                <a:gd name="connsiteX34" fmla="*/ 1685644 w 2292805"/>
                <a:gd name="connsiteY34" fmla="*/ 658368 h 2457907"/>
                <a:gd name="connsiteX35" fmla="*/ 1641752 w 2292805"/>
                <a:gd name="connsiteY35" fmla="*/ 629107 h 2457907"/>
                <a:gd name="connsiteX36" fmla="*/ 1627122 w 2292805"/>
                <a:gd name="connsiteY36" fmla="*/ 607161 h 2457907"/>
                <a:gd name="connsiteX37" fmla="*/ 1561285 w 2292805"/>
                <a:gd name="connsiteY37" fmla="*/ 592531 h 2457907"/>
                <a:gd name="connsiteX38" fmla="*/ 1546655 w 2292805"/>
                <a:gd name="connsiteY38" fmla="*/ 614477 h 2457907"/>
                <a:gd name="connsiteX39" fmla="*/ 1539340 w 2292805"/>
                <a:gd name="connsiteY39" fmla="*/ 636422 h 2457907"/>
                <a:gd name="connsiteX40" fmla="*/ 1546655 w 2292805"/>
                <a:gd name="connsiteY40" fmla="*/ 899769 h 2457907"/>
                <a:gd name="connsiteX41" fmla="*/ 1553970 w 2292805"/>
                <a:gd name="connsiteY41" fmla="*/ 1104595 h 2457907"/>
                <a:gd name="connsiteX42" fmla="*/ 1546655 w 2292805"/>
                <a:gd name="connsiteY42" fmla="*/ 1177747 h 2457907"/>
                <a:gd name="connsiteX43" fmla="*/ 1517394 w 2292805"/>
                <a:gd name="connsiteY43" fmla="*/ 1207008 h 2457907"/>
                <a:gd name="connsiteX44" fmla="*/ 1473503 w 2292805"/>
                <a:gd name="connsiteY44" fmla="*/ 1221638 h 2457907"/>
                <a:gd name="connsiteX45" fmla="*/ 1407666 w 2292805"/>
                <a:gd name="connsiteY45" fmla="*/ 1214323 h 2457907"/>
                <a:gd name="connsiteX46" fmla="*/ 1378405 w 2292805"/>
                <a:gd name="connsiteY46" fmla="*/ 1207008 h 2457907"/>
                <a:gd name="connsiteX47" fmla="*/ 1356460 w 2292805"/>
                <a:gd name="connsiteY47" fmla="*/ 1199693 h 2457907"/>
                <a:gd name="connsiteX48" fmla="*/ 1283308 w 2292805"/>
                <a:gd name="connsiteY48" fmla="*/ 1192377 h 2457907"/>
                <a:gd name="connsiteX49" fmla="*/ 1261362 w 2292805"/>
                <a:gd name="connsiteY49" fmla="*/ 1148486 h 2457907"/>
                <a:gd name="connsiteX50" fmla="*/ 1239416 w 2292805"/>
                <a:gd name="connsiteY50" fmla="*/ 1104595 h 2457907"/>
                <a:gd name="connsiteX51" fmla="*/ 1232101 w 2292805"/>
                <a:gd name="connsiteY51" fmla="*/ 1031443 h 2457907"/>
                <a:gd name="connsiteX52" fmla="*/ 1217471 w 2292805"/>
                <a:gd name="connsiteY52" fmla="*/ 965606 h 2457907"/>
                <a:gd name="connsiteX53" fmla="*/ 1202840 w 2292805"/>
                <a:gd name="connsiteY53" fmla="*/ 943661 h 2457907"/>
                <a:gd name="connsiteX54" fmla="*/ 1195525 w 2292805"/>
                <a:gd name="connsiteY54" fmla="*/ 921715 h 2457907"/>
                <a:gd name="connsiteX55" fmla="*/ 1173580 w 2292805"/>
                <a:gd name="connsiteY55" fmla="*/ 899769 h 2457907"/>
                <a:gd name="connsiteX56" fmla="*/ 1151634 w 2292805"/>
                <a:gd name="connsiteY56" fmla="*/ 885139 h 2457907"/>
                <a:gd name="connsiteX57" fmla="*/ 1085797 w 2292805"/>
                <a:gd name="connsiteY57" fmla="*/ 870509 h 2457907"/>
                <a:gd name="connsiteX58" fmla="*/ 1019960 w 2292805"/>
                <a:gd name="connsiteY58" fmla="*/ 833933 h 2457907"/>
                <a:gd name="connsiteX59" fmla="*/ 976069 w 2292805"/>
                <a:gd name="connsiteY59" fmla="*/ 826617 h 2457907"/>
                <a:gd name="connsiteX60" fmla="*/ 939493 w 2292805"/>
                <a:gd name="connsiteY60" fmla="*/ 790041 h 2457907"/>
                <a:gd name="connsiteX61" fmla="*/ 917548 w 2292805"/>
                <a:gd name="connsiteY61" fmla="*/ 753465 h 2457907"/>
                <a:gd name="connsiteX62" fmla="*/ 910232 w 2292805"/>
                <a:gd name="connsiteY62" fmla="*/ 731520 h 2457907"/>
                <a:gd name="connsiteX63" fmla="*/ 873656 w 2292805"/>
                <a:gd name="connsiteY63" fmla="*/ 694944 h 2457907"/>
                <a:gd name="connsiteX64" fmla="*/ 859026 w 2292805"/>
                <a:gd name="connsiteY64" fmla="*/ 651053 h 2457907"/>
                <a:gd name="connsiteX65" fmla="*/ 829765 w 2292805"/>
                <a:gd name="connsiteY65" fmla="*/ 621792 h 2457907"/>
                <a:gd name="connsiteX66" fmla="*/ 815135 w 2292805"/>
                <a:gd name="connsiteY66" fmla="*/ 607161 h 2457907"/>
                <a:gd name="connsiteX67" fmla="*/ 815135 w 2292805"/>
                <a:gd name="connsiteY67" fmla="*/ 541325 h 2457907"/>
                <a:gd name="connsiteX68" fmla="*/ 837080 w 2292805"/>
                <a:gd name="connsiteY68" fmla="*/ 526694 h 2457907"/>
                <a:gd name="connsiteX69" fmla="*/ 866341 w 2292805"/>
                <a:gd name="connsiteY69" fmla="*/ 497433 h 2457907"/>
                <a:gd name="connsiteX70" fmla="*/ 866341 w 2292805"/>
                <a:gd name="connsiteY70" fmla="*/ 431597 h 2457907"/>
                <a:gd name="connsiteX71" fmla="*/ 807820 w 2292805"/>
                <a:gd name="connsiteY71" fmla="*/ 424281 h 2457907"/>
                <a:gd name="connsiteX72" fmla="*/ 785874 w 2292805"/>
                <a:gd name="connsiteY72" fmla="*/ 409651 h 2457907"/>
                <a:gd name="connsiteX73" fmla="*/ 763928 w 2292805"/>
                <a:gd name="connsiteY73" fmla="*/ 329184 h 2457907"/>
                <a:gd name="connsiteX74" fmla="*/ 741983 w 2292805"/>
                <a:gd name="connsiteY74" fmla="*/ 277977 h 2457907"/>
                <a:gd name="connsiteX75" fmla="*/ 705407 w 2292805"/>
                <a:gd name="connsiteY75" fmla="*/ 226771 h 2457907"/>
                <a:gd name="connsiteX76" fmla="*/ 683461 w 2292805"/>
                <a:gd name="connsiteY76" fmla="*/ 292608 h 2457907"/>
                <a:gd name="connsiteX77" fmla="*/ 661516 w 2292805"/>
                <a:gd name="connsiteY77" fmla="*/ 299923 h 2457907"/>
                <a:gd name="connsiteX78" fmla="*/ 581048 w 2292805"/>
                <a:gd name="connsiteY78" fmla="*/ 307238 h 2457907"/>
                <a:gd name="connsiteX79" fmla="*/ 537157 w 2292805"/>
                <a:gd name="connsiteY79" fmla="*/ 314553 h 2457907"/>
                <a:gd name="connsiteX80" fmla="*/ 464005 w 2292805"/>
                <a:gd name="connsiteY80" fmla="*/ 307238 h 2457907"/>
                <a:gd name="connsiteX81" fmla="*/ 442060 w 2292805"/>
                <a:gd name="connsiteY81" fmla="*/ 299923 h 2457907"/>
                <a:gd name="connsiteX82" fmla="*/ 412799 w 2292805"/>
                <a:gd name="connsiteY82" fmla="*/ 270662 h 2457907"/>
                <a:gd name="connsiteX83" fmla="*/ 390853 w 2292805"/>
                <a:gd name="connsiteY83" fmla="*/ 256032 h 2457907"/>
                <a:gd name="connsiteX84" fmla="*/ 376223 w 2292805"/>
                <a:gd name="connsiteY84" fmla="*/ 241401 h 2457907"/>
                <a:gd name="connsiteX85" fmla="*/ 354277 w 2292805"/>
                <a:gd name="connsiteY85" fmla="*/ 234086 h 2457907"/>
                <a:gd name="connsiteX86" fmla="*/ 332332 w 2292805"/>
                <a:gd name="connsiteY86" fmla="*/ 219456 h 2457907"/>
                <a:gd name="connsiteX87" fmla="*/ 317701 w 2292805"/>
                <a:gd name="connsiteY87" fmla="*/ 204825 h 2457907"/>
                <a:gd name="connsiteX88" fmla="*/ 295756 w 2292805"/>
                <a:gd name="connsiteY88" fmla="*/ 197510 h 2457907"/>
                <a:gd name="connsiteX89" fmla="*/ 266495 w 2292805"/>
                <a:gd name="connsiteY89" fmla="*/ 168249 h 2457907"/>
                <a:gd name="connsiteX90" fmla="*/ 237234 w 2292805"/>
                <a:gd name="connsiteY90" fmla="*/ 131673 h 2457907"/>
                <a:gd name="connsiteX91" fmla="*/ 193343 w 2292805"/>
                <a:gd name="connsiteY91" fmla="*/ 102413 h 2457907"/>
                <a:gd name="connsiteX92" fmla="*/ 156767 w 2292805"/>
                <a:gd name="connsiteY92" fmla="*/ 73152 h 2457907"/>
                <a:gd name="connsiteX93" fmla="*/ 127506 w 2292805"/>
                <a:gd name="connsiteY93" fmla="*/ 36576 h 2457907"/>
                <a:gd name="connsiteX94" fmla="*/ 98245 w 2292805"/>
                <a:gd name="connsiteY94" fmla="*/ 7315 h 2457907"/>
                <a:gd name="connsiteX95" fmla="*/ 76300 w 2292805"/>
                <a:gd name="connsiteY95" fmla="*/ 0 h 2457907"/>
                <a:gd name="connsiteX96" fmla="*/ 54354 w 2292805"/>
                <a:gd name="connsiteY96" fmla="*/ 7315 h 2457907"/>
                <a:gd name="connsiteX97" fmla="*/ 47039 w 2292805"/>
                <a:gd name="connsiteY97" fmla="*/ 73152 h 2457907"/>
                <a:gd name="connsiteX98" fmla="*/ 68984 w 2292805"/>
                <a:gd name="connsiteY98" fmla="*/ 87782 h 2457907"/>
                <a:gd name="connsiteX99" fmla="*/ 76300 w 2292805"/>
                <a:gd name="connsiteY99" fmla="*/ 109728 h 2457907"/>
                <a:gd name="connsiteX100" fmla="*/ 98245 w 2292805"/>
                <a:gd name="connsiteY100" fmla="*/ 204825 h 2457907"/>
                <a:gd name="connsiteX101" fmla="*/ 120191 w 2292805"/>
                <a:gd name="connsiteY101" fmla="*/ 212141 h 2457907"/>
                <a:gd name="connsiteX102" fmla="*/ 127506 w 2292805"/>
                <a:gd name="connsiteY102" fmla="*/ 299923 h 2457907"/>
                <a:gd name="connsiteX103" fmla="*/ 171397 w 2292805"/>
                <a:gd name="connsiteY103" fmla="*/ 321869 h 2457907"/>
                <a:gd name="connsiteX104" fmla="*/ 266495 w 2292805"/>
                <a:gd name="connsiteY104" fmla="*/ 343814 h 2457907"/>
                <a:gd name="connsiteX105" fmla="*/ 303071 w 2292805"/>
                <a:gd name="connsiteY105" fmla="*/ 365760 h 2457907"/>
                <a:gd name="connsiteX106" fmla="*/ 339647 w 2292805"/>
                <a:gd name="connsiteY106" fmla="*/ 395021 h 2457907"/>
                <a:gd name="connsiteX107" fmla="*/ 368908 w 2292805"/>
                <a:gd name="connsiteY107" fmla="*/ 438912 h 2457907"/>
                <a:gd name="connsiteX108" fmla="*/ 383538 w 2292805"/>
                <a:gd name="connsiteY108" fmla="*/ 482803 h 2457907"/>
                <a:gd name="connsiteX109" fmla="*/ 390853 w 2292805"/>
                <a:gd name="connsiteY109" fmla="*/ 504749 h 2457907"/>
                <a:gd name="connsiteX110" fmla="*/ 405484 w 2292805"/>
                <a:gd name="connsiteY110" fmla="*/ 519379 h 2457907"/>
                <a:gd name="connsiteX111" fmla="*/ 434744 w 2292805"/>
                <a:gd name="connsiteY111" fmla="*/ 563270 h 2457907"/>
                <a:gd name="connsiteX112" fmla="*/ 449375 w 2292805"/>
                <a:gd name="connsiteY112" fmla="*/ 607161 h 2457907"/>
                <a:gd name="connsiteX113" fmla="*/ 456690 w 2292805"/>
                <a:gd name="connsiteY113" fmla="*/ 665683 h 2457907"/>
                <a:gd name="connsiteX114" fmla="*/ 464005 w 2292805"/>
                <a:gd name="connsiteY114" fmla="*/ 782726 h 2457907"/>
                <a:gd name="connsiteX115" fmla="*/ 485951 w 2292805"/>
                <a:gd name="connsiteY115" fmla="*/ 790041 h 2457907"/>
                <a:gd name="connsiteX116" fmla="*/ 529842 w 2292805"/>
                <a:gd name="connsiteY116" fmla="*/ 797357 h 2457907"/>
                <a:gd name="connsiteX117" fmla="*/ 544472 w 2292805"/>
                <a:gd name="connsiteY117" fmla="*/ 819302 h 2457907"/>
                <a:gd name="connsiteX118" fmla="*/ 559103 w 2292805"/>
                <a:gd name="connsiteY118" fmla="*/ 833933 h 2457907"/>
                <a:gd name="connsiteX119" fmla="*/ 566418 w 2292805"/>
                <a:gd name="connsiteY119" fmla="*/ 899769 h 2457907"/>
                <a:gd name="connsiteX120" fmla="*/ 573733 w 2292805"/>
                <a:gd name="connsiteY120" fmla="*/ 921715 h 2457907"/>
                <a:gd name="connsiteX121" fmla="*/ 624940 w 2292805"/>
                <a:gd name="connsiteY121" fmla="*/ 965606 h 2457907"/>
                <a:gd name="connsiteX122" fmla="*/ 654200 w 2292805"/>
                <a:gd name="connsiteY122" fmla="*/ 1002182 h 2457907"/>
                <a:gd name="connsiteX123" fmla="*/ 712722 w 2292805"/>
                <a:gd name="connsiteY123" fmla="*/ 1046073 h 2457907"/>
                <a:gd name="connsiteX124" fmla="*/ 749298 w 2292805"/>
                <a:gd name="connsiteY124" fmla="*/ 1089965 h 2457907"/>
                <a:gd name="connsiteX125" fmla="*/ 763928 w 2292805"/>
                <a:gd name="connsiteY125" fmla="*/ 1192377 h 2457907"/>
                <a:gd name="connsiteX126" fmla="*/ 822450 w 2292805"/>
                <a:gd name="connsiteY126" fmla="*/ 1221638 h 2457907"/>
                <a:gd name="connsiteX127" fmla="*/ 844396 w 2292805"/>
                <a:gd name="connsiteY127" fmla="*/ 1228953 h 2457907"/>
                <a:gd name="connsiteX128" fmla="*/ 866341 w 2292805"/>
                <a:gd name="connsiteY128" fmla="*/ 1243584 h 2457907"/>
                <a:gd name="connsiteX129" fmla="*/ 888287 w 2292805"/>
                <a:gd name="connsiteY129" fmla="*/ 1250899 h 2457907"/>
                <a:gd name="connsiteX130" fmla="*/ 866341 w 2292805"/>
                <a:gd name="connsiteY130" fmla="*/ 1287475 h 2457907"/>
                <a:gd name="connsiteX131" fmla="*/ 888287 w 2292805"/>
                <a:gd name="connsiteY131" fmla="*/ 1360627 h 2457907"/>
                <a:gd name="connsiteX132" fmla="*/ 880972 w 2292805"/>
                <a:gd name="connsiteY132" fmla="*/ 1463040 h 2457907"/>
                <a:gd name="connsiteX133" fmla="*/ 851711 w 2292805"/>
                <a:gd name="connsiteY133" fmla="*/ 1492301 h 2457907"/>
                <a:gd name="connsiteX134" fmla="*/ 822450 w 2292805"/>
                <a:gd name="connsiteY134" fmla="*/ 1536192 h 2457907"/>
                <a:gd name="connsiteX135" fmla="*/ 793189 w 2292805"/>
                <a:gd name="connsiteY135" fmla="*/ 1580083 h 2457907"/>
                <a:gd name="connsiteX136" fmla="*/ 734668 w 2292805"/>
                <a:gd name="connsiteY136" fmla="*/ 1631289 h 2457907"/>
                <a:gd name="connsiteX137" fmla="*/ 698092 w 2292805"/>
                <a:gd name="connsiteY137" fmla="*/ 1667865 h 2457907"/>
                <a:gd name="connsiteX138" fmla="*/ 661516 w 2292805"/>
                <a:gd name="connsiteY138" fmla="*/ 1697126 h 2457907"/>
                <a:gd name="connsiteX139" fmla="*/ 632255 w 2292805"/>
                <a:gd name="connsiteY139" fmla="*/ 1704441 h 2457907"/>
                <a:gd name="connsiteX140" fmla="*/ 617624 w 2292805"/>
                <a:gd name="connsiteY140" fmla="*/ 1719072 h 2457907"/>
                <a:gd name="connsiteX141" fmla="*/ 478636 w 2292805"/>
                <a:gd name="connsiteY141" fmla="*/ 1719072 h 2457907"/>
                <a:gd name="connsiteX142" fmla="*/ 434744 w 2292805"/>
                <a:gd name="connsiteY142" fmla="*/ 1697126 h 2457907"/>
                <a:gd name="connsiteX143" fmla="*/ 420114 w 2292805"/>
                <a:gd name="connsiteY143" fmla="*/ 1675181 h 2457907"/>
                <a:gd name="connsiteX144" fmla="*/ 390853 w 2292805"/>
                <a:gd name="connsiteY144" fmla="*/ 1660550 h 2457907"/>
                <a:gd name="connsiteX145" fmla="*/ 354277 w 2292805"/>
                <a:gd name="connsiteY145" fmla="*/ 1623974 h 2457907"/>
                <a:gd name="connsiteX146" fmla="*/ 317701 w 2292805"/>
                <a:gd name="connsiteY146" fmla="*/ 1587398 h 2457907"/>
                <a:gd name="connsiteX147" fmla="*/ 295756 w 2292805"/>
                <a:gd name="connsiteY147" fmla="*/ 1565453 h 2457907"/>
                <a:gd name="connsiteX148" fmla="*/ 251864 w 2292805"/>
                <a:gd name="connsiteY148" fmla="*/ 1536192 h 2457907"/>
                <a:gd name="connsiteX149" fmla="*/ 229919 w 2292805"/>
                <a:gd name="connsiteY149" fmla="*/ 1521561 h 2457907"/>
                <a:gd name="connsiteX150" fmla="*/ 207973 w 2292805"/>
                <a:gd name="connsiteY150" fmla="*/ 1514246 h 2457907"/>
                <a:gd name="connsiteX151" fmla="*/ 171397 w 2292805"/>
                <a:gd name="connsiteY151" fmla="*/ 1536192 h 2457907"/>
                <a:gd name="connsiteX152" fmla="*/ 120191 w 2292805"/>
                <a:gd name="connsiteY152" fmla="*/ 1594713 h 2457907"/>
                <a:gd name="connsiteX153" fmla="*/ 17778 w 2292805"/>
                <a:gd name="connsiteY153" fmla="*/ 1602029 h 2457907"/>
                <a:gd name="connsiteX154" fmla="*/ 3148 w 2292805"/>
                <a:gd name="connsiteY154" fmla="*/ 1623974 h 2457907"/>
                <a:gd name="connsiteX155" fmla="*/ 32408 w 2292805"/>
                <a:gd name="connsiteY155" fmla="*/ 1667865 h 2457907"/>
                <a:gd name="connsiteX156" fmla="*/ 76300 w 2292805"/>
                <a:gd name="connsiteY156" fmla="*/ 1675181 h 2457907"/>
                <a:gd name="connsiteX157" fmla="*/ 98245 w 2292805"/>
                <a:gd name="connsiteY157" fmla="*/ 1689811 h 2457907"/>
                <a:gd name="connsiteX158" fmla="*/ 142136 w 2292805"/>
                <a:gd name="connsiteY158" fmla="*/ 1704441 h 2457907"/>
                <a:gd name="connsiteX159" fmla="*/ 193343 w 2292805"/>
                <a:gd name="connsiteY159" fmla="*/ 1719072 h 2457907"/>
                <a:gd name="connsiteX160" fmla="*/ 259180 w 2292805"/>
                <a:gd name="connsiteY160" fmla="*/ 1755648 h 2457907"/>
                <a:gd name="connsiteX161" fmla="*/ 281125 w 2292805"/>
                <a:gd name="connsiteY161" fmla="*/ 1770278 h 2457907"/>
                <a:gd name="connsiteX162" fmla="*/ 266495 w 2292805"/>
                <a:gd name="connsiteY162" fmla="*/ 1784909 h 2457907"/>
                <a:gd name="connsiteX163" fmla="*/ 273810 w 2292805"/>
                <a:gd name="connsiteY163" fmla="*/ 1814169 h 2457907"/>
                <a:gd name="connsiteX164" fmla="*/ 317701 w 2292805"/>
                <a:gd name="connsiteY164" fmla="*/ 1836115 h 2457907"/>
                <a:gd name="connsiteX165" fmla="*/ 332332 w 2292805"/>
                <a:gd name="connsiteY165" fmla="*/ 1880006 h 2457907"/>
                <a:gd name="connsiteX166" fmla="*/ 317701 w 2292805"/>
                <a:gd name="connsiteY166" fmla="*/ 1975104 h 2457907"/>
                <a:gd name="connsiteX167" fmla="*/ 288440 w 2292805"/>
                <a:gd name="connsiteY167" fmla="*/ 2011680 h 2457907"/>
                <a:gd name="connsiteX168" fmla="*/ 273810 w 2292805"/>
                <a:gd name="connsiteY168" fmla="*/ 2033625 h 2457907"/>
                <a:gd name="connsiteX169" fmla="*/ 244549 w 2292805"/>
                <a:gd name="connsiteY169" fmla="*/ 2062886 h 2457907"/>
                <a:gd name="connsiteX170" fmla="*/ 229919 w 2292805"/>
                <a:gd name="connsiteY170" fmla="*/ 2077517 h 2457907"/>
                <a:gd name="connsiteX171" fmla="*/ 193343 w 2292805"/>
                <a:gd name="connsiteY171" fmla="*/ 2114093 h 2457907"/>
                <a:gd name="connsiteX172" fmla="*/ 178712 w 2292805"/>
                <a:gd name="connsiteY172" fmla="*/ 2128723 h 2457907"/>
                <a:gd name="connsiteX173" fmla="*/ 156767 w 2292805"/>
                <a:gd name="connsiteY173" fmla="*/ 2136038 h 2457907"/>
                <a:gd name="connsiteX174" fmla="*/ 98245 w 2292805"/>
                <a:gd name="connsiteY174" fmla="*/ 2194560 h 2457907"/>
                <a:gd name="connsiteX175" fmla="*/ 76300 w 2292805"/>
                <a:gd name="connsiteY175" fmla="*/ 2216505 h 2457907"/>
                <a:gd name="connsiteX176" fmla="*/ 61669 w 2292805"/>
                <a:gd name="connsiteY176" fmla="*/ 2282342 h 2457907"/>
                <a:gd name="connsiteX177" fmla="*/ 68984 w 2292805"/>
                <a:gd name="connsiteY177" fmla="*/ 2318918 h 2457907"/>
                <a:gd name="connsiteX178" fmla="*/ 90930 w 2292805"/>
                <a:gd name="connsiteY178" fmla="*/ 2326233 h 2457907"/>
                <a:gd name="connsiteX179" fmla="*/ 112876 w 2292805"/>
                <a:gd name="connsiteY179" fmla="*/ 2318918 h 2457907"/>
                <a:gd name="connsiteX180" fmla="*/ 134821 w 2292805"/>
                <a:gd name="connsiteY180" fmla="*/ 2304288 h 2457907"/>
                <a:gd name="connsiteX181" fmla="*/ 171397 w 2292805"/>
                <a:gd name="connsiteY181" fmla="*/ 2311603 h 2457907"/>
                <a:gd name="connsiteX182" fmla="*/ 200658 w 2292805"/>
                <a:gd name="connsiteY182" fmla="*/ 2348179 h 2457907"/>
                <a:gd name="connsiteX183" fmla="*/ 207973 w 2292805"/>
                <a:gd name="connsiteY183" fmla="*/ 2377440 h 2457907"/>
                <a:gd name="connsiteX184" fmla="*/ 237234 w 2292805"/>
                <a:gd name="connsiteY184" fmla="*/ 2406701 h 2457907"/>
                <a:gd name="connsiteX185" fmla="*/ 310386 w 2292805"/>
                <a:gd name="connsiteY185" fmla="*/ 2399385 h 2457907"/>
                <a:gd name="connsiteX186" fmla="*/ 332332 w 2292805"/>
                <a:gd name="connsiteY186" fmla="*/ 2392070 h 2457907"/>
                <a:gd name="connsiteX187" fmla="*/ 346962 w 2292805"/>
                <a:gd name="connsiteY187" fmla="*/ 2370125 h 2457907"/>
                <a:gd name="connsiteX188" fmla="*/ 361592 w 2292805"/>
                <a:gd name="connsiteY188" fmla="*/ 2326233 h 2457907"/>
                <a:gd name="connsiteX189" fmla="*/ 368908 w 2292805"/>
                <a:gd name="connsiteY189" fmla="*/ 2296973 h 2457907"/>
                <a:gd name="connsiteX190" fmla="*/ 383538 w 2292805"/>
                <a:gd name="connsiteY190" fmla="*/ 2282342 h 2457907"/>
                <a:gd name="connsiteX191" fmla="*/ 398168 w 2292805"/>
                <a:gd name="connsiteY191" fmla="*/ 2260397 h 2457907"/>
                <a:gd name="connsiteX192" fmla="*/ 442060 w 2292805"/>
                <a:gd name="connsiteY192" fmla="*/ 2231136 h 2457907"/>
                <a:gd name="connsiteX193" fmla="*/ 456690 w 2292805"/>
                <a:gd name="connsiteY193" fmla="*/ 2216505 h 2457907"/>
                <a:gd name="connsiteX194" fmla="*/ 595679 w 2292805"/>
                <a:gd name="connsiteY194" fmla="*/ 2223821 h 2457907"/>
                <a:gd name="connsiteX195" fmla="*/ 617624 w 2292805"/>
                <a:gd name="connsiteY195" fmla="*/ 2238451 h 2457907"/>
                <a:gd name="connsiteX196" fmla="*/ 624940 w 2292805"/>
                <a:gd name="connsiteY196" fmla="*/ 2260397 h 2457907"/>
                <a:gd name="connsiteX197" fmla="*/ 639570 w 2292805"/>
                <a:gd name="connsiteY197" fmla="*/ 2282342 h 2457907"/>
                <a:gd name="connsiteX198" fmla="*/ 646885 w 2292805"/>
                <a:gd name="connsiteY198" fmla="*/ 2304288 h 2457907"/>
                <a:gd name="connsiteX199" fmla="*/ 661516 w 2292805"/>
                <a:gd name="connsiteY199" fmla="*/ 2362809 h 2457907"/>
                <a:gd name="connsiteX200" fmla="*/ 676146 w 2292805"/>
                <a:gd name="connsiteY200" fmla="*/ 2384755 h 2457907"/>
                <a:gd name="connsiteX201" fmla="*/ 683461 w 2292805"/>
                <a:gd name="connsiteY201" fmla="*/ 2406701 h 2457907"/>
                <a:gd name="connsiteX202" fmla="*/ 698092 w 2292805"/>
                <a:gd name="connsiteY202" fmla="*/ 2421331 h 2457907"/>
                <a:gd name="connsiteX203" fmla="*/ 712722 w 2292805"/>
                <a:gd name="connsiteY203" fmla="*/ 2443277 h 2457907"/>
                <a:gd name="connsiteX204" fmla="*/ 756613 w 2292805"/>
                <a:gd name="connsiteY204" fmla="*/ 2457907 h 2457907"/>
                <a:gd name="connsiteX205" fmla="*/ 785874 w 2292805"/>
                <a:gd name="connsiteY205" fmla="*/ 2450592 h 2457907"/>
                <a:gd name="connsiteX206" fmla="*/ 800504 w 2292805"/>
                <a:gd name="connsiteY206" fmla="*/ 2435961 h 2457907"/>
                <a:gd name="connsiteX207" fmla="*/ 822450 w 2292805"/>
                <a:gd name="connsiteY207" fmla="*/ 2348179 h 2457907"/>
                <a:gd name="connsiteX208" fmla="*/ 837080 w 2292805"/>
                <a:gd name="connsiteY208" fmla="*/ 2326233 h 2457907"/>
                <a:gd name="connsiteX209" fmla="*/ 880972 w 2292805"/>
                <a:gd name="connsiteY209" fmla="*/ 2311603 h 2457907"/>
                <a:gd name="connsiteX210" fmla="*/ 902917 w 2292805"/>
                <a:gd name="connsiteY210" fmla="*/ 2296973 h 2457907"/>
                <a:gd name="connsiteX211" fmla="*/ 946808 w 2292805"/>
                <a:gd name="connsiteY211" fmla="*/ 2282342 h 2457907"/>
                <a:gd name="connsiteX212" fmla="*/ 968754 w 2292805"/>
                <a:gd name="connsiteY212" fmla="*/ 2267712 h 2457907"/>
                <a:gd name="connsiteX213" fmla="*/ 1027276 w 2292805"/>
                <a:gd name="connsiteY213" fmla="*/ 2253081 h 2457907"/>
                <a:gd name="connsiteX214" fmla="*/ 1202840 w 2292805"/>
                <a:gd name="connsiteY214" fmla="*/ 2253081 h 2457907"/>
                <a:gd name="connsiteX215" fmla="*/ 1195525 w 2292805"/>
                <a:gd name="connsiteY215" fmla="*/ 2223821 h 2457907"/>
                <a:gd name="connsiteX216" fmla="*/ 1173580 w 2292805"/>
                <a:gd name="connsiteY216" fmla="*/ 2209190 h 2457907"/>
                <a:gd name="connsiteX217" fmla="*/ 1129688 w 2292805"/>
                <a:gd name="connsiteY217" fmla="*/ 2194560 h 2457907"/>
                <a:gd name="connsiteX218" fmla="*/ 1071167 w 2292805"/>
                <a:gd name="connsiteY218" fmla="*/ 2143353 h 2457907"/>
                <a:gd name="connsiteX219" fmla="*/ 1056536 w 2292805"/>
                <a:gd name="connsiteY219" fmla="*/ 2128723 h 2457907"/>
                <a:gd name="connsiteX220" fmla="*/ 1034591 w 2292805"/>
                <a:gd name="connsiteY220" fmla="*/ 2055571 h 2457907"/>
                <a:gd name="connsiteX221" fmla="*/ 1041906 w 2292805"/>
                <a:gd name="connsiteY221" fmla="*/ 2004365 h 2457907"/>
                <a:gd name="connsiteX222" fmla="*/ 1063852 w 2292805"/>
                <a:gd name="connsiteY222" fmla="*/ 1931213 h 2457907"/>
                <a:gd name="connsiteX223" fmla="*/ 1071167 w 2292805"/>
                <a:gd name="connsiteY223" fmla="*/ 1909267 h 2457907"/>
                <a:gd name="connsiteX224" fmla="*/ 1085797 w 2292805"/>
                <a:gd name="connsiteY224" fmla="*/ 1858061 h 2457907"/>
                <a:gd name="connsiteX225" fmla="*/ 1100428 w 2292805"/>
                <a:gd name="connsiteY225" fmla="*/ 1784909 h 2457907"/>
                <a:gd name="connsiteX226" fmla="*/ 1137004 w 2292805"/>
                <a:gd name="connsiteY226" fmla="*/ 1748333 h 2457907"/>
                <a:gd name="connsiteX227" fmla="*/ 1173580 w 2292805"/>
                <a:gd name="connsiteY227" fmla="*/ 1726387 h 2457907"/>
                <a:gd name="connsiteX228" fmla="*/ 1210156 w 2292805"/>
                <a:gd name="connsiteY228" fmla="*/ 1733702 h 2457907"/>
                <a:gd name="connsiteX229" fmla="*/ 1275992 w 2292805"/>
                <a:gd name="connsiteY229" fmla="*/ 1748333 h 2457907"/>
                <a:gd name="connsiteX230" fmla="*/ 1305253 w 2292805"/>
                <a:gd name="connsiteY230" fmla="*/ 1814169 h 2457907"/>
                <a:gd name="connsiteX231" fmla="*/ 1327199 w 2292805"/>
                <a:gd name="connsiteY231" fmla="*/ 1858061 h 2457907"/>
                <a:gd name="connsiteX232" fmla="*/ 1334514 w 2292805"/>
                <a:gd name="connsiteY232" fmla="*/ 1880006 h 2457907"/>
                <a:gd name="connsiteX233" fmla="*/ 1356460 w 2292805"/>
                <a:gd name="connsiteY233" fmla="*/ 1901952 h 245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2292805" h="2457907">
                  <a:moveTo>
                    <a:pt x="2022143" y="7315"/>
                  </a:moveTo>
                  <a:cubicBezTo>
                    <a:pt x="2051404" y="9753"/>
                    <a:pt x="2080888" y="10274"/>
                    <a:pt x="2109925" y="14630"/>
                  </a:cubicBezTo>
                  <a:cubicBezTo>
                    <a:pt x="2139923" y="19130"/>
                    <a:pt x="2163178" y="27505"/>
                    <a:pt x="2190392" y="36576"/>
                  </a:cubicBezTo>
                  <a:cubicBezTo>
                    <a:pt x="2195269" y="41453"/>
                    <a:pt x="2199109" y="47658"/>
                    <a:pt x="2205023" y="51206"/>
                  </a:cubicBezTo>
                  <a:cubicBezTo>
                    <a:pt x="2211635" y="55173"/>
                    <a:pt x="2220071" y="55073"/>
                    <a:pt x="2226968" y="58521"/>
                  </a:cubicBezTo>
                  <a:cubicBezTo>
                    <a:pt x="2234832" y="62453"/>
                    <a:pt x="2241599" y="68275"/>
                    <a:pt x="2248914" y="73152"/>
                  </a:cubicBezTo>
                  <a:cubicBezTo>
                    <a:pt x="2251352" y="80467"/>
                    <a:pt x="2252781" y="88200"/>
                    <a:pt x="2256229" y="95097"/>
                  </a:cubicBezTo>
                  <a:cubicBezTo>
                    <a:pt x="2260161" y="102961"/>
                    <a:pt x="2267289" y="109009"/>
                    <a:pt x="2270860" y="117043"/>
                  </a:cubicBezTo>
                  <a:cubicBezTo>
                    <a:pt x="2277123" y="131136"/>
                    <a:pt x="2280613" y="146304"/>
                    <a:pt x="2285490" y="160934"/>
                  </a:cubicBezTo>
                  <a:lnTo>
                    <a:pt x="2292805" y="182880"/>
                  </a:lnTo>
                  <a:cubicBezTo>
                    <a:pt x="2280321" y="270268"/>
                    <a:pt x="2292766" y="204961"/>
                    <a:pt x="2278175" y="256032"/>
                  </a:cubicBezTo>
                  <a:cubicBezTo>
                    <a:pt x="2275413" y="265699"/>
                    <a:pt x="2278493" y="278750"/>
                    <a:pt x="2270860" y="285293"/>
                  </a:cubicBezTo>
                  <a:cubicBezTo>
                    <a:pt x="2259151" y="295329"/>
                    <a:pt x="2226968" y="299923"/>
                    <a:pt x="2226968" y="299923"/>
                  </a:cubicBezTo>
                  <a:cubicBezTo>
                    <a:pt x="2219653" y="304800"/>
                    <a:pt x="2211888" y="309061"/>
                    <a:pt x="2205023" y="314553"/>
                  </a:cubicBezTo>
                  <a:cubicBezTo>
                    <a:pt x="2199637" y="318862"/>
                    <a:pt x="2196306" y="325635"/>
                    <a:pt x="2190392" y="329184"/>
                  </a:cubicBezTo>
                  <a:cubicBezTo>
                    <a:pt x="2183780" y="333151"/>
                    <a:pt x="2175762" y="334061"/>
                    <a:pt x="2168447" y="336499"/>
                  </a:cubicBezTo>
                  <a:cubicBezTo>
                    <a:pt x="2153945" y="351001"/>
                    <a:pt x="2133469" y="367652"/>
                    <a:pt x="2124556" y="387705"/>
                  </a:cubicBezTo>
                  <a:cubicBezTo>
                    <a:pt x="2118292" y="401798"/>
                    <a:pt x="2118480" y="418765"/>
                    <a:pt x="2109925" y="431597"/>
                  </a:cubicBezTo>
                  <a:cubicBezTo>
                    <a:pt x="2100171" y="446227"/>
                    <a:pt x="2093097" y="463055"/>
                    <a:pt x="2080664" y="475488"/>
                  </a:cubicBezTo>
                  <a:cubicBezTo>
                    <a:pt x="2061598" y="494554"/>
                    <a:pt x="2046337" y="514597"/>
                    <a:pt x="2022143" y="526694"/>
                  </a:cubicBezTo>
                  <a:cubicBezTo>
                    <a:pt x="2015246" y="530142"/>
                    <a:pt x="2007512" y="531571"/>
                    <a:pt x="2000197" y="534009"/>
                  </a:cubicBezTo>
                  <a:cubicBezTo>
                    <a:pt x="1990443" y="543763"/>
                    <a:pt x="1975298" y="550184"/>
                    <a:pt x="1970936" y="563270"/>
                  </a:cubicBezTo>
                  <a:cubicBezTo>
                    <a:pt x="1968498" y="570585"/>
                    <a:pt x="1968438" y="579195"/>
                    <a:pt x="1963621" y="585216"/>
                  </a:cubicBezTo>
                  <a:cubicBezTo>
                    <a:pt x="1958129" y="592081"/>
                    <a:pt x="1948541" y="594354"/>
                    <a:pt x="1941676" y="599846"/>
                  </a:cubicBezTo>
                  <a:cubicBezTo>
                    <a:pt x="1926785" y="611759"/>
                    <a:pt x="1923278" y="620127"/>
                    <a:pt x="1912415" y="636422"/>
                  </a:cubicBezTo>
                  <a:cubicBezTo>
                    <a:pt x="1909977" y="643737"/>
                    <a:pt x="1907218" y="650954"/>
                    <a:pt x="1905100" y="658368"/>
                  </a:cubicBezTo>
                  <a:cubicBezTo>
                    <a:pt x="1902338" y="668035"/>
                    <a:pt x="1901314" y="678215"/>
                    <a:pt x="1897784" y="687629"/>
                  </a:cubicBezTo>
                  <a:cubicBezTo>
                    <a:pt x="1893955" y="697839"/>
                    <a:pt x="1890865" y="709178"/>
                    <a:pt x="1883154" y="716889"/>
                  </a:cubicBezTo>
                  <a:cubicBezTo>
                    <a:pt x="1877701" y="722342"/>
                    <a:pt x="1868523" y="721766"/>
                    <a:pt x="1861208" y="724205"/>
                  </a:cubicBezTo>
                  <a:cubicBezTo>
                    <a:pt x="1841701" y="721766"/>
                    <a:pt x="1821517" y="722538"/>
                    <a:pt x="1802687" y="716889"/>
                  </a:cubicBezTo>
                  <a:cubicBezTo>
                    <a:pt x="1796081" y="714907"/>
                    <a:pt x="1793442" y="706567"/>
                    <a:pt x="1788056" y="702259"/>
                  </a:cubicBezTo>
                  <a:cubicBezTo>
                    <a:pt x="1781191" y="696767"/>
                    <a:pt x="1774192" y="691092"/>
                    <a:pt x="1766111" y="687629"/>
                  </a:cubicBezTo>
                  <a:cubicBezTo>
                    <a:pt x="1756870" y="683668"/>
                    <a:pt x="1746264" y="683843"/>
                    <a:pt x="1736850" y="680313"/>
                  </a:cubicBezTo>
                  <a:cubicBezTo>
                    <a:pt x="1726639" y="676484"/>
                    <a:pt x="1717612" y="669979"/>
                    <a:pt x="1707589" y="665683"/>
                  </a:cubicBezTo>
                  <a:cubicBezTo>
                    <a:pt x="1700502" y="662646"/>
                    <a:pt x="1692959" y="660806"/>
                    <a:pt x="1685644" y="658368"/>
                  </a:cubicBezTo>
                  <a:cubicBezTo>
                    <a:pt x="1671013" y="648614"/>
                    <a:pt x="1651505" y="643738"/>
                    <a:pt x="1641752" y="629107"/>
                  </a:cubicBezTo>
                  <a:cubicBezTo>
                    <a:pt x="1636875" y="621792"/>
                    <a:pt x="1633987" y="612653"/>
                    <a:pt x="1627122" y="607161"/>
                  </a:cubicBezTo>
                  <a:cubicBezTo>
                    <a:pt x="1617645" y="599579"/>
                    <a:pt x="1561733" y="592606"/>
                    <a:pt x="1561285" y="592531"/>
                  </a:cubicBezTo>
                  <a:cubicBezTo>
                    <a:pt x="1556408" y="599846"/>
                    <a:pt x="1550587" y="606613"/>
                    <a:pt x="1546655" y="614477"/>
                  </a:cubicBezTo>
                  <a:cubicBezTo>
                    <a:pt x="1543207" y="621374"/>
                    <a:pt x="1539340" y="628711"/>
                    <a:pt x="1539340" y="636422"/>
                  </a:cubicBezTo>
                  <a:cubicBezTo>
                    <a:pt x="1539340" y="724238"/>
                    <a:pt x="1543912" y="811996"/>
                    <a:pt x="1546655" y="899769"/>
                  </a:cubicBezTo>
                  <a:cubicBezTo>
                    <a:pt x="1548789" y="968055"/>
                    <a:pt x="1551532" y="1036320"/>
                    <a:pt x="1553970" y="1104595"/>
                  </a:cubicBezTo>
                  <a:cubicBezTo>
                    <a:pt x="1551532" y="1128979"/>
                    <a:pt x="1554897" y="1154669"/>
                    <a:pt x="1546655" y="1177747"/>
                  </a:cubicBezTo>
                  <a:cubicBezTo>
                    <a:pt x="1542016" y="1190737"/>
                    <a:pt x="1530480" y="1202646"/>
                    <a:pt x="1517394" y="1207008"/>
                  </a:cubicBezTo>
                  <a:lnTo>
                    <a:pt x="1473503" y="1221638"/>
                  </a:lnTo>
                  <a:cubicBezTo>
                    <a:pt x="1451557" y="1219200"/>
                    <a:pt x="1429490" y="1217680"/>
                    <a:pt x="1407666" y="1214323"/>
                  </a:cubicBezTo>
                  <a:cubicBezTo>
                    <a:pt x="1397729" y="1212794"/>
                    <a:pt x="1388072" y="1209770"/>
                    <a:pt x="1378405" y="1207008"/>
                  </a:cubicBezTo>
                  <a:cubicBezTo>
                    <a:pt x="1370991" y="1204890"/>
                    <a:pt x="1364081" y="1200866"/>
                    <a:pt x="1356460" y="1199693"/>
                  </a:cubicBezTo>
                  <a:cubicBezTo>
                    <a:pt x="1332239" y="1195967"/>
                    <a:pt x="1307692" y="1194816"/>
                    <a:pt x="1283308" y="1192377"/>
                  </a:cubicBezTo>
                  <a:cubicBezTo>
                    <a:pt x="1241384" y="1129496"/>
                    <a:pt x="1291643" y="1209050"/>
                    <a:pt x="1261362" y="1148486"/>
                  </a:cubicBezTo>
                  <a:cubicBezTo>
                    <a:pt x="1232997" y="1091755"/>
                    <a:pt x="1257808" y="1159765"/>
                    <a:pt x="1239416" y="1104595"/>
                  </a:cubicBezTo>
                  <a:cubicBezTo>
                    <a:pt x="1236978" y="1080211"/>
                    <a:pt x="1235140" y="1055759"/>
                    <a:pt x="1232101" y="1031443"/>
                  </a:cubicBezTo>
                  <a:cubicBezTo>
                    <a:pt x="1230228" y="1016462"/>
                    <a:pt x="1225988" y="982639"/>
                    <a:pt x="1217471" y="965606"/>
                  </a:cubicBezTo>
                  <a:cubicBezTo>
                    <a:pt x="1213539" y="957742"/>
                    <a:pt x="1207717" y="950976"/>
                    <a:pt x="1202840" y="943661"/>
                  </a:cubicBezTo>
                  <a:cubicBezTo>
                    <a:pt x="1200402" y="936346"/>
                    <a:pt x="1199802" y="928131"/>
                    <a:pt x="1195525" y="921715"/>
                  </a:cubicBezTo>
                  <a:cubicBezTo>
                    <a:pt x="1189787" y="913107"/>
                    <a:pt x="1181527" y="906392"/>
                    <a:pt x="1173580" y="899769"/>
                  </a:cubicBezTo>
                  <a:cubicBezTo>
                    <a:pt x="1166826" y="894141"/>
                    <a:pt x="1159498" y="889071"/>
                    <a:pt x="1151634" y="885139"/>
                  </a:cubicBezTo>
                  <a:cubicBezTo>
                    <a:pt x="1133626" y="876135"/>
                    <a:pt x="1102654" y="873318"/>
                    <a:pt x="1085797" y="870509"/>
                  </a:cubicBezTo>
                  <a:cubicBezTo>
                    <a:pt x="1057506" y="851648"/>
                    <a:pt x="1048932" y="840372"/>
                    <a:pt x="1019960" y="833933"/>
                  </a:cubicBezTo>
                  <a:cubicBezTo>
                    <a:pt x="1005481" y="830715"/>
                    <a:pt x="990699" y="829056"/>
                    <a:pt x="976069" y="826617"/>
                  </a:cubicBezTo>
                  <a:cubicBezTo>
                    <a:pt x="963877" y="814425"/>
                    <a:pt x="944945" y="806398"/>
                    <a:pt x="939493" y="790041"/>
                  </a:cubicBezTo>
                  <a:cubicBezTo>
                    <a:pt x="929997" y="761553"/>
                    <a:pt x="937630" y="773548"/>
                    <a:pt x="917548" y="753465"/>
                  </a:cubicBezTo>
                  <a:cubicBezTo>
                    <a:pt x="915109" y="746150"/>
                    <a:pt x="914859" y="737689"/>
                    <a:pt x="910232" y="731520"/>
                  </a:cubicBezTo>
                  <a:cubicBezTo>
                    <a:pt x="899887" y="717726"/>
                    <a:pt x="873656" y="694944"/>
                    <a:pt x="873656" y="694944"/>
                  </a:cubicBezTo>
                  <a:cubicBezTo>
                    <a:pt x="868779" y="680314"/>
                    <a:pt x="869931" y="661958"/>
                    <a:pt x="859026" y="651053"/>
                  </a:cubicBezTo>
                  <a:lnTo>
                    <a:pt x="829765" y="621792"/>
                  </a:lnTo>
                  <a:lnTo>
                    <a:pt x="815135" y="607161"/>
                  </a:lnTo>
                  <a:cubicBezTo>
                    <a:pt x="806699" y="581853"/>
                    <a:pt x="799686" y="572223"/>
                    <a:pt x="815135" y="541325"/>
                  </a:cubicBezTo>
                  <a:cubicBezTo>
                    <a:pt x="819067" y="533461"/>
                    <a:pt x="830405" y="532416"/>
                    <a:pt x="837080" y="526694"/>
                  </a:cubicBezTo>
                  <a:cubicBezTo>
                    <a:pt x="847553" y="517717"/>
                    <a:pt x="866341" y="497433"/>
                    <a:pt x="866341" y="497433"/>
                  </a:cubicBezTo>
                  <a:cubicBezTo>
                    <a:pt x="872178" y="479921"/>
                    <a:pt x="886788" y="447501"/>
                    <a:pt x="866341" y="431597"/>
                  </a:cubicBezTo>
                  <a:cubicBezTo>
                    <a:pt x="850823" y="419527"/>
                    <a:pt x="827327" y="426720"/>
                    <a:pt x="807820" y="424281"/>
                  </a:cubicBezTo>
                  <a:cubicBezTo>
                    <a:pt x="800505" y="419404"/>
                    <a:pt x="792091" y="415868"/>
                    <a:pt x="785874" y="409651"/>
                  </a:cubicBezTo>
                  <a:cubicBezTo>
                    <a:pt x="761089" y="384866"/>
                    <a:pt x="770659" y="366201"/>
                    <a:pt x="763928" y="329184"/>
                  </a:cubicBezTo>
                  <a:cubicBezTo>
                    <a:pt x="760003" y="307598"/>
                    <a:pt x="750391" y="298996"/>
                    <a:pt x="741983" y="277977"/>
                  </a:cubicBezTo>
                  <a:cubicBezTo>
                    <a:pt x="720975" y="225458"/>
                    <a:pt x="743951" y="239619"/>
                    <a:pt x="705407" y="226771"/>
                  </a:cubicBezTo>
                  <a:cubicBezTo>
                    <a:pt x="662004" y="270171"/>
                    <a:pt x="733199" y="193129"/>
                    <a:pt x="683461" y="292608"/>
                  </a:cubicBezTo>
                  <a:cubicBezTo>
                    <a:pt x="680013" y="299505"/>
                    <a:pt x="669149" y="298833"/>
                    <a:pt x="661516" y="299923"/>
                  </a:cubicBezTo>
                  <a:cubicBezTo>
                    <a:pt x="634853" y="303732"/>
                    <a:pt x="607797" y="304091"/>
                    <a:pt x="581048" y="307238"/>
                  </a:cubicBezTo>
                  <a:cubicBezTo>
                    <a:pt x="566317" y="308971"/>
                    <a:pt x="551787" y="312115"/>
                    <a:pt x="537157" y="314553"/>
                  </a:cubicBezTo>
                  <a:cubicBezTo>
                    <a:pt x="512773" y="312115"/>
                    <a:pt x="488226" y="310964"/>
                    <a:pt x="464005" y="307238"/>
                  </a:cubicBezTo>
                  <a:cubicBezTo>
                    <a:pt x="456384" y="306066"/>
                    <a:pt x="448334" y="304405"/>
                    <a:pt x="442060" y="299923"/>
                  </a:cubicBezTo>
                  <a:cubicBezTo>
                    <a:pt x="430836" y="291905"/>
                    <a:pt x="424276" y="278313"/>
                    <a:pt x="412799" y="270662"/>
                  </a:cubicBezTo>
                  <a:cubicBezTo>
                    <a:pt x="405484" y="265785"/>
                    <a:pt x="397718" y="261524"/>
                    <a:pt x="390853" y="256032"/>
                  </a:cubicBezTo>
                  <a:cubicBezTo>
                    <a:pt x="385467" y="251724"/>
                    <a:pt x="382137" y="244949"/>
                    <a:pt x="376223" y="241401"/>
                  </a:cubicBezTo>
                  <a:cubicBezTo>
                    <a:pt x="369611" y="237434"/>
                    <a:pt x="361592" y="236524"/>
                    <a:pt x="354277" y="234086"/>
                  </a:cubicBezTo>
                  <a:cubicBezTo>
                    <a:pt x="346962" y="229209"/>
                    <a:pt x="339197" y="224948"/>
                    <a:pt x="332332" y="219456"/>
                  </a:cubicBezTo>
                  <a:cubicBezTo>
                    <a:pt x="326946" y="215147"/>
                    <a:pt x="323615" y="208374"/>
                    <a:pt x="317701" y="204825"/>
                  </a:cubicBezTo>
                  <a:cubicBezTo>
                    <a:pt x="311089" y="200858"/>
                    <a:pt x="303071" y="199948"/>
                    <a:pt x="295756" y="197510"/>
                  </a:cubicBezTo>
                  <a:cubicBezTo>
                    <a:pt x="286002" y="187756"/>
                    <a:pt x="274147" y="179726"/>
                    <a:pt x="266495" y="168249"/>
                  </a:cubicBezTo>
                  <a:cubicBezTo>
                    <a:pt x="256900" y="153857"/>
                    <a:pt x="251129" y="142094"/>
                    <a:pt x="237234" y="131673"/>
                  </a:cubicBezTo>
                  <a:cubicBezTo>
                    <a:pt x="223167" y="121123"/>
                    <a:pt x="205776" y="114846"/>
                    <a:pt x="193343" y="102413"/>
                  </a:cubicBezTo>
                  <a:cubicBezTo>
                    <a:pt x="158016" y="67086"/>
                    <a:pt x="202908" y="110065"/>
                    <a:pt x="156767" y="73152"/>
                  </a:cubicBezTo>
                  <a:cubicBezTo>
                    <a:pt x="134128" y="55040"/>
                    <a:pt x="148246" y="60772"/>
                    <a:pt x="127506" y="36576"/>
                  </a:cubicBezTo>
                  <a:cubicBezTo>
                    <a:pt x="118529" y="26103"/>
                    <a:pt x="111331" y="11677"/>
                    <a:pt x="98245" y="7315"/>
                  </a:cubicBezTo>
                  <a:lnTo>
                    <a:pt x="76300" y="0"/>
                  </a:lnTo>
                  <a:cubicBezTo>
                    <a:pt x="68985" y="2438"/>
                    <a:pt x="60375" y="2498"/>
                    <a:pt x="54354" y="7315"/>
                  </a:cubicBezTo>
                  <a:cubicBezTo>
                    <a:pt x="33200" y="24238"/>
                    <a:pt x="35405" y="49883"/>
                    <a:pt x="47039" y="73152"/>
                  </a:cubicBezTo>
                  <a:cubicBezTo>
                    <a:pt x="50971" y="81015"/>
                    <a:pt x="61669" y="82905"/>
                    <a:pt x="68984" y="87782"/>
                  </a:cubicBezTo>
                  <a:cubicBezTo>
                    <a:pt x="71423" y="95097"/>
                    <a:pt x="75127" y="102107"/>
                    <a:pt x="76300" y="109728"/>
                  </a:cubicBezTo>
                  <a:cubicBezTo>
                    <a:pt x="79858" y="132854"/>
                    <a:pt x="71683" y="183576"/>
                    <a:pt x="98245" y="204825"/>
                  </a:cubicBezTo>
                  <a:cubicBezTo>
                    <a:pt x="104266" y="209642"/>
                    <a:pt x="112876" y="209702"/>
                    <a:pt x="120191" y="212141"/>
                  </a:cubicBezTo>
                  <a:cubicBezTo>
                    <a:pt x="122629" y="241402"/>
                    <a:pt x="119440" y="271691"/>
                    <a:pt x="127506" y="299923"/>
                  </a:cubicBezTo>
                  <a:cubicBezTo>
                    <a:pt x="130204" y="309364"/>
                    <a:pt x="163620" y="320074"/>
                    <a:pt x="171397" y="321869"/>
                  </a:cubicBezTo>
                  <a:cubicBezTo>
                    <a:pt x="276338" y="346087"/>
                    <a:pt x="213445" y="326132"/>
                    <a:pt x="266495" y="343814"/>
                  </a:cubicBezTo>
                  <a:cubicBezTo>
                    <a:pt x="295070" y="372391"/>
                    <a:pt x="265087" y="346768"/>
                    <a:pt x="303071" y="365760"/>
                  </a:cubicBezTo>
                  <a:cubicBezTo>
                    <a:pt x="321526" y="374987"/>
                    <a:pt x="326039" y="381413"/>
                    <a:pt x="339647" y="395021"/>
                  </a:cubicBezTo>
                  <a:cubicBezTo>
                    <a:pt x="363847" y="467622"/>
                    <a:pt x="323244" y="356717"/>
                    <a:pt x="368908" y="438912"/>
                  </a:cubicBezTo>
                  <a:cubicBezTo>
                    <a:pt x="376397" y="452393"/>
                    <a:pt x="378661" y="468173"/>
                    <a:pt x="383538" y="482803"/>
                  </a:cubicBezTo>
                  <a:cubicBezTo>
                    <a:pt x="385976" y="490118"/>
                    <a:pt x="385400" y="499297"/>
                    <a:pt x="390853" y="504749"/>
                  </a:cubicBezTo>
                  <a:cubicBezTo>
                    <a:pt x="395730" y="509626"/>
                    <a:pt x="401346" y="513862"/>
                    <a:pt x="405484" y="519379"/>
                  </a:cubicBezTo>
                  <a:cubicBezTo>
                    <a:pt x="416034" y="533446"/>
                    <a:pt x="429183" y="546589"/>
                    <a:pt x="434744" y="563270"/>
                  </a:cubicBezTo>
                  <a:lnTo>
                    <a:pt x="449375" y="607161"/>
                  </a:lnTo>
                  <a:cubicBezTo>
                    <a:pt x="451813" y="626668"/>
                    <a:pt x="455057" y="646092"/>
                    <a:pt x="456690" y="665683"/>
                  </a:cubicBezTo>
                  <a:cubicBezTo>
                    <a:pt x="459936" y="704638"/>
                    <a:pt x="455052" y="744675"/>
                    <a:pt x="464005" y="782726"/>
                  </a:cubicBezTo>
                  <a:cubicBezTo>
                    <a:pt x="465771" y="790232"/>
                    <a:pt x="478424" y="788368"/>
                    <a:pt x="485951" y="790041"/>
                  </a:cubicBezTo>
                  <a:cubicBezTo>
                    <a:pt x="500430" y="793259"/>
                    <a:pt x="515212" y="794918"/>
                    <a:pt x="529842" y="797357"/>
                  </a:cubicBezTo>
                  <a:cubicBezTo>
                    <a:pt x="534719" y="804672"/>
                    <a:pt x="538980" y="812437"/>
                    <a:pt x="544472" y="819302"/>
                  </a:cubicBezTo>
                  <a:cubicBezTo>
                    <a:pt x="548781" y="824688"/>
                    <a:pt x="557288" y="827279"/>
                    <a:pt x="559103" y="833933"/>
                  </a:cubicBezTo>
                  <a:cubicBezTo>
                    <a:pt x="564913" y="855235"/>
                    <a:pt x="562788" y="877989"/>
                    <a:pt x="566418" y="899769"/>
                  </a:cubicBezTo>
                  <a:cubicBezTo>
                    <a:pt x="567686" y="907375"/>
                    <a:pt x="569251" y="915440"/>
                    <a:pt x="573733" y="921715"/>
                  </a:cubicBezTo>
                  <a:cubicBezTo>
                    <a:pt x="589860" y="944293"/>
                    <a:pt x="603851" y="951547"/>
                    <a:pt x="624940" y="965606"/>
                  </a:cubicBezTo>
                  <a:cubicBezTo>
                    <a:pt x="637474" y="1003209"/>
                    <a:pt x="623059" y="974933"/>
                    <a:pt x="654200" y="1002182"/>
                  </a:cubicBezTo>
                  <a:cubicBezTo>
                    <a:pt x="705927" y="1047443"/>
                    <a:pt x="670081" y="1031860"/>
                    <a:pt x="712722" y="1046073"/>
                  </a:cubicBezTo>
                  <a:cubicBezTo>
                    <a:pt x="733381" y="1059846"/>
                    <a:pt x="743587" y="1061407"/>
                    <a:pt x="749298" y="1089965"/>
                  </a:cubicBezTo>
                  <a:cubicBezTo>
                    <a:pt x="749615" y="1091549"/>
                    <a:pt x="750299" y="1169663"/>
                    <a:pt x="763928" y="1192377"/>
                  </a:cubicBezTo>
                  <a:cubicBezTo>
                    <a:pt x="776696" y="1213657"/>
                    <a:pt x="800564" y="1214343"/>
                    <a:pt x="822450" y="1221638"/>
                  </a:cubicBezTo>
                  <a:lnTo>
                    <a:pt x="844396" y="1228953"/>
                  </a:lnTo>
                  <a:cubicBezTo>
                    <a:pt x="851711" y="1233830"/>
                    <a:pt x="858477" y="1239652"/>
                    <a:pt x="866341" y="1243584"/>
                  </a:cubicBezTo>
                  <a:cubicBezTo>
                    <a:pt x="873238" y="1247033"/>
                    <a:pt x="884838" y="1244002"/>
                    <a:pt x="888287" y="1250899"/>
                  </a:cubicBezTo>
                  <a:cubicBezTo>
                    <a:pt x="894619" y="1263562"/>
                    <a:pt x="872268" y="1281548"/>
                    <a:pt x="866341" y="1287475"/>
                  </a:cubicBezTo>
                  <a:cubicBezTo>
                    <a:pt x="884151" y="1340904"/>
                    <a:pt x="877232" y="1316405"/>
                    <a:pt x="888287" y="1360627"/>
                  </a:cubicBezTo>
                  <a:cubicBezTo>
                    <a:pt x="885849" y="1394765"/>
                    <a:pt x="890132" y="1430064"/>
                    <a:pt x="880972" y="1463040"/>
                  </a:cubicBezTo>
                  <a:cubicBezTo>
                    <a:pt x="877280" y="1476331"/>
                    <a:pt x="859362" y="1480824"/>
                    <a:pt x="851711" y="1492301"/>
                  </a:cubicBezTo>
                  <a:lnTo>
                    <a:pt x="822450" y="1536192"/>
                  </a:lnTo>
                  <a:cubicBezTo>
                    <a:pt x="822449" y="1536194"/>
                    <a:pt x="793190" y="1580082"/>
                    <a:pt x="793189" y="1580083"/>
                  </a:cubicBezTo>
                  <a:cubicBezTo>
                    <a:pt x="756898" y="1604277"/>
                    <a:pt x="777461" y="1588496"/>
                    <a:pt x="734668" y="1631289"/>
                  </a:cubicBezTo>
                  <a:lnTo>
                    <a:pt x="698092" y="1667865"/>
                  </a:lnTo>
                  <a:cubicBezTo>
                    <a:pt x="686294" y="1679663"/>
                    <a:pt x="677665" y="1690205"/>
                    <a:pt x="661516" y="1697126"/>
                  </a:cubicBezTo>
                  <a:cubicBezTo>
                    <a:pt x="652275" y="1701086"/>
                    <a:pt x="642009" y="1702003"/>
                    <a:pt x="632255" y="1704441"/>
                  </a:cubicBezTo>
                  <a:cubicBezTo>
                    <a:pt x="627378" y="1709318"/>
                    <a:pt x="623538" y="1715523"/>
                    <a:pt x="617624" y="1719072"/>
                  </a:cubicBezTo>
                  <a:cubicBezTo>
                    <a:pt x="582355" y="1740234"/>
                    <a:pt x="482915" y="1719339"/>
                    <a:pt x="478636" y="1719072"/>
                  </a:cubicBezTo>
                  <a:cubicBezTo>
                    <a:pt x="460786" y="1713122"/>
                    <a:pt x="448926" y="1711308"/>
                    <a:pt x="434744" y="1697126"/>
                  </a:cubicBezTo>
                  <a:cubicBezTo>
                    <a:pt x="428527" y="1690909"/>
                    <a:pt x="426868" y="1680809"/>
                    <a:pt x="420114" y="1675181"/>
                  </a:cubicBezTo>
                  <a:cubicBezTo>
                    <a:pt x="411737" y="1668200"/>
                    <a:pt x="400607" y="1665427"/>
                    <a:pt x="390853" y="1660550"/>
                  </a:cubicBezTo>
                  <a:cubicBezTo>
                    <a:pt x="361593" y="1616661"/>
                    <a:pt x="393291" y="1658112"/>
                    <a:pt x="354277" y="1623974"/>
                  </a:cubicBezTo>
                  <a:cubicBezTo>
                    <a:pt x="341301" y="1612620"/>
                    <a:pt x="329893" y="1599590"/>
                    <a:pt x="317701" y="1587398"/>
                  </a:cubicBezTo>
                  <a:cubicBezTo>
                    <a:pt x="310386" y="1580083"/>
                    <a:pt x="304364" y="1571191"/>
                    <a:pt x="295756" y="1565453"/>
                  </a:cubicBezTo>
                  <a:lnTo>
                    <a:pt x="251864" y="1536192"/>
                  </a:lnTo>
                  <a:cubicBezTo>
                    <a:pt x="244549" y="1531315"/>
                    <a:pt x="238260" y="1524341"/>
                    <a:pt x="229919" y="1521561"/>
                  </a:cubicBezTo>
                  <a:lnTo>
                    <a:pt x="207973" y="1514246"/>
                  </a:lnTo>
                  <a:cubicBezTo>
                    <a:pt x="186969" y="1521247"/>
                    <a:pt x="184786" y="1518340"/>
                    <a:pt x="171397" y="1536192"/>
                  </a:cubicBezTo>
                  <a:cubicBezTo>
                    <a:pt x="163338" y="1546937"/>
                    <a:pt x="143727" y="1590559"/>
                    <a:pt x="120191" y="1594713"/>
                  </a:cubicBezTo>
                  <a:cubicBezTo>
                    <a:pt x="86487" y="1600661"/>
                    <a:pt x="51916" y="1599590"/>
                    <a:pt x="17778" y="1602029"/>
                  </a:cubicBezTo>
                  <a:cubicBezTo>
                    <a:pt x="12901" y="1609344"/>
                    <a:pt x="4391" y="1615271"/>
                    <a:pt x="3148" y="1623974"/>
                  </a:cubicBezTo>
                  <a:cubicBezTo>
                    <a:pt x="0" y="1646012"/>
                    <a:pt x="13112" y="1661433"/>
                    <a:pt x="32408" y="1667865"/>
                  </a:cubicBezTo>
                  <a:cubicBezTo>
                    <a:pt x="46479" y="1672556"/>
                    <a:pt x="61669" y="1672742"/>
                    <a:pt x="76300" y="1675181"/>
                  </a:cubicBezTo>
                  <a:cubicBezTo>
                    <a:pt x="83615" y="1680058"/>
                    <a:pt x="90211" y="1686240"/>
                    <a:pt x="98245" y="1689811"/>
                  </a:cubicBezTo>
                  <a:cubicBezTo>
                    <a:pt x="112338" y="1696074"/>
                    <a:pt x="127506" y="1699564"/>
                    <a:pt x="142136" y="1704441"/>
                  </a:cubicBezTo>
                  <a:cubicBezTo>
                    <a:pt x="173629" y="1714939"/>
                    <a:pt x="156589" y="1709884"/>
                    <a:pt x="193343" y="1719072"/>
                  </a:cubicBezTo>
                  <a:cubicBezTo>
                    <a:pt x="243650" y="1752610"/>
                    <a:pt x="220553" y="1742773"/>
                    <a:pt x="259180" y="1755648"/>
                  </a:cubicBezTo>
                  <a:cubicBezTo>
                    <a:pt x="266495" y="1760525"/>
                    <a:pt x="278993" y="1761749"/>
                    <a:pt x="281125" y="1770278"/>
                  </a:cubicBezTo>
                  <a:cubicBezTo>
                    <a:pt x="282798" y="1776969"/>
                    <a:pt x="267629" y="1778106"/>
                    <a:pt x="266495" y="1784909"/>
                  </a:cubicBezTo>
                  <a:cubicBezTo>
                    <a:pt x="264842" y="1794826"/>
                    <a:pt x="268233" y="1805804"/>
                    <a:pt x="273810" y="1814169"/>
                  </a:cubicBezTo>
                  <a:cubicBezTo>
                    <a:pt x="281914" y="1826325"/>
                    <a:pt x="305182" y="1831942"/>
                    <a:pt x="317701" y="1836115"/>
                  </a:cubicBezTo>
                  <a:cubicBezTo>
                    <a:pt x="322578" y="1850745"/>
                    <a:pt x="334245" y="1864703"/>
                    <a:pt x="332332" y="1880006"/>
                  </a:cubicBezTo>
                  <a:cubicBezTo>
                    <a:pt x="331202" y="1889042"/>
                    <a:pt x="323983" y="1958351"/>
                    <a:pt x="317701" y="1975104"/>
                  </a:cubicBezTo>
                  <a:cubicBezTo>
                    <a:pt x="309755" y="1996294"/>
                    <a:pt x="301042" y="1995927"/>
                    <a:pt x="288440" y="2011680"/>
                  </a:cubicBezTo>
                  <a:cubicBezTo>
                    <a:pt x="282948" y="2018545"/>
                    <a:pt x="279531" y="2026950"/>
                    <a:pt x="273810" y="2033625"/>
                  </a:cubicBezTo>
                  <a:cubicBezTo>
                    <a:pt x="264833" y="2044098"/>
                    <a:pt x="254303" y="2053132"/>
                    <a:pt x="244549" y="2062886"/>
                  </a:cubicBezTo>
                  <a:lnTo>
                    <a:pt x="229919" y="2077517"/>
                  </a:lnTo>
                  <a:lnTo>
                    <a:pt x="193343" y="2114093"/>
                  </a:lnTo>
                  <a:cubicBezTo>
                    <a:pt x="188466" y="2118970"/>
                    <a:pt x="185255" y="2126542"/>
                    <a:pt x="178712" y="2128723"/>
                  </a:cubicBezTo>
                  <a:lnTo>
                    <a:pt x="156767" y="2136038"/>
                  </a:lnTo>
                  <a:lnTo>
                    <a:pt x="98245" y="2194560"/>
                  </a:lnTo>
                  <a:lnTo>
                    <a:pt x="76300" y="2216505"/>
                  </a:lnTo>
                  <a:cubicBezTo>
                    <a:pt x="68755" y="2239137"/>
                    <a:pt x="61669" y="2256590"/>
                    <a:pt x="61669" y="2282342"/>
                  </a:cubicBezTo>
                  <a:cubicBezTo>
                    <a:pt x="61669" y="2294775"/>
                    <a:pt x="62087" y="2308573"/>
                    <a:pt x="68984" y="2318918"/>
                  </a:cubicBezTo>
                  <a:cubicBezTo>
                    <a:pt x="73261" y="2325334"/>
                    <a:pt x="83615" y="2323795"/>
                    <a:pt x="90930" y="2326233"/>
                  </a:cubicBezTo>
                  <a:cubicBezTo>
                    <a:pt x="98245" y="2323795"/>
                    <a:pt x="105979" y="2322366"/>
                    <a:pt x="112876" y="2318918"/>
                  </a:cubicBezTo>
                  <a:cubicBezTo>
                    <a:pt x="120739" y="2314986"/>
                    <a:pt x="126097" y="2305378"/>
                    <a:pt x="134821" y="2304288"/>
                  </a:cubicBezTo>
                  <a:cubicBezTo>
                    <a:pt x="147158" y="2302746"/>
                    <a:pt x="159205" y="2309165"/>
                    <a:pt x="171397" y="2311603"/>
                  </a:cubicBezTo>
                  <a:cubicBezTo>
                    <a:pt x="183197" y="2323402"/>
                    <a:pt x="193736" y="2332027"/>
                    <a:pt x="200658" y="2348179"/>
                  </a:cubicBezTo>
                  <a:cubicBezTo>
                    <a:pt x="204618" y="2357420"/>
                    <a:pt x="202645" y="2368914"/>
                    <a:pt x="207973" y="2377440"/>
                  </a:cubicBezTo>
                  <a:cubicBezTo>
                    <a:pt x="215284" y="2389137"/>
                    <a:pt x="237234" y="2406701"/>
                    <a:pt x="237234" y="2406701"/>
                  </a:cubicBezTo>
                  <a:cubicBezTo>
                    <a:pt x="261618" y="2404262"/>
                    <a:pt x="286165" y="2403111"/>
                    <a:pt x="310386" y="2399385"/>
                  </a:cubicBezTo>
                  <a:cubicBezTo>
                    <a:pt x="318007" y="2398212"/>
                    <a:pt x="326311" y="2396887"/>
                    <a:pt x="332332" y="2392070"/>
                  </a:cubicBezTo>
                  <a:cubicBezTo>
                    <a:pt x="339197" y="2386578"/>
                    <a:pt x="342085" y="2377440"/>
                    <a:pt x="346962" y="2370125"/>
                  </a:cubicBezTo>
                  <a:cubicBezTo>
                    <a:pt x="351839" y="2355494"/>
                    <a:pt x="357851" y="2341194"/>
                    <a:pt x="361592" y="2326233"/>
                  </a:cubicBezTo>
                  <a:cubicBezTo>
                    <a:pt x="364031" y="2316480"/>
                    <a:pt x="364412" y="2305965"/>
                    <a:pt x="368908" y="2296973"/>
                  </a:cubicBezTo>
                  <a:cubicBezTo>
                    <a:pt x="371992" y="2290804"/>
                    <a:pt x="379230" y="2287728"/>
                    <a:pt x="383538" y="2282342"/>
                  </a:cubicBezTo>
                  <a:cubicBezTo>
                    <a:pt x="389030" y="2275477"/>
                    <a:pt x="391552" y="2266186"/>
                    <a:pt x="398168" y="2260397"/>
                  </a:cubicBezTo>
                  <a:cubicBezTo>
                    <a:pt x="411401" y="2248818"/>
                    <a:pt x="429627" y="2243570"/>
                    <a:pt x="442060" y="2231136"/>
                  </a:cubicBezTo>
                  <a:lnTo>
                    <a:pt x="456690" y="2216505"/>
                  </a:lnTo>
                  <a:cubicBezTo>
                    <a:pt x="503020" y="2218944"/>
                    <a:pt x="549711" y="2217552"/>
                    <a:pt x="595679" y="2223821"/>
                  </a:cubicBezTo>
                  <a:cubicBezTo>
                    <a:pt x="604390" y="2225009"/>
                    <a:pt x="612132" y="2231586"/>
                    <a:pt x="617624" y="2238451"/>
                  </a:cubicBezTo>
                  <a:cubicBezTo>
                    <a:pt x="622441" y="2244472"/>
                    <a:pt x="621491" y="2253500"/>
                    <a:pt x="624940" y="2260397"/>
                  </a:cubicBezTo>
                  <a:cubicBezTo>
                    <a:pt x="628872" y="2268260"/>
                    <a:pt x="634693" y="2275027"/>
                    <a:pt x="639570" y="2282342"/>
                  </a:cubicBezTo>
                  <a:cubicBezTo>
                    <a:pt x="642008" y="2289657"/>
                    <a:pt x="645015" y="2296807"/>
                    <a:pt x="646885" y="2304288"/>
                  </a:cubicBezTo>
                  <a:cubicBezTo>
                    <a:pt x="651061" y="2320991"/>
                    <a:pt x="653152" y="2346082"/>
                    <a:pt x="661516" y="2362809"/>
                  </a:cubicBezTo>
                  <a:cubicBezTo>
                    <a:pt x="665448" y="2370673"/>
                    <a:pt x="672214" y="2376891"/>
                    <a:pt x="676146" y="2384755"/>
                  </a:cubicBezTo>
                  <a:cubicBezTo>
                    <a:pt x="679594" y="2391652"/>
                    <a:pt x="679494" y="2400089"/>
                    <a:pt x="683461" y="2406701"/>
                  </a:cubicBezTo>
                  <a:cubicBezTo>
                    <a:pt x="687009" y="2412615"/>
                    <a:pt x="693784" y="2415945"/>
                    <a:pt x="698092" y="2421331"/>
                  </a:cubicBezTo>
                  <a:cubicBezTo>
                    <a:pt x="703584" y="2428196"/>
                    <a:pt x="705267" y="2438617"/>
                    <a:pt x="712722" y="2443277"/>
                  </a:cubicBezTo>
                  <a:cubicBezTo>
                    <a:pt x="725800" y="2451451"/>
                    <a:pt x="756613" y="2457907"/>
                    <a:pt x="756613" y="2457907"/>
                  </a:cubicBezTo>
                  <a:cubicBezTo>
                    <a:pt x="766367" y="2455469"/>
                    <a:pt x="776882" y="2455088"/>
                    <a:pt x="785874" y="2450592"/>
                  </a:cubicBezTo>
                  <a:cubicBezTo>
                    <a:pt x="792043" y="2447508"/>
                    <a:pt x="797420" y="2442130"/>
                    <a:pt x="800504" y="2435961"/>
                  </a:cubicBezTo>
                  <a:cubicBezTo>
                    <a:pt x="831232" y="2374506"/>
                    <a:pt x="801630" y="2410642"/>
                    <a:pt x="822450" y="2348179"/>
                  </a:cubicBezTo>
                  <a:cubicBezTo>
                    <a:pt x="825230" y="2339838"/>
                    <a:pt x="829625" y="2330893"/>
                    <a:pt x="837080" y="2326233"/>
                  </a:cubicBezTo>
                  <a:cubicBezTo>
                    <a:pt x="850158" y="2318059"/>
                    <a:pt x="880972" y="2311603"/>
                    <a:pt x="880972" y="2311603"/>
                  </a:cubicBezTo>
                  <a:cubicBezTo>
                    <a:pt x="888287" y="2306726"/>
                    <a:pt x="894883" y="2300544"/>
                    <a:pt x="902917" y="2296973"/>
                  </a:cubicBezTo>
                  <a:cubicBezTo>
                    <a:pt x="917010" y="2290710"/>
                    <a:pt x="933976" y="2290896"/>
                    <a:pt x="946808" y="2282342"/>
                  </a:cubicBezTo>
                  <a:cubicBezTo>
                    <a:pt x="954123" y="2277465"/>
                    <a:pt x="960492" y="2270717"/>
                    <a:pt x="968754" y="2267712"/>
                  </a:cubicBezTo>
                  <a:cubicBezTo>
                    <a:pt x="987651" y="2260840"/>
                    <a:pt x="1027276" y="2253081"/>
                    <a:pt x="1027276" y="2253081"/>
                  </a:cubicBezTo>
                  <a:cubicBezTo>
                    <a:pt x="1045349" y="2254372"/>
                    <a:pt x="1173525" y="2269367"/>
                    <a:pt x="1202840" y="2253081"/>
                  </a:cubicBezTo>
                  <a:cubicBezTo>
                    <a:pt x="1211628" y="2248199"/>
                    <a:pt x="1201102" y="2232186"/>
                    <a:pt x="1195525" y="2223821"/>
                  </a:cubicBezTo>
                  <a:cubicBezTo>
                    <a:pt x="1190648" y="2216506"/>
                    <a:pt x="1181614" y="2212761"/>
                    <a:pt x="1173580" y="2209190"/>
                  </a:cubicBezTo>
                  <a:cubicBezTo>
                    <a:pt x="1159487" y="2202927"/>
                    <a:pt x="1129688" y="2194560"/>
                    <a:pt x="1129688" y="2194560"/>
                  </a:cubicBezTo>
                  <a:cubicBezTo>
                    <a:pt x="1093396" y="2170364"/>
                    <a:pt x="1113962" y="2186147"/>
                    <a:pt x="1071167" y="2143353"/>
                  </a:cubicBezTo>
                  <a:lnTo>
                    <a:pt x="1056536" y="2128723"/>
                  </a:lnTo>
                  <a:cubicBezTo>
                    <a:pt x="1038727" y="2075294"/>
                    <a:pt x="1045646" y="2099793"/>
                    <a:pt x="1034591" y="2055571"/>
                  </a:cubicBezTo>
                  <a:cubicBezTo>
                    <a:pt x="1037029" y="2038502"/>
                    <a:pt x="1038822" y="2021329"/>
                    <a:pt x="1041906" y="2004365"/>
                  </a:cubicBezTo>
                  <a:cubicBezTo>
                    <a:pt x="1046329" y="1980038"/>
                    <a:pt x="1056215" y="1954124"/>
                    <a:pt x="1063852" y="1931213"/>
                  </a:cubicBezTo>
                  <a:cubicBezTo>
                    <a:pt x="1066290" y="1923898"/>
                    <a:pt x="1069297" y="1916748"/>
                    <a:pt x="1071167" y="1909267"/>
                  </a:cubicBezTo>
                  <a:cubicBezTo>
                    <a:pt x="1080352" y="1872526"/>
                    <a:pt x="1075303" y="1889544"/>
                    <a:pt x="1085797" y="1858061"/>
                  </a:cubicBezTo>
                  <a:cubicBezTo>
                    <a:pt x="1088494" y="1839180"/>
                    <a:pt x="1090212" y="1805341"/>
                    <a:pt x="1100428" y="1784909"/>
                  </a:cubicBezTo>
                  <a:cubicBezTo>
                    <a:pt x="1115061" y="1755644"/>
                    <a:pt x="1112617" y="1767843"/>
                    <a:pt x="1137004" y="1748333"/>
                  </a:cubicBezTo>
                  <a:cubicBezTo>
                    <a:pt x="1165695" y="1725380"/>
                    <a:pt x="1135466" y="1739091"/>
                    <a:pt x="1173580" y="1726387"/>
                  </a:cubicBezTo>
                  <a:cubicBezTo>
                    <a:pt x="1185772" y="1728825"/>
                    <a:pt x="1198019" y="1731005"/>
                    <a:pt x="1210156" y="1733702"/>
                  </a:cubicBezTo>
                  <a:cubicBezTo>
                    <a:pt x="1303196" y="1754377"/>
                    <a:pt x="1165597" y="1726252"/>
                    <a:pt x="1275992" y="1748333"/>
                  </a:cubicBezTo>
                  <a:cubicBezTo>
                    <a:pt x="1293403" y="1800564"/>
                    <a:pt x="1282069" y="1779392"/>
                    <a:pt x="1305253" y="1814169"/>
                  </a:cubicBezTo>
                  <a:cubicBezTo>
                    <a:pt x="1323638" y="1869327"/>
                    <a:pt x="1298838" y="1801341"/>
                    <a:pt x="1327199" y="1858061"/>
                  </a:cubicBezTo>
                  <a:cubicBezTo>
                    <a:pt x="1330647" y="1864958"/>
                    <a:pt x="1330547" y="1873394"/>
                    <a:pt x="1334514" y="1880006"/>
                  </a:cubicBezTo>
                  <a:cubicBezTo>
                    <a:pt x="1334519" y="1880015"/>
                    <a:pt x="1352799" y="1898291"/>
                    <a:pt x="1356460" y="190195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76400" y="1828800"/>
            <a:ext cx="14209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Los Reyes </a:t>
            </a:r>
          </a:p>
          <a:p>
            <a:pPr algn="ctr"/>
            <a:r>
              <a:rPr lang="en-US" dirty="0"/>
              <a:t>Creek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352800" y="5753100"/>
            <a:ext cx="1828800" cy="495300"/>
            <a:chOff x="1504950" y="3095625"/>
            <a:chExt cx="4724400" cy="1028700"/>
          </a:xfrm>
        </p:grpSpPr>
        <p:sp>
          <p:nvSpPr>
            <p:cNvPr id="37" name="Freeform 36"/>
            <p:cNvSpPr/>
            <p:nvPr/>
          </p:nvSpPr>
          <p:spPr>
            <a:xfrm>
              <a:off x="1504950" y="3095625"/>
              <a:ext cx="2819400" cy="914400"/>
            </a:xfrm>
            <a:custGeom>
              <a:avLst/>
              <a:gdLst>
                <a:gd name="connsiteX0" fmla="*/ 2819400 w 2819400"/>
                <a:gd name="connsiteY0" fmla="*/ 914400 h 914400"/>
                <a:gd name="connsiteX1" fmla="*/ 2809875 w 2819400"/>
                <a:gd name="connsiteY1" fmla="*/ 619125 h 914400"/>
                <a:gd name="connsiteX2" fmla="*/ 2790825 w 2819400"/>
                <a:gd name="connsiteY2" fmla="*/ 485775 h 914400"/>
                <a:gd name="connsiteX3" fmla="*/ 2781300 w 2819400"/>
                <a:gd name="connsiteY3" fmla="*/ 342900 h 914400"/>
                <a:gd name="connsiteX4" fmla="*/ 2762250 w 2819400"/>
                <a:gd name="connsiteY4" fmla="*/ 247650 h 914400"/>
                <a:gd name="connsiteX5" fmla="*/ 2743200 w 2819400"/>
                <a:gd name="connsiteY5" fmla="*/ 180975 h 914400"/>
                <a:gd name="connsiteX6" fmla="*/ 2733675 w 2819400"/>
                <a:gd name="connsiteY6" fmla="*/ 85725 h 914400"/>
                <a:gd name="connsiteX7" fmla="*/ 2724150 w 2819400"/>
                <a:gd name="connsiteY7" fmla="*/ 19050 h 914400"/>
                <a:gd name="connsiteX8" fmla="*/ 2695575 w 2819400"/>
                <a:gd name="connsiteY8" fmla="*/ 0 h 914400"/>
                <a:gd name="connsiteX9" fmla="*/ 2600325 w 2819400"/>
                <a:gd name="connsiteY9" fmla="*/ 28575 h 914400"/>
                <a:gd name="connsiteX10" fmla="*/ 2524125 w 2819400"/>
                <a:gd name="connsiteY10" fmla="*/ 57150 h 914400"/>
                <a:gd name="connsiteX11" fmla="*/ 2390775 w 2819400"/>
                <a:gd name="connsiteY11" fmla="*/ 66675 h 914400"/>
                <a:gd name="connsiteX12" fmla="*/ 2362200 w 2819400"/>
                <a:gd name="connsiteY12" fmla="*/ 76200 h 914400"/>
                <a:gd name="connsiteX13" fmla="*/ 2305050 w 2819400"/>
                <a:gd name="connsiteY13" fmla="*/ 114300 h 914400"/>
                <a:gd name="connsiteX14" fmla="*/ 2247900 w 2819400"/>
                <a:gd name="connsiteY14" fmla="*/ 133350 h 914400"/>
                <a:gd name="connsiteX15" fmla="*/ 2219325 w 2819400"/>
                <a:gd name="connsiteY15" fmla="*/ 142875 h 914400"/>
                <a:gd name="connsiteX16" fmla="*/ 2190750 w 2819400"/>
                <a:gd name="connsiteY16" fmla="*/ 161925 h 914400"/>
                <a:gd name="connsiteX17" fmla="*/ 2162175 w 2819400"/>
                <a:gd name="connsiteY17" fmla="*/ 171450 h 914400"/>
                <a:gd name="connsiteX18" fmla="*/ 2105025 w 2819400"/>
                <a:gd name="connsiteY18" fmla="*/ 209550 h 914400"/>
                <a:gd name="connsiteX19" fmla="*/ 2076450 w 2819400"/>
                <a:gd name="connsiteY19" fmla="*/ 228600 h 914400"/>
                <a:gd name="connsiteX20" fmla="*/ 2038350 w 2819400"/>
                <a:gd name="connsiteY20" fmla="*/ 238125 h 914400"/>
                <a:gd name="connsiteX21" fmla="*/ 1981200 w 2819400"/>
                <a:gd name="connsiteY21" fmla="*/ 257175 h 914400"/>
                <a:gd name="connsiteX22" fmla="*/ 1952625 w 2819400"/>
                <a:gd name="connsiteY22" fmla="*/ 266700 h 914400"/>
                <a:gd name="connsiteX23" fmla="*/ 1857375 w 2819400"/>
                <a:gd name="connsiteY23" fmla="*/ 295275 h 914400"/>
                <a:gd name="connsiteX24" fmla="*/ 1828800 w 2819400"/>
                <a:gd name="connsiteY24" fmla="*/ 304800 h 914400"/>
                <a:gd name="connsiteX25" fmla="*/ 1771650 w 2819400"/>
                <a:gd name="connsiteY25" fmla="*/ 333375 h 914400"/>
                <a:gd name="connsiteX26" fmla="*/ 1657350 w 2819400"/>
                <a:gd name="connsiteY26" fmla="*/ 342900 h 914400"/>
                <a:gd name="connsiteX27" fmla="*/ 1590675 w 2819400"/>
                <a:gd name="connsiteY27" fmla="*/ 352425 h 914400"/>
                <a:gd name="connsiteX28" fmla="*/ 1533525 w 2819400"/>
                <a:gd name="connsiteY28" fmla="*/ 371475 h 914400"/>
                <a:gd name="connsiteX29" fmla="*/ 1504950 w 2819400"/>
                <a:gd name="connsiteY29" fmla="*/ 390525 h 914400"/>
                <a:gd name="connsiteX30" fmla="*/ 1438275 w 2819400"/>
                <a:gd name="connsiteY30" fmla="*/ 409575 h 914400"/>
                <a:gd name="connsiteX31" fmla="*/ 1409700 w 2819400"/>
                <a:gd name="connsiteY31" fmla="*/ 428625 h 914400"/>
                <a:gd name="connsiteX32" fmla="*/ 1181100 w 2819400"/>
                <a:gd name="connsiteY32" fmla="*/ 457200 h 914400"/>
                <a:gd name="connsiteX33" fmla="*/ 1123950 w 2819400"/>
                <a:gd name="connsiteY33" fmla="*/ 495300 h 914400"/>
                <a:gd name="connsiteX34" fmla="*/ 1038225 w 2819400"/>
                <a:gd name="connsiteY34" fmla="*/ 561975 h 914400"/>
                <a:gd name="connsiteX35" fmla="*/ 942975 w 2819400"/>
                <a:gd name="connsiteY35" fmla="*/ 590550 h 914400"/>
                <a:gd name="connsiteX36" fmla="*/ 914400 w 2819400"/>
                <a:gd name="connsiteY36" fmla="*/ 600075 h 914400"/>
                <a:gd name="connsiteX37" fmla="*/ 800100 w 2819400"/>
                <a:gd name="connsiteY37" fmla="*/ 619125 h 914400"/>
                <a:gd name="connsiteX38" fmla="*/ 771525 w 2819400"/>
                <a:gd name="connsiteY38" fmla="*/ 628650 h 914400"/>
                <a:gd name="connsiteX39" fmla="*/ 714375 w 2819400"/>
                <a:gd name="connsiteY39" fmla="*/ 657225 h 914400"/>
                <a:gd name="connsiteX40" fmla="*/ 600075 w 2819400"/>
                <a:gd name="connsiteY40" fmla="*/ 666750 h 914400"/>
                <a:gd name="connsiteX41" fmla="*/ 523875 w 2819400"/>
                <a:gd name="connsiteY41" fmla="*/ 695325 h 914400"/>
                <a:gd name="connsiteX42" fmla="*/ 485775 w 2819400"/>
                <a:gd name="connsiteY42" fmla="*/ 704850 h 914400"/>
                <a:gd name="connsiteX43" fmla="*/ 457200 w 2819400"/>
                <a:gd name="connsiteY43" fmla="*/ 714375 h 914400"/>
                <a:gd name="connsiteX44" fmla="*/ 352425 w 2819400"/>
                <a:gd name="connsiteY44" fmla="*/ 733425 h 914400"/>
                <a:gd name="connsiteX45" fmla="*/ 295275 w 2819400"/>
                <a:gd name="connsiteY45" fmla="*/ 752475 h 914400"/>
                <a:gd name="connsiteX46" fmla="*/ 257175 w 2819400"/>
                <a:gd name="connsiteY46" fmla="*/ 762000 h 914400"/>
                <a:gd name="connsiteX47" fmla="*/ 228600 w 2819400"/>
                <a:gd name="connsiteY47" fmla="*/ 771525 h 914400"/>
                <a:gd name="connsiteX48" fmla="*/ 133350 w 2819400"/>
                <a:gd name="connsiteY48" fmla="*/ 790575 h 914400"/>
                <a:gd name="connsiteX49" fmla="*/ 76200 w 2819400"/>
                <a:gd name="connsiteY49" fmla="*/ 809625 h 914400"/>
                <a:gd name="connsiteX50" fmla="*/ 9525 w 2819400"/>
                <a:gd name="connsiteY50" fmla="*/ 828675 h 914400"/>
                <a:gd name="connsiteX51" fmla="*/ 0 w 2819400"/>
                <a:gd name="connsiteY51" fmla="*/ 838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19400" h="914400">
                  <a:moveTo>
                    <a:pt x="2819400" y="914400"/>
                  </a:moveTo>
                  <a:cubicBezTo>
                    <a:pt x="2816225" y="815975"/>
                    <a:pt x="2814918" y="717472"/>
                    <a:pt x="2809875" y="619125"/>
                  </a:cubicBezTo>
                  <a:cubicBezTo>
                    <a:pt x="2808109" y="584688"/>
                    <a:pt x="2796897" y="522207"/>
                    <a:pt x="2790825" y="485775"/>
                  </a:cubicBezTo>
                  <a:cubicBezTo>
                    <a:pt x="2787650" y="438150"/>
                    <a:pt x="2786987" y="390291"/>
                    <a:pt x="2781300" y="342900"/>
                  </a:cubicBezTo>
                  <a:cubicBezTo>
                    <a:pt x="2777442" y="310752"/>
                    <a:pt x="2772489" y="278367"/>
                    <a:pt x="2762250" y="247650"/>
                  </a:cubicBezTo>
                  <a:cubicBezTo>
                    <a:pt x="2748585" y="206656"/>
                    <a:pt x="2755160" y="228815"/>
                    <a:pt x="2743200" y="180975"/>
                  </a:cubicBezTo>
                  <a:cubicBezTo>
                    <a:pt x="2740025" y="149225"/>
                    <a:pt x="2737403" y="117415"/>
                    <a:pt x="2733675" y="85725"/>
                  </a:cubicBezTo>
                  <a:cubicBezTo>
                    <a:pt x="2731052" y="63428"/>
                    <a:pt x="2733268" y="39566"/>
                    <a:pt x="2724150" y="19050"/>
                  </a:cubicBezTo>
                  <a:cubicBezTo>
                    <a:pt x="2719501" y="8589"/>
                    <a:pt x="2705100" y="6350"/>
                    <a:pt x="2695575" y="0"/>
                  </a:cubicBezTo>
                  <a:cubicBezTo>
                    <a:pt x="2668230" y="6836"/>
                    <a:pt x="2623515" y="16980"/>
                    <a:pt x="2600325" y="28575"/>
                  </a:cubicBezTo>
                  <a:cubicBezTo>
                    <a:pt x="2570611" y="43432"/>
                    <a:pt x="2557473" y="53445"/>
                    <a:pt x="2524125" y="57150"/>
                  </a:cubicBezTo>
                  <a:cubicBezTo>
                    <a:pt x="2479834" y="62071"/>
                    <a:pt x="2435225" y="63500"/>
                    <a:pt x="2390775" y="66675"/>
                  </a:cubicBezTo>
                  <a:cubicBezTo>
                    <a:pt x="2381250" y="69850"/>
                    <a:pt x="2370977" y="71324"/>
                    <a:pt x="2362200" y="76200"/>
                  </a:cubicBezTo>
                  <a:cubicBezTo>
                    <a:pt x="2342186" y="87319"/>
                    <a:pt x="2326770" y="107060"/>
                    <a:pt x="2305050" y="114300"/>
                  </a:cubicBezTo>
                  <a:lnTo>
                    <a:pt x="2247900" y="133350"/>
                  </a:lnTo>
                  <a:cubicBezTo>
                    <a:pt x="2238375" y="136525"/>
                    <a:pt x="2227679" y="137306"/>
                    <a:pt x="2219325" y="142875"/>
                  </a:cubicBezTo>
                  <a:cubicBezTo>
                    <a:pt x="2209800" y="149225"/>
                    <a:pt x="2200989" y="156805"/>
                    <a:pt x="2190750" y="161925"/>
                  </a:cubicBezTo>
                  <a:cubicBezTo>
                    <a:pt x="2181770" y="166415"/>
                    <a:pt x="2170952" y="166574"/>
                    <a:pt x="2162175" y="171450"/>
                  </a:cubicBezTo>
                  <a:cubicBezTo>
                    <a:pt x="2142161" y="182569"/>
                    <a:pt x="2124075" y="196850"/>
                    <a:pt x="2105025" y="209550"/>
                  </a:cubicBezTo>
                  <a:cubicBezTo>
                    <a:pt x="2095500" y="215900"/>
                    <a:pt x="2087556" y="225824"/>
                    <a:pt x="2076450" y="228600"/>
                  </a:cubicBezTo>
                  <a:cubicBezTo>
                    <a:pt x="2063750" y="231775"/>
                    <a:pt x="2050889" y="234363"/>
                    <a:pt x="2038350" y="238125"/>
                  </a:cubicBezTo>
                  <a:cubicBezTo>
                    <a:pt x="2019116" y="243895"/>
                    <a:pt x="2000250" y="250825"/>
                    <a:pt x="1981200" y="257175"/>
                  </a:cubicBezTo>
                  <a:cubicBezTo>
                    <a:pt x="1971675" y="260350"/>
                    <a:pt x="1962365" y="264265"/>
                    <a:pt x="1952625" y="266700"/>
                  </a:cubicBezTo>
                  <a:cubicBezTo>
                    <a:pt x="1895044" y="281095"/>
                    <a:pt x="1926944" y="272085"/>
                    <a:pt x="1857375" y="295275"/>
                  </a:cubicBezTo>
                  <a:cubicBezTo>
                    <a:pt x="1847850" y="298450"/>
                    <a:pt x="1837154" y="299231"/>
                    <a:pt x="1828800" y="304800"/>
                  </a:cubicBezTo>
                  <a:cubicBezTo>
                    <a:pt x="1808732" y="318179"/>
                    <a:pt x="1796297" y="330089"/>
                    <a:pt x="1771650" y="333375"/>
                  </a:cubicBezTo>
                  <a:cubicBezTo>
                    <a:pt x="1733753" y="338428"/>
                    <a:pt x="1695372" y="338898"/>
                    <a:pt x="1657350" y="342900"/>
                  </a:cubicBezTo>
                  <a:cubicBezTo>
                    <a:pt x="1635023" y="345250"/>
                    <a:pt x="1612900" y="349250"/>
                    <a:pt x="1590675" y="352425"/>
                  </a:cubicBezTo>
                  <a:cubicBezTo>
                    <a:pt x="1571625" y="358775"/>
                    <a:pt x="1550233" y="360336"/>
                    <a:pt x="1533525" y="371475"/>
                  </a:cubicBezTo>
                  <a:cubicBezTo>
                    <a:pt x="1524000" y="377825"/>
                    <a:pt x="1515189" y="385405"/>
                    <a:pt x="1504950" y="390525"/>
                  </a:cubicBezTo>
                  <a:cubicBezTo>
                    <a:pt x="1491285" y="397357"/>
                    <a:pt x="1450482" y="406523"/>
                    <a:pt x="1438275" y="409575"/>
                  </a:cubicBezTo>
                  <a:cubicBezTo>
                    <a:pt x="1428750" y="415925"/>
                    <a:pt x="1421033" y="427006"/>
                    <a:pt x="1409700" y="428625"/>
                  </a:cubicBezTo>
                  <a:cubicBezTo>
                    <a:pt x="1388446" y="431661"/>
                    <a:pt x="1232825" y="422717"/>
                    <a:pt x="1181100" y="457200"/>
                  </a:cubicBezTo>
                  <a:cubicBezTo>
                    <a:pt x="1162050" y="469900"/>
                    <a:pt x="1140139" y="479111"/>
                    <a:pt x="1123950" y="495300"/>
                  </a:cubicBezTo>
                  <a:cubicBezTo>
                    <a:pt x="1099295" y="519955"/>
                    <a:pt x="1072404" y="550582"/>
                    <a:pt x="1038225" y="561975"/>
                  </a:cubicBezTo>
                  <a:cubicBezTo>
                    <a:pt x="902412" y="607246"/>
                    <a:pt x="1043742" y="561760"/>
                    <a:pt x="942975" y="590550"/>
                  </a:cubicBezTo>
                  <a:cubicBezTo>
                    <a:pt x="933321" y="593308"/>
                    <a:pt x="924245" y="598106"/>
                    <a:pt x="914400" y="600075"/>
                  </a:cubicBezTo>
                  <a:cubicBezTo>
                    <a:pt x="876525" y="607650"/>
                    <a:pt x="836743" y="606911"/>
                    <a:pt x="800100" y="619125"/>
                  </a:cubicBezTo>
                  <a:cubicBezTo>
                    <a:pt x="790575" y="622300"/>
                    <a:pt x="780505" y="624160"/>
                    <a:pt x="771525" y="628650"/>
                  </a:cubicBezTo>
                  <a:cubicBezTo>
                    <a:pt x="742335" y="643245"/>
                    <a:pt x="747022" y="652872"/>
                    <a:pt x="714375" y="657225"/>
                  </a:cubicBezTo>
                  <a:cubicBezTo>
                    <a:pt x="676478" y="662278"/>
                    <a:pt x="638175" y="663575"/>
                    <a:pt x="600075" y="666750"/>
                  </a:cubicBezTo>
                  <a:cubicBezTo>
                    <a:pt x="479286" y="690908"/>
                    <a:pt x="609718" y="658535"/>
                    <a:pt x="523875" y="695325"/>
                  </a:cubicBezTo>
                  <a:cubicBezTo>
                    <a:pt x="511843" y="700482"/>
                    <a:pt x="498362" y="701254"/>
                    <a:pt x="485775" y="704850"/>
                  </a:cubicBezTo>
                  <a:cubicBezTo>
                    <a:pt x="476121" y="707608"/>
                    <a:pt x="467001" y="712197"/>
                    <a:pt x="457200" y="714375"/>
                  </a:cubicBezTo>
                  <a:cubicBezTo>
                    <a:pt x="417992" y="723088"/>
                    <a:pt x="390561" y="723024"/>
                    <a:pt x="352425" y="733425"/>
                  </a:cubicBezTo>
                  <a:cubicBezTo>
                    <a:pt x="333052" y="738709"/>
                    <a:pt x="314756" y="747605"/>
                    <a:pt x="295275" y="752475"/>
                  </a:cubicBezTo>
                  <a:cubicBezTo>
                    <a:pt x="282575" y="755650"/>
                    <a:pt x="269762" y="758404"/>
                    <a:pt x="257175" y="762000"/>
                  </a:cubicBezTo>
                  <a:cubicBezTo>
                    <a:pt x="247521" y="764758"/>
                    <a:pt x="238401" y="769347"/>
                    <a:pt x="228600" y="771525"/>
                  </a:cubicBezTo>
                  <a:cubicBezTo>
                    <a:pt x="162396" y="786237"/>
                    <a:pt x="187571" y="774309"/>
                    <a:pt x="133350" y="790575"/>
                  </a:cubicBezTo>
                  <a:cubicBezTo>
                    <a:pt x="114116" y="796345"/>
                    <a:pt x="95681" y="804755"/>
                    <a:pt x="76200" y="809625"/>
                  </a:cubicBezTo>
                  <a:cubicBezTo>
                    <a:pt x="63993" y="812677"/>
                    <a:pt x="23190" y="821843"/>
                    <a:pt x="9525" y="828675"/>
                  </a:cubicBezTo>
                  <a:cubicBezTo>
                    <a:pt x="5509" y="830683"/>
                    <a:pt x="3175" y="835025"/>
                    <a:pt x="0" y="8382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21616" y="3521768"/>
              <a:ext cx="1207734" cy="602557"/>
            </a:xfrm>
            <a:custGeom>
              <a:avLst/>
              <a:gdLst>
                <a:gd name="connsiteX0" fmla="*/ 112359 w 1207734"/>
                <a:gd name="connsiteY0" fmla="*/ 507307 h 602557"/>
                <a:gd name="connsiteX1" fmla="*/ 74259 w 1207734"/>
                <a:gd name="connsiteY1" fmla="*/ 450157 h 602557"/>
                <a:gd name="connsiteX2" fmla="*/ 55209 w 1207734"/>
                <a:gd name="connsiteY2" fmla="*/ 421582 h 602557"/>
                <a:gd name="connsiteX3" fmla="*/ 7584 w 1207734"/>
                <a:gd name="connsiteY3" fmla="*/ 354907 h 602557"/>
                <a:gd name="connsiteX4" fmla="*/ 55209 w 1207734"/>
                <a:gd name="connsiteY4" fmla="*/ 316807 h 602557"/>
                <a:gd name="connsiteX5" fmla="*/ 83784 w 1207734"/>
                <a:gd name="connsiteY5" fmla="*/ 288232 h 602557"/>
                <a:gd name="connsiteX6" fmla="*/ 131409 w 1207734"/>
                <a:gd name="connsiteY6" fmla="*/ 240607 h 602557"/>
                <a:gd name="connsiteX7" fmla="*/ 179034 w 1207734"/>
                <a:gd name="connsiteY7" fmla="*/ 231082 h 602557"/>
                <a:gd name="connsiteX8" fmla="*/ 236184 w 1207734"/>
                <a:gd name="connsiteY8" fmla="*/ 212032 h 602557"/>
                <a:gd name="connsiteX9" fmla="*/ 293334 w 1207734"/>
                <a:gd name="connsiteY9" fmla="*/ 164407 h 602557"/>
                <a:gd name="connsiteX10" fmla="*/ 350484 w 1207734"/>
                <a:gd name="connsiteY10" fmla="*/ 126307 h 602557"/>
                <a:gd name="connsiteX11" fmla="*/ 417159 w 1207734"/>
                <a:gd name="connsiteY11" fmla="*/ 69157 h 602557"/>
                <a:gd name="connsiteX12" fmla="*/ 445734 w 1207734"/>
                <a:gd name="connsiteY12" fmla="*/ 59632 h 602557"/>
                <a:gd name="connsiteX13" fmla="*/ 512409 w 1207734"/>
                <a:gd name="connsiteY13" fmla="*/ 21532 h 602557"/>
                <a:gd name="connsiteX14" fmla="*/ 579084 w 1207734"/>
                <a:gd name="connsiteY14" fmla="*/ 2482 h 602557"/>
                <a:gd name="connsiteX15" fmla="*/ 769584 w 1207734"/>
                <a:gd name="connsiteY15" fmla="*/ 12007 h 602557"/>
                <a:gd name="connsiteX16" fmla="*/ 826734 w 1207734"/>
                <a:gd name="connsiteY16" fmla="*/ 50107 h 602557"/>
                <a:gd name="connsiteX17" fmla="*/ 893409 w 1207734"/>
                <a:gd name="connsiteY17" fmla="*/ 97732 h 602557"/>
                <a:gd name="connsiteX18" fmla="*/ 912459 w 1207734"/>
                <a:gd name="connsiteY18" fmla="*/ 126307 h 602557"/>
                <a:gd name="connsiteX19" fmla="*/ 998184 w 1207734"/>
                <a:gd name="connsiteY19" fmla="*/ 173932 h 602557"/>
                <a:gd name="connsiteX20" fmla="*/ 1026759 w 1207734"/>
                <a:gd name="connsiteY20" fmla="*/ 192982 h 602557"/>
                <a:gd name="connsiteX21" fmla="*/ 1055334 w 1207734"/>
                <a:gd name="connsiteY21" fmla="*/ 354907 h 602557"/>
                <a:gd name="connsiteX22" fmla="*/ 1083909 w 1207734"/>
                <a:gd name="connsiteY22" fmla="*/ 412057 h 602557"/>
                <a:gd name="connsiteX23" fmla="*/ 1102959 w 1207734"/>
                <a:gd name="connsiteY23" fmla="*/ 450157 h 602557"/>
                <a:gd name="connsiteX24" fmla="*/ 1122009 w 1207734"/>
                <a:gd name="connsiteY24" fmla="*/ 478732 h 602557"/>
                <a:gd name="connsiteX25" fmla="*/ 1141059 w 1207734"/>
                <a:gd name="connsiteY25" fmla="*/ 535882 h 602557"/>
                <a:gd name="connsiteX26" fmla="*/ 1179159 w 1207734"/>
                <a:gd name="connsiteY26" fmla="*/ 593032 h 602557"/>
                <a:gd name="connsiteX27" fmla="*/ 1207734 w 1207734"/>
                <a:gd name="connsiteY27" fmla="*/ 602557 h 6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7734" h="602557">
                  <a:moveTo>
                    <a:pt x="112359" y="507307"/>
                  </a:moveTo>
                  <a:lnTo>
                    <a:pt x="74259" y="450157"/>
                  </a:lnTo>
                  <a:cubicBezTo>
                    <a:pt x="67909" y="440632"/>
                    <a:pt x="63304" y="429677"/>
                    <a:pt x="55209" y="421582"/>
                  </a:cubicBezTo>
                  <a:cubicBezTo>
                    <a:pt x="16594" y="382967"/>
                    <a:pt x="32658" y="405055"/>
                    <a:pt x="7584" y="354907"/>
                  </a:cubicBezTo>
                  <a:cubicBezTo>
                    <a:pt x="50189" y="291000"/>
                    <a:pt x="0" y="353613"/>
                    <a:pt x="55209" y="316807"/>
                  </a:cubicBezTo>
                  <a:cubicBezTo>
                    <a:pt x="66417" y="309335"/>
                    <a:pt x="75160" y="298580"/>
                    <a:pt x="83784" y="288232"/>
                  </a:cubicBezTo>
                  <a:cubicBezTo>
                    <a:pt x="104951" y="262832"/>
                    <a:pt x="97542" y="253307"/>
                    <a:pt x="131409" y="240607"/>
                  </a:cubicBezTo>
                  <a:cubicBezTo>
                    <a:pt x="146568" y="234923"/>
                    <a:pt x="163415" y="235342"/>
                    <a:pt x="179034" y="231082"/>
                  </a:cubicBezTo>
                  <a:cubicBezTo>
                    <a:pt x="198407" y="225798"/>
                    <a:pt x="236184" y="212032"/>
                    <a:pt x="236184" y="212032"/>
                  </a:cubicBezTo>
                  <a:cubicBezTo>
                    <a:pt x="319666" y="128550"/>
                    <a:pt x="213768" y="230712"/>
                    <a:pt x="293334" y="164407"/>
                  </a:cubicBezTo>
                  <a:cubicBezTo>
                    <a:pt x="340900" y="124769"/>
                    <a:pt x="300266" y="143046"/>
                    <a:pt x="350484" y="126307"/>
                  </a:cubicBezTo>
                  <a:cubicBezTo>
                    <a:pt x="373004" y="103787"/>
                    <a:pt x="388648" y="85449"/>
                    <a:pt x="417159" y="69157"/>
                  </a:cubicBezTo>
                  <a:cubicBezTo>
                    <a:pt x="425876" y="64176"/>
                    <a:pt x="436754" y="64122"/>
                    <a:pt x="445734" y="59632"/>
                  </a:cubicBezTo>
                  <a:cubicBezTo>
                    <a:pt x="541393" y="11803"/>
                    <a:pt x="395517" y="71629"/>
                    <a:pt x="512409" y="21532"/>
                  </a:cubicBezTo>
                  <a:cubicBezTo>
                    <a:pt x="531540" y="13333"/>
                    <a:pt x="559750" y="7315"/>
                    <a:pt x="579084" y="2482"/>
                  </a:cubicBezTo>
                  <a:cubicBezTo>
                    <a:pt x="642584" y="5657"/>
                    <a:pt x="707149" y="0"/>
                    <a:pt x="769584" y="12007"/>
                  </a:cubicBezTo>
                  <a:cubicBezTo>
                    <a:pt x="792067" y="16331"/>
                    <a:pt x="808418" y="36370"/>
                    <a:pt x="826734" y="50107"/>
                  </a:cubicBezTo>
                  <a:cubicBezTo>
                    <a:pt x="873992" y="85551"/>
                    <a:pt x="851625" y="69876"/>
                    <a:pt x="893409" y="97732"/>
                  </a:cubicBezTo>
                  <a:cubicBezTo>
                    <a:pt x="899759" y="107257"/>
                    <a:pt x="903844" y="118769"/>
                    <a:pt x="912459" y="126307"/>
                  </a:cubicBezTo>
                  <a:cubicBezTo>
                    <a:pt x="992546" y="196383"/>
                    <a:pt x="941494" y="145587"/>
                    <a:pt x="998184" y="173932"/>
                  </a:cubicBezTo>
                  <a:cubicBezTo>
                    <a:pt x="1008423" y="179052"/>
                    <a:pt x="1017234" y="186632"/>
                    <a:pt x="1026759" y="192982"/>
                  </a:cubicBezTo>
                  <a:cubicBezTo>
                    <a:pt x="1072615" y="261767"/>
                    <a:pt x="1036869" y="197951"/>
                    <a:pt x="1055334" y="354907"/>
                  </a:cubicBezTo>
                  <a:cubicBezTo>
                    <a:pt x="1058568" y="382396"/>
                    <a:pt x="1070590" y="388749"/>
                    <a:pt x="1083909" y="412057"/>
                  </a:cubicBezTo>
                  <a:cubicBezTo>
                    <a:pt x="1090954" y="424385"/>
                    <a:pt x="1095914" y="437829"/>
                    <a:pt x="1102959" y="450157"/>
                  </a:cubicBezTo>
                  <a:cubicBezTo>
                    <a:pt x="1108639" y="460096"/>
                    <a:pt x="1117360" y="468271"/>
                    <a:pt x="1122009" y="478732"/>
                  </a:cubicBezTo>
                  <a:cubicBezTo>
                    <a:pt x="1130164" y="497082"/>
                    <a:pt x="1129920" y="519174"/>
                    <a:pt x="1141059" y="535882"/>
                  </a:cubicBezTo>
                  <a:cubicBezTo>
                    <a:pt x="1153759" y="554932"/>
                    <a:pt x="1157439" y="585792"/>
                    <a:pt x="1179159" y="593032"/>
                  </a:cubicBezTo>
                  <a:lnTo>
                    <a:pt x="1207734" y="6025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648200" y="62103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14400" y="5105400"/>
            <a:ext cx="2438400" cy="563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Edwards Aquifer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Recharge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10200" y="1600200"/>
            <a:ext cx="2438400" cy="5635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Edwards Aquifer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Contributing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5410200"/>
            <a:ext cx="1802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Helotes Creek</a:t>
            </a:r>
          </a:p>
        </p:txBody>
      </p:sp>
    </p:spTree>
    <p:extLst>
      <p:ext uri="{BB962C8B-B14F-4D97-AF65-F5344CB8AC3E}">
        <p14:creationId xmlns:p14="http://schemas.microsoft.com/office/powerpoint/2010/main" val="2391108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otesCreekMa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503748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3810000" cy="715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Lower Helotes Creek Sub-Basin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2098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0.94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6670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3.05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1242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2.47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990218" y="875397"/>
            <a:ext cx="1763795" cy="1564448"/>
          </a:xfrm>
          <a:custGeom>
            <a:avLst/>
            <a:gdLst>
              <a:gd name="connsiteX0" fmla="*/ 1763795 w 1763795"/>
              <a:gd name="connsiteY0" fmla="*/ 1564448 h 1564448"/>
              <a:gd name="connsiteX1" fmla="*/ 1750794 w 1763795"/>
              <a:gd name="connsiteY1" fmla="*/ 1555780 h 1564448"/>
              <a:gd name="connsiteX2" fmla="*/ 1690123 w 1763795"/>
              <a:gd name="connsiteY2" fmla="*/ 1542779 h 1564448"/>
              <a:gd name="connsiteX3" fmla="*/ 1655454 w 1763795"/>
              <a:gd name="connsiteY3" fmla="*/ 1534112 h 1564448"/>
              <a:gd name="connsiteX4" fmla="*/ 1629452 w 1763795"/>
              <a:gd name="connsiteY4" fmla="*/ 1525445 h 1564448"/>
              <a:gd name="connsiteX5" fmla="*/ 1616451 w 1763795"/>
              <a:gd name="connsiteY5" fmla="*/ 1521111 h 1564448"/>
              <a:gd name="connsiteX6" fmla="*/ 1577448 w 1763795"/>
              <a:gd name="connsiteY6" fmla="*/ 1503776 h 1564448"/>
              <a:gd name="connsiteX7" fmla="*/ 1564447 w 1763795"/>
              <a:gd name="connsiteY7" fmla="*/ 1499443 h 1564448"/>
              <a:gd name="connsiteX8" fmla="*/ 1551446 w 1763795"/>
              <a:gd name="connsiteY8" fmla="*/ 1495109 h 1564448"/>
              <a:gd name="connsiteX9" fmla="*/ 1477774 w 1763795"/>
              <a:gd name="connsiteY9" fmla="*/ 1490776 h 1564448"/>
              <a:gd name="connsiteX10" fmla="*/ 1451773 w 1763795"/>
              <a:gd name="connsiteY10" fmla="*/ 1477775 h 1564448"/>
              <a:gd name="connsiteX11" fmla="*/ 1443105 w 1763795"/>
              <a:gd name="connsiteY11" fmla="*/ 1469107 h 1564448"/>
              <a:gd name="connsiteX12" fmla="*/ 1399769 w 1763795"/>
              <a:gd name="connsiteY12" fmla="*/ 1460440 h 1564448"/>
              <a:gd name="connsiteX13" fmla="*/ 1360766 w 1763795"/>
              <a:gd name="connsiteY13" fmla="*/ 1451773 h 1564448"/>
              <a:gd name="connsiteX14" fmla="*/ 1352099 w 1763795"/>
              <a:gd name="connsiteY14" fmla="*/ 1438772 h 1564448"/>
              <a:gd name="connsiteX15" fmla="*/ 1339098 w 1763795"/>
              <a:gd name="connsiteY15" fmla="*/ 1434438 h 1564448"/>
              <a:gd name="connsiteX16" fmla="*/ 1326097 w 1763795"/>
              <a:gd name="connsiteY16" fmla="*/ 1425771 h 1564448"/>
              <a:gd name="connsiteX17" fmla="*/ 1304428 w 1763795"/>
              <a:gd name="connsiteY17" fmla="*/ 1408436 h 1564448"/>
              <a:gd name="connsiteX18" fmla="*/ 1295761 w 1763795"/>
              <a:gd name="connsiteY18" fmla="*/ 1395435 h 1564448"/>
              <a:gd name="connsiteX19" fmla="*/ 1282760 w 1763795"/>
              <a:gd name="connsiteY19" fmla="*/ 1386768 h 1564448"/>
              <a:gd name="connsiteX20" fmla="*/ 1269759 w 1763795"/>
              <a:gd name="connsiteY20" fmla="*/ 1373767 h 1564448"/>
              <a:gd name="connsiteX21" fmla="*/ 1256758 w 1763795"/>
              <a:gd name="connsiteY21" fmla="*/ 1365100 h 1564448"/>
              <a:gd name="connsiteX22" fmla="*/ 1235090 w 1763795"/>
              <a:gd name="connsiteY22" fmla="*/ 1347765 h 1564448"/>
              <a:gd name="connsiteX23" fmla="*/ 1170085 w 1763795"/>
              <a:gd name="connsiteY23" fmla="*/ 1343431 h 1564448"/>
              <a:gd name="connsiteX24" fmla="*/ 1157084 w 1763795"/>
              <a:gd name="connsiteY24" fmla="*/ 1339098 h 1564448"/>
              <a:gd name="connsiteX25" fmla="*/ 1135416 w 1763795"/>
              <a:gd name="connsiteY25" fmla="*/ 1321763 h 1564448"/>
              <a:gd name="connsiteX26" fmla="*/ 1109414 w 1763795"/>
              <a:gd name="connsiteY26" fmla="*/ 1313096 h 1564448"/>
              <a:gd name="connsiteX27" fmla="*/ 1096413 w 1763795"/>
              <a:gd name="connsiteY27" fmla="*/ 1308762 h 1564448"/>
              <a:gd name="connsiteX28" fmla="*/ 1083412 w 1763795"/>
              <a:gd name="connsiteY28" fmla="*/ 1304429 h 1564448"/>
              <a:gd name="connsiteX29" fmla="*/ 1040076 w 1763795"/>
              <a:gd name="connsiteY29" fmla="*/ 1313096 h 1564448"/>
              <a:gd name="connsiteX30" fmla="*/ 1027075 w 1763795"/>
              <a:gd name="connsiteY30" fmla="*/ 1321763 h 1564448"/>
              <a:gd name="connsiteX31" fmla="*/ 1001073 w 1763795"/>
              <a:gd name="connsiteY31" fmla="*/ 1343431 h 1564448"/>
              <a:gd name="connsiteX32" fmla="*/ 975071 w 1763795"/>
              <a:gd name="connsiteY32" fmla="*/ 1352099 h 1564448"/>
              <a:gd name="connsiteX33" fmla="*/ 962070 w 1763795"/>
              <a:gd name="connsiteY33" fmla="*/ 1356432 h 1564448"/>
              <a:gd name="connsiteX34" fmla="*/ 923067 w 1763795"/>
              <a:gd name="connsiteY34" fmla="*/ 1352099 h 1564448"/>
              <a:gd name="connsiteX35" fmla="*/ 914400 w 1763795"/>
              <a:gd name="connsiteY35" fmla="*/ 1343431 h 1564448"/>
              <a:gd name="connsiteX36" fmla="*/ 897065 w 1763795"/>
              <a:gd name="connsiteY36" fmla="*/ 1317430 h 1564448"/>
              <a:gd name="connsiteX37" fmla="*/ 884064 w 1763795"/>
              <a:gd name="connsiteY37" fmla="*/ 1269759 h 1564448"/>
              <a:gd name="connsiteX38" fmla="*/ 879731 w 1763795"/>
              <a:gd name="connsiteY38" fmla="*/ 1135416 h 1564448"/>
              <a:gd name="connsiteX39" fmla="*/ 871064 w 1763795"/>
              <a:gd name="connsiteY39" fmla="*/ 1096413 h 1564448"/>
              <a:gd name="connsiteX40" fmla="*/ 866730 w 1763795"/>
              <a:gd name="connsiteY40" fmla="*/ 949069 h 1564448"/>
              <a:gd name="connsiteX41" fmla="*/ 858063 w 1763795"/>
              <a:gd name="connsiteY41" fmla="*/ 936068 h 1564448"/>
              <a:gd name="connsiteX42" fmla="*/ 832061 w 1763795"/>
              <a:gd name="connsiteY42" fmla="*/ 901399 h 1564448"/>
              <a:gd name="connsiteX43" fmla="*/ 823393 w 1763795"/>
              <a:gd name="connsiteY43" fmla="*/ 875397 h 1564448"/>
              <a:gd name="connsiteX44" fmla="*/ 810392 w 1763795"/>
              <a:gd name="connsiteY44" fmla="*/ 849395 h 1564448"/>
              <a:gd name="connsiteX45" fmla="*/ 797391 w 1763795"/>
              <a:gd name="connsiteY45" fmla="*/ 840728 h 1564448"/>
              <a:gd name="connsiteX46" fmla="*/ 775723 w 1763795"/>
              <a:gd name="connsiteY46" fmla="*/ 819060 h 1564448"/>
              <a:gd name="connsiteX47" fmla="*/ 762722 w 1763795"/>
              <a:gd name="connsiteY47" fmla="*/ 814726 h 1564448"/>
              <a:gd name="connsiteX48" fmla="*/ 667382 w 1763795"/>
              <a:gd name="connsiteY48" fmla="*/ 806059 h 1564448"/>
              <a:gd name="connsiteX49" fmla="*/ 645714 w 1763795"/>
              <a:gd name="connsiteY49" fmla="*/ 801725 h 1564448"/>
              <a:gd name="connsiteX50" fmla="*/ 619712 w 1763795"/>
              <a:gd name="connsiteY50" fmla="*/ 793058 h 1564448"/>
              <a:gd name="connsiteX51" fmla="*/ 593710 w 1763795"/>
              <a:gd name="connsiteY51" fmla="*/ 788724 h 1564448"/>
              <a:gd name="connsiteX52" fmla="*/ 580709 w 1763795"/>
              <a:gd name="connsiteY52" fmla="*/ 784391 h 1564448"/>
              <a:gd name="connsiteX53" fmla="*/ 563374 w 1763795"/>
              <a:gd name="connsiteY53" fmla="*/ 780057 h 1564448"/>
              <a:gd name="connsiteX54" fmla="*/ 550373 w 1763795"/>
              <a:gd name="connsiteY54" fmla="*/ 771390 h 1564448"/>
              <a:gd name="connsiteX55" fmla="*/ 541706 w 1763795"/>
              <a:gd name="connsiteY55" fmla="*/ 762722 h 1564448"/>
              <a:gd name="connsiteX56" fmla="*/ 515704 w 1763795"/>
              <a:gd name="connsiteY56" fmla="*/ 754055 h 1564448"/>
              <a:gd name="connsiteX57" fmla="*/ 468034 w 1763795"/>
              <a:gd name="connsiteY57" fmla="*/ 741054 h 1564448"/>
              <a:gd name="connsiteX58" fmla="*/ 450700 w 1763795"/>
              <a:gd name="connsiteY58" fmla="*/ 736721 h 1564448"/>
              <a:gd name="connsiteX59" fmla="*/ 433365 w 1763795"/>
              <a:gd name="connsiteY59" fmla="*/ 732387 h 1564448"/>
              <a:gd name="connsiteX60" fmla="*/ 398696 w 1763795"/>
              <a:gd name="connsiteY60" fmla="*/ 723720 h 1564448"/>
              <a:gd name="connsiteX61" fmla="*/ 368360 w 1763795"/>
              <a:gd name="connsiteY61" fmla="*/ 715052 h 1564448"/>
              <a:gd name="connsiteX62" fmla="*/ 355359 w 1763795"/>
              <a:gd name="connsiteY62" fmla="*/ 706385 h 1564448"/>
              <a:gd name="connsiteX63" fmla="*/ 346692 w 1763795"/>
              <a:gd name="connsiteY63" fmla="*/ 693384 h 1564448"/>
              <a:gd name="connsiteX64" fmla="*/ 351026 w 1763795"/>
              <a:gd name="connsiteY64" fmla="*/ 667382 h 1564448"/>
              <a:gd name="connsiteX65" fmla="*/ 359693 w 1763795"/>
              <a:gd name="connsiteY65" fmla="*/ 641380 h 1564448"/>
              <a:gd name="connsiteX66" fmla="*/ 364027 w 1763795"/>
              <a:gd name="connsiteY66" fmla="*/ 628379 h 1564448"/>
              <a:gd name="connsiteX67" fmla="*/ 368360 w 1763795"/>
              <a:gd name="connsiteY67" fmla="*/ 611045 h 1564448"/>
              <a:gd name="connsiteX68" fmla="*/ 377027 w 1763795"/>
              <a:gd name="connsiteY68" fmla="*/ 602377 h 1564448"/>
              <a:gd name="connsiteX69" fmla="*/ 372694 w 1763795"/>
              <a:gd name="connsiteY69" fmla="*/ 541706 h 1564448"/>
              <a:gd name="connsiteX70" fmla="*/ 368360 w 1763795"/>
              <a:gd name="connsiteY70" fmla="*/ 528705 h 1564448"/>
              <a:gd name="connsiteX71" fmla="*/ 355359 w 1763795"/>
              <a:gd name="connsiteY71" fmla="*/ 515704 h 1564448"/>
              <a:gd name="connsiteX72" fmla="*/ 338025 w 1763795"/>
              <a:gd name="connsiteY72" fmla="*/ 489703 h 1564448"/>
              <a:gd name="connsiteX73" fmla="*/ 316356 w 1763795"/>
              <a:gd name="connsiteY73" fmla="*/ 468034 h 1564448"/>
              <a:gd name="connsiteX74" fmla="*/ 286021 w 1763795"/>
              <a:gd name="connsiteY74" fmla="*/ 446366 h 1564448"/>
              <a:gd name="connsiteX75" fmla="*/ 255685 w 1763795"/>
              <a:gd name="connsiteY75" fmla="*/ 407363 h 1564448"/>
              <a:gd name="connsiteX76" fmla="*/ 247018 w 1763795"/>
              <a:gd name="connsiteY76" fmla="*/ 394362 h 1564448"/>
              <a:gd name="connsiteX77" fmla="*/ 221016 w 1763795"/>
              <a:gd name="connsiteY77" fmla="*/ 372694 h 1564448"/>
              <a:gd name="connsiteX78" fmla="*/ 203682 w 1763795"/>
              <a:gd name="connsiteY78" fmla="*/ 346692 h 1564448"/>
              <a:gd name="connsiteX79" fmla="*/ 195014 w 1763795"/>
              <a:gd name="connsiteY79" fmla="*/ 338025 h 1564448"/>
              <a:gd name="connsiteX80" fmla="*/ 186347 w 1763795"/>
              <a:gd name="connsiteY80" fmla="*/ 325024 h 1564448"/>
              <a:gd name="connsiteX81" fmla="*/ 173346 w 1763795"/>
              <a:gd name="connsiteY81" fmla="*/ 316357 h 1564448"/>
              <a:gd name="connsiteX82" fmla="*/ 156011 w 1763795"/>
              <a:gd name="connsiteY82" fmla="*/ 294688 h 1564448"/>
              <a:gd name="connsiteX83" fmla="*/ 147344 w 1763795"/>
              <a:gd name="connsiteY83" fmla="*/ 281687 h 1564448"/>
              <a:gd name="connsiteX84" fmla="*/ 134343 w 1763795"/>
              <a:gd name="connsiteY84" fmla="*/ 273020 h 1564448"/>
              <a:gd name="connsiteX85" fmla="*/ 112675 w 1763795"/>
              <a:gd name="connsiteY85" fmla="*/ 247018 h 1564448"/>
              <a:gd name="connsiteX86" fmla="*/ 95340 w 1763795"/>
              <a:gd name="connsiteY86" fmla="*/ 221016 h 1564448"/>
              <a:gd name="connsiteX87" fmla="*/ 91007 w 1763795"/>
              <a:gd name="connsiteY87" fmla="*/ 208015 h 1564448"/>
              <a:gd name="connsiteX88" fmla="*/ 82339 w 1763795"/>
              <a:gd name="connsiteY88" fmla="*/ 199348 h 1564448"/>
              <a:gd name="connsiteX89" fmla="*/ 78006 w 1763795"/>
              <a:gd name="connsiteY89" fmla="*/ 182013 h 1564448"/>
              <a:gd name="connsiteX90" fmla="*/ 69338 w 1763795"/>
              <a:gd name="connsiteY90" fmla="*/ 173346 h 1564448"/>
              <a:gd name="connsiteX91" fmla="*/ 47670 w 1763795"/>
              <a:gd name="connsiteY91" fmla="*/ 147344 h 1564448"/>
              <a:gd name="connsiteX92" fmla="*/ 43337 w 1763795"/>
              <a:gd name="connsiteY92" fmla="*/ 134343 h 1564448"/>
              <a:gd name="connsiteX93" fmla="*/ 26002 w 1763795"/>
              <a:gd name="connsiteY93" fmla="*/ 95340 h 1564448"/>
              <a:gd name="connsiteX94" fmla="*/ 17335 w 1763795"/>
              <a:gd name="connsiteY94" fmla="*/ 60671 h 1564448"/>
              <a:gd name="connsiteX95" fmla="*/ 8667 w 1763795"/>
              <a:gd name="connsiteY95" fmla="*/ 52004 h 1564448"/>
              <a:gd name="connsiteX96" fmla="*/ 0 w 1763795"/>
              <a:gd name="connsiteY96" fmla="*/ 39003 h 1564448"/>
              <a:gd name="connsiteX97" fmla="*/ 4334 w 1763795"/>
              <a:gd name="connsiteY97" fmla="*/ 0 h 156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763795" h="1564448">
                <a:moveTo>
                  <a:pt x="1763795" y="1564448"/>
                </a:moveTo>
                <a:cubicBezTo>
                  <a:pt x="1759461" y="1561559"/>
                  <a:pt x="1755554" y="1557895"/>
                  <a:pt x="1750794" y="1555780"/>
                </a:cubicBezTo>
                <a:cubicBezTo>
                  <a:pt x="1721424" y="1542726"/>
                  <a:pt x="1724067" y="1549143"/>
                  <a:pt x="1690123" y="1542779"/>
                </a:cubicBezTo>
                <a:cubicBezTo>
                  <a:pt x="1678415" y="1540584"/>
                  <a:pt x="1666755" y="1537879"/>
                  <a:pt x="1655454" y="1534112"/>
                </a:cubicBezTo>
                <a:lnTo>
                  <a:pt x="1629452" y="1525445"/>
                </a:lnTo>
                <a:cubicBezTo>
                  <a:pt x="1625118" y="1524000"/>
                  <a:pt x="1620252" y="1523645"/>
                  <a:pt x="1616451" y="1521111"/>
                </a:cubicBezTo>
                <a:cubicBezTo>
                  <a:pt x="1595849" y="1507377"/>
                  <a:pt x="1608389" y="1514090"/>
                  <a:pt x="1577448" y="1503776"/>
                </a:cubicBezTo>
                <a:lnTo>
                  <a:pt x="1564447" y="1499443"/>
                </a:lnTo>
                <a:cubicBezTo>
                  <a:pt x="1560113" y="1497998"/>
                  <a:pt x="1556006" y="1495377"/>
                  <a:pt x="1551446" y="1495109"/>
                </a:cubicBezTo>
                <a:lnTo>
                  <a:pt x="1477774" y="1490776"/>
                </a:lnTo>
                <a:cubicBezTo>
                  <a:pt x="1464043" y="1486199"/>
                  <a:pt x="1463774" y="1487376"/>
                  <a:pt x="1451773" y="1477775"/>
                </a:cubicBezTo>
                <a:cubicBezTo>
                  <a:pt x="1448582" y="1475222"/>
                  <a:pt x="1446981" y="1470399"/>
                  <a:pt x="1443105" y="1469107"/>
                </a:cubicBezTo>
                <a:cubicBezTo>
                  <a:pt x="1429130" y="1464448"/>
                  <a:pt x="1414214" y="1463329"/>
                  <a:pt x="1399769" y="1460440"/>
                </a:cubicBezTo>
                <a:cubicBezTo>
                  <a:pt x="1372265" y="1454939"/>
                  <a:pt x="1385242" y="1457891"/>
                  <a:pt x="1360766" y="1451773"/>
                </a:cubicBezTo>
                <a:cubicBezTo>
                  <a:pt x="1357877" y="1447439"/>
                  <a:pt x="1356166" y="1442026"/>
                  <a:pt x="1352099" y="1438772"/>
                </a:cubicBezTo>
                <a:cubicBezTo>
                  <a:pt x="1348532" y="1435918"/>
                  <a:pt x="1343184" y="1436481"/>
                  <a:pt x="1339098" y="1434438"/>
                </a:cubicBezTo>
                <a:cubicBezTo>
                  <a:pt x="1334440" y="1432109"/>
                  <a:pt x="1330164" y="1429025"/>
                  <a:pt x="1326097" y="1425771"/>
                </a:cubicBezTo>
                <a:cubicBezTo>
                  <a:pt x="1295221" y="1401071"/>
                  <a:pt x="1344441" y="1435111"/>
                  <a:pt x="1304428" y="1408436"/>
                </a:cubicBezTo>
                <a:cubicBezTo>
                  <a:pt x="1301539" y="1404102"/>
                  <a:pt x="1299444" y="1399118"/>
                  <a:pt x="1295761" y="1395435"/>
                </a:cubicBezTo>
                <a:cubicBezTo>
                  <a:pt x="1292078" y="1391752"/>
                  <a:pt x="1286761" y="1390102"/>
                  <a:pt x="1282760" y="1386768"/>
                </a:cubicBezTo>
                <a:cubicBezTo>
                  <a:pt x="1278052" y="1382845"/>
                  <a:pt x="1274467" y="1377690"/>
                  <a:pt x="1269759" y="1373767"/>
                </a:cubicBezTo>
                <a:cubicBezTo>
                  <a:pt x="1265758" y="1370433"/>
                  <a:pt x="1260825" y="1368354"/>
                  <a:pt x="1256758" y="1365100"/>
                </a:cubicBezTo>
                <a:cubicBezTo>
                  <a:pt x="1250663" y="1360224"/>
                  <a:pt x="1243517" y="1349170"/>
                  <a:pt x="1235090" y="1347765"/>
                </a:cubicBezTo>
                <a:cubicBezTo>
                  <a:pt x="1213669" y="1344195"/>
                  <a:pt x="1191753" y="1344876"/>
                  <a:pt x="1170085" y="1343431"/>
                </a:cubicBezTo>
                <a:cubicBezTo>
                  <a:pt x="1165751" y="1341987"/>
                  <a:pt x="1161001" y="1341448"/>
                  <a:pt x="1157084" y="1339098"/>
                </a:cubicBezTo>
                <a:cubicBezTo>
                  <a:pt x="1131351" y="1323658"/>
                  <a:pt x="1168876" y="1336634"/>
                  <a:pt x="1135416" y="1321763"/>
                </a:cubicBezTo>
                <a:cubicBezTo>
                  <a:pt x="1127067" y="1318053"/>
                  <a:pt x="1118081" y="1315985"/>
                  <a:pt x="1109414" y="1313096"/>
                </a:cubicBezTo>
                <a:lnTo>
                  <a:pt x="1096413" y="1308762"/>
                </a:lnTo>
                <a:lnTo>
                  <a:pt x="1083412" y="1304429"/>
                </a:lnTo>
                <a:cubicBezTo>
                  <a:pt x="1068967" y="1307318"/>
                  <a:pt x="1052333" y="1304925"/>
                  <a:pt x="1040076" y="1313096"/>
                </a:cubicBezTo>
                <a:cubicBezTo>
                  <a:pt x="1035742" y="1315985"/>
                  <a:pt x="1031076" y="1318429"/>
                  <a:pt x="1027075" y="1321763"/>
                </a:cubicBezTo>
                <a:cubicBezTo>
                  <a:pt x="1015410" y="1331484"/>
                  <a:pt x="1014909" y="1337282"/>
                  <a:pt x="1001073" y="1343431"/>
                </a:cubicBezTo>
                <a:cubicBezTo>
                  <a:pt x="992724" y="1347142"/>
                  <a:pt x="983738" y="1349210"/>
                  <a:pt x="975071" y="1352099"/>
                </a:cubicBezTo>
                <a:lnTo>
                  <a:pt x="962070" y="1356432"/>
                </a:lnTo>
                <a:cubicBezTo>
                  <a:pt x="949069" y="1354988"/>
                  <a:pt x="935687" y="1355541"/>
                  <a:pt x="923067" y="1352099"/>
                </a:cubicBezTo>
                <a:cubicBezTo>
                  <a:pt x="919125" y="1351024"/>
                  <a:pt x="916852" y="1346700"/>
                  <a:pt x="914400" y="1343431"/>
                </a:cubicBezTo>
                <a:cubicBezTo>
                  <a:pt x="908150" y="1335098"/>
                  <a:pt x="897065" y="1317430"/>
                  <a:pt x="897065" y="1317430"/>
                </a:cubicBezTo>
                <a:cubicBezTo>
                  <a:pt x="886069" y="1284440"/>
                  <a:pt x="890190" y="1300387"/>
                  <a:pt x="884064" y="1269759"/>
                </a:cubicBezTo>
                <a:cubicBezTo>
                  <a:pt x="882620" y="1224978"/>
                  <a:pt x="882216" y="1180151"/>
                  <a:pt x="879731" y="1135416"/>
                </a:cubicBezTo>
                <a:cubicBezTo>
                  <a:pt x="879338" y="1128350"/>
                  <a:pt x="873051" y="1104364"/>
                  <a:pt x="871064" y="1096413"/>
                </a:cubicBezTo>
                <a:cubicBezTo>
                  <a:pt x="869619" y="1047298"/>
                  <a:pt x="870701" y="998044"/>
                  <a:pt x="866730" y="949069"/>
                </a:cubicBezTo>
                <a:cubicBezTo>
                  <a:pt x="866309" y="943878"/>
                  <a:pt x="861317" y="940135"/>
                  <a:pt x="858063" y="936068"/>
                </a:cubicBezTo>
                <a:cubicBezTo>
                  <a:pt x="846327" y="921398"/>
                  <a:pt x="840705" y="927328"/>
                  <a:pt x="832061" y="901399"/>
                </a:cubicBezTo>
                <a:lnTo>
                  <a:pt x="823393" y="875397"/>
                </a:lnTo>
                <a:cubicBezTo>
                  <a:pt x="819867" y="864820"/>
                  <a:pt x="818796" y="857798"/>
                  <a:pt x="810392" y="849395"/>
                </a:cubicBezTo>
                <a:cubicBezTo>
                  <a:pt x="806709" y="845712"/>
                  <a:pt x="801311" y="844158"/>
                  <a:pt x="797391" y="840728"/>
                </a:cubicBezTo>
                <a:cubicBezTo>
                  <a:pt x="789704" y="834002"/>
                  <a:pt x="785413" y="822290"/>
                  <a:pt x="775723" y="819060"/>
                </a:cubicBezTo>
                <a:cubicBezTo>
                  <a:pt x="771389" y="817615"/>
                  <a:pt x="767181" y="815717"/>
                  <a:pt x="762722" y="814726"/>
                </a:cubicBezTo>
                <a:cubicBezTo>
                  <a:pt x="730873" y="807649"/>
                  <a:pt x="700696" y="808141"/>
                  <a:pt x="667382" y="806059"/>
                </a:cubicBezTo>
                <a:cubicBezTo>
                  <a:pt x="660159" y="804614"/>
                  <a:pt x="652820" y="803663"/>
                  <a:pt x="645714" y="801725"/>
                </a:cubicBezTo>
                <a:cubicBezTo>
                  <a:pt x="636900" y="799321"/>
                  <a:pt x="628724" y="794560"/>
                  <a:pt x="619712" y="793058"/>
                </a:cubicBezTo>
                <a:cubicBezTo>
                  <a:pt x="611045" y="791613"/>
                  <a:pt x="602288" y="790630"/>
                  <a:pt x="593710" y="788724"/>
                </a:cubicBezTo>
                <a:cubicBezTo>
                  <a:pt x="589251" y="787733"/>
                  <a:pt x="585101" y="785646"/>
                  <a:pt x="580709" y="784391"/>
                </a:cubicBezTo>
                <a:cubicBezTo>
                  <a:pt x="574982" y="782755"/>
                  <a:pt x="569152" y="781502"/>
                  <a:pt x="563374" y="780057"/>
                </a:cubicBezTo>
                <a:cubicBezTo>
                  <a:pt x="559040" y="777168"/>
                  <a:pt x="554440" y="774644"/>
                  <a:pt x="550373" y="771390"/>
                </a:cubicBezTo>
                <a:cubicBezTo>
                  <a:pt x="547182" y="768838"/>
                  <a:pt x="545361" y="764549"/>
                  <a:pt x="541706" y="762722"/>
                </a:cubicBezTo>
                <a:cubicBezTo>
                  <a:pt x="533534" y="758636"/>
                  <a:pt x="524371" y="756944"/>
                  <a:pt x="515704" y="754055"/>
                </a:cubicBezTo>
                <a:cubicBezTo>
                  <a:pt x="491396" y="745952"/>
                  <a:pt x="507151" y="750833"/>
                  <a:pt x="468034" y="741054"/>
                </a:cubicBezTo>
                <a:lnTo>
                  <a:pt x="450700" y="736721"/>
                </a:lnTo>
                <a:cubicBezTo>
                  <a:pt x="444922" y="735276"/>
                  <a:pt x="439206" y="733555"/>
                  <a:pt x="433365" y="732387"/>
                </a:cubicBezTo>
                <a:cubicBezTo>
                  <a:pt x="389319" y="723577"/>
                  <a:pt x="429785" y="732602"/>
                  <a:pt x="398696" y="723720"/>
                </a:cubicBezTo>
                <a:cubicBezTo>
                  <a:pt x="392215" y="721868"/>
                  <a:pt x="375288" y="718516"/>
                  <a:pt x="368360" y="715052"/>
                </a:cubicBezTo>
                <a:cubicBezTo>
                  <a:pt x="363702" y="712723"/>
                  <a:pt x="359693" y="709274"/>
                  <a:pt x="355359" y="706385"/>
                </a:cubicBezTo>
                <a:cubicBezTo>
                  <a:pt x="352470" y="702051"/>
                  <a:pt x="347267" y="698561"/>
                  <a:pt x="346692" y="693384"/>
                </a:cubicBezTo>
                <a:cubicBezTo>
                  <a:pt x="345722" y="684651"/>
                  <a:pt x="348895" y="675907"/>
                  <a:pt x="351026" y="667382"/>
                </a:cubicBezTo>
                <a:cubicBezTo>
                  <a:pt x="353242" y="658519"/>
                  <a:pt x="356804" y="650047"/>
                  <a:pt x="359693" y="641380"/>
                </a:cubicBezTo>
                <a:cubicBezTo>
                  <a:pt x="361138" y="637046"/>
                  <a:pt x="362919" y="632811"/>
                  <a:pt x="364027" y="628379"/>
                </a:cubicBezTo>
                <a:cubicBezTo>
                  <a:pt x="365471" y="622601"/>
                  <a:pt x="365697" y="616372"/>
                  <a:pt x="368360" y="611045"/>
                </a:cubicBezTo>
                <a:cubicBezTo>
                  <a:pt x="370187" y="607390"/>
                  <a:pt x="374138" y="605266"/>
                  <a:pt x="377027" y="602377"/>
                </a:cubicBezTo>
                <a:cubicBezTo>
                  <a:pt x="375583" y="582153"/>
                  <a:pt x="375063" y="561842"/>
                  <a:pt x="372694" y="541706"/>
                </a:cubicBezTo>
                <a:cubicBezTo>
                  <a:pt x="372160" y="537169"/>
                  <a:pt x="370894" y="532506"/>
                  <a:pt x="368360" y="528705"/>
                </a:cubicBezTo>
                <a:cubicBezTo>
                  <a:pt x="364960" y="523606"/>
                  <a:pt x="359122" y="520542"/>
                  <a:pt x="355359" y="515704"/>
                </a:cubicBezTo>
                <a:cubicBezTo>
                  <a:pt x="348964" y="507482"/>
                  <a:pt x="345391" y="497069"/>
                  <a:pt x="338025" y="489703"/>
                </a:cubicBezTo>
                <a:cubicBezTo>
                  <a:pt x="330802" y="482480"/>
                  <a:pt x="324528" y="474163"/>
                  <a:pt x="316356" y="468034"/>
                </a:cubicBezTo>
                <a:cubicBezTo>
                  <a:pt x="294855" y="451908"/>
                  <a:pt x="305032" y="459039"/>
                  <a:pt x="286021" y="446366"/>
                </a:cubicBezTo>
                <a:cubicBezTo>
                  <a:pt x="274178" y="410840"/>
                  <a:pt x="294664" y="465834"/>
                  <a:pt x="255685" y="407363"/>
                </a:cubicBezTo>
                <a:cubicBezTo>
                  <a:pt x="252796" y="403029"/>
                  <a:pt x="250701" y="398045"/>
                  <a:pt x="247018" y="394362"/>
                </a:cubicBezTo>
                <a:cubicBezTo>
                  <a:pt x="221979" y="369323"/>
                  <a:pt x="245864" y="404643"/>
                  <a:pt x="221016" y="372694"/>
                </a:cubicBezTo>
                <a:cubicBezTo>
                  <a:pt x="214621" y="364471"/>
                  <a:pt x="211048" y="354057"/>
                  <a:pt x="203682" y="346692"/>
                </a:cubicBezTo>
                <a:cubicBezTo>
                  <a:pt x="200793" y="343803"/>
                  <a:pt x="197566" y="341216"/>
                  <a:pt x="195014" y="338025"/>
                </a:cubicBezTo>
                <a:cubicBezTo>
                  <a:pt x="191760" y="333958"/>
                  <a:pt x="190030" y="328707"/>
                  <a:pt x="186347" y="325024"/>
                </a:cubicBezTo>
                <a:cubicBezTo>
                  <a:pt x="182664" y="321341"/>
                  <a:pt x="177680" y="319246"/>
                  <a:pt x="173346" y="316357"/>
                </a:cubicBezTo>
                <a:cubicBezTo>
                  <a:pt x="146671" y="276344"/>
                  <a:pt x="180711" y="325564"/>
                  <a:pt x="156011" y="294688"/>
                </a:cubicBezTo>
                <a:cubicBezTo>
                  <a:pt x="152757" y="290621"/>
                  <a:pt x="151027" y="285370"/>
                  <a:pt x="147344" y="281687"/>
                </a:cubicBezTo>
                <a:cubicBezTo>
                  <a:pt x="143661" y="278004"/>
                  <a:pt x="138677" y="275909"/>
                  <a:pt x="134343" y="273020"/>
                </a:cubicBezTo>
                <a:cubicBezTo>
                  <a:pt x="103379" y="226573"/>
                  <a:pt x="151595" y="297058"/>
                  <a:pt x="112675" y="247018"/>
                </a:cubicBezTo>
                <a:cubicBezTo>
                  <a:pt x="106280" y="238795"/>
                  <a:pt x="95340" y="221016"/>
                  <a:pt x="95340" y="221016"/>
                </a:cubicBezTo>
                <a:cubicBezTo>
                  <a:pt x="93896" y="216682"/>
                  <a:pt x="93357" y="211932"/>
                  <a:pt x="91007" y="208015"/>
                </a:cubicBezTo>
                <a:cubicBezTo>
                  <a:pt x="88905" y="204511"/>
                  <a:pt x="84166" y="203003"/>
                  <a:pt x="82339" y="199348"/>
                </a:cubicBezTo>
                <a:cubicBezTo>
                  <a:pt x="79675" y="194021"/>
                  <a:pt x="80670" y="187340"/>
                  <a:pt x="78006" y="182013"/>
                </a:cubicBezTo>
                <a:cubicBezTo>
                  <a:pt x="76179" y="178358"/>
                  <a:pt x="71890" y="176537"/>
                  <a:pt x="69338" y="173346"/>
                </a:cubicBezTo>
                <a:cubicBezTo>
                  <a:pt x="45198" y="143172"/>
                  <a:pt x="78561" y="178235"/>
                  <a:pt x="47670" y="147344"/>
                </a:cubicBezTo>
                <a:cubicBezTo>
                  <a:pt x="46226" y="143010"/>
                  <a:pt x="45380" y="138429"/>
                  <a:pt x="43337" y="134343"/>
                </a:cubicBezTo>
                <a:cubicBezTo>
                  <a:pt x="31230" y="110129"/>
                  <a:pt x="33458" y="132617"/>
                  <a:pt x="26002" y="95340"/>
                </a:cubicBezTo>
                <a:cubicBezTo>
                  <a:pt x="25071" y="90686"/>
                  <a:pt x="21331" y="67331"/>
                  <a:pt x="17335" y="60671"/>
                </a:cubicBezTo>
                <a:cubicBezTo>
                  <a:pt x="15233" y="57167"/>
                  <a:pt x="11219" y="55195"/>
                  <a:pt x="8667" y="52004"/>
                </a:cubicBezTo>
                <a:cubicBezTo>
                  <a:pt x="5413" y="47937"/>
                  <a:pt x="2889" y="43337"/>
                  <a:pt x="0" y="39003"/>
                </a:cubicBezTo>
                <a:cubicBezTo>
                  <a:pt x="4513" y="2900"/>
                  <a:pt x="4334" y="15980"/>
                  <a:pt x="4334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81319" y="572042"/>
            <a:ext cx="667382" cy="1863469"/>
          </a:xfrm>
          <a:custGeom>
            <a:avLst/>
            <a:gdLst>
              <a:gd name="connsiteX0" fmla="*/ 377028 w 667382"/>
              <a:gd name="connsiteY0" fmla="*/ 1863469 h 1863469"/>
              <a:gd name="connsiteX1" fmla="*/ 403030 w 667382"/>
              <a:gd name="connsiteY1" fmla="*/ 1837467 h 1863469"/>
              <a:gd name="connsiteX2" fmla="*/ 416031 w 667382"/>
              <a:gd name="connsiteY2" fmla="*/ 1833133 h 1863469"/>
              <a:gd name="connsiteX3" fmla="*/ 442033 w 667382"/>
              <a:gd name="connsiteY3" fmla="*/ 1815799 h 1863469"/>
              <a:gd name="connsiteX4" fmla="*/ 476702 w 667382"/>
              <a:gd name="connsiteY4" fmla="*/ 1772462 h 1863469"/>
              <a:gd name="connsiteX5" fmla="*/ 489703 w 667382"/>
              <a:gd name="connsiteY5" fmla="*/ 1763795 h 1863469"/>
              <a:gd name="connsiteX6" fmla="*/ 515705 w 667382"/>
              <a:gd name="connsiteY6" fmla="*/ 1737793 h 1863469"/>
              <a:gd name="connsiteX7" fmla="*/ 528706 w 667382"/>
              <a:gd name="connsiteY7" fmla="*/ 1724792 h 1863469"/>
              <a:gd name="connsiteX8" fmla="*/ 554708 w 667382"/>
              <a:gd name="connsiteY8" fmla="*/ 1707458 h 1863469"/>
              <a:gd name="connsiteX9" fmla="*/ 576376 w 667382"/>
              <a:gd name="connsiteY9" fmla="*/ 1685789 h 1863469"/>
              <a:gd name="connsiteX10" fmla="*/ 580709 w 667382"/>
              <a:gd name="connsiteY10" fmla="*/ 1672788 h 1863469"/>
              <a:gd name="connsiteX11" fmla="*/ 589377 w 667382"/>
              <a:gd name="connsiteY11" fmla="*/ 1664121 h 1863469"/>
              <a:gd name="connsiteX12" fmla="*/ 602378 w 667382"/>
              <a:gd name="connsiteY12" fmla="*/ 1594783 h 1863469"/>
              <a:gd name="connsiteX13" fmla="*/ 611045 w 667382"/>
              <a:gd name="connsiteY13" fmla="*/ 1586115 h 1863469"/>
              <a:gd name="connsiteX14" fmla="*/ 628380 w 667382"/>
              <a:gd name="connsiteY14" fmla="*/ 1577448 h 1863469"/>
              <a:gd name="connsiteX15" fmla="*/ 650048 w 667382"/>
              <a:gd name="connsiteY15" fmla="*/ 1538445 h 1863469"/>
              <a:gd name="connsiteX16" fmla="*/ 654381 w 667382"/>
              <a:gd name="connsiteY16" fmla="*/ 1521111 h 1863469"/>
              <a:gd name="connsiteX17" fmla="*/ 658715 w 667382"/>
              <a:gd name="connsiteY17" fmla="*/ 1482108 h 1863469"/>
              <a:gd name="connsiteX18" fmla="*/ 667382 w 667382"/>
              <a:gd name="connsiteY18" fmla="*/ 1456106 h 1863469"/>
              <a:gd name="connsiteX19" fmla="*/ 663049 w 667382"/>
              <a:gd name="connsiteY19" fmla="*/ 1430104 h 1863469"/>
              <a:gd name="connsiteX20" fmla="*/ 645714 w 667382"/>
              <a:gd name="connsiteY20" fmla="*/ 1412769 h 1863469"/>
              <a:gd name="connsiteX21" fmla="*/ 637047 w 667382"/>
              <a:gd name="connsiteY21" fmla="*/ 1399768 h 1863469"/>
              <a:gd name="connsiteX22" fmla="*/ 619712 w 667382"/>
              <a:gd name="connsiteY22" fmla="*/ 1369433 h 1863469"/>
              <a:gd name="connsiteX23" fmla="*/ 593710 w 667382"/>
              <a:gd name="connsiteY23" fmla="*/ 1334764 h 1863469"/>
              <a:gd name="connsiteX24" fmla="*/ 593710 w 667382"/>
              <a:gd name="connsiteY24" fmla="*/ 1291427 h 1863469"/>
              <a:gd name="connsiteX25" fmla="*/ 615379 w 667382"/>
              <a:gd name="connsiteY25" fmla="*/ 1269759 h 1863469"/>
              <a:gd name="connsiteX26" fmla="*/ 624046 w 667382"/>
              <a:gd name="connsiteY26" fmla="*/ 1235090 h 1863469"/>
              <a:gd name="connsiteX27" fmla="*/ 628380 w 667382"/>
              <a:gd name="connsiteY27" fmla="*/ 1222089 h 1863469"/>
              <a:gd name="connsiteX28" fmla="*/ 632713 w 667382"/>
              <a:gd name="connsiteY28" fmla="*/ 1196087 h 1863469"/>
              <a:gd name="connsiteX29" fmla="*/ 637047 w 667382"/>
              <a:gd name="connsiteY29" fmla="*/ 1183086 h 1863469"/>
              <a:gd name="connsiteX30" fmla="*/ 632713 w 667382"/>
              <a:gd name="connsiteY30" fmla="*/ 1092079 h 1863469"/>
              <a:gd name="connsiteX31" fmla="*/ 606711 w 667382"/>
              <a:gd name="connsiteY31" fmla="*/ 1070411 h 1863469"/>
              <a:gd name="connsiteX32" fmla="*/ 602378 w 667382"/>
              <a:gd name="connsiteY32" fmla="*/ 1014074 h 1863469"/>
              <a:gd name="connsiteX33" fmla="*/ 598044 w 667382"/>
              <a:gd name="connsiteY33" fmla="*/ 988072 h 1863469"/>
              <a:gd name="connsiteX34" fmla="*/ 593710 w 667382"/>
              <a:gd name="connsiteY34" fmla="*/ 966403 h 1863469"/>
              <a:gd name="connsiteX35" fmla="*/ 602378 w 667382"/>
              <a:gd name="connsiteY35" fmla="*/ 875397 h 1863469"/>
              <a:gd name="connsiteX36" fmla="*/ 602378 w 667382"/>
              <a:gd name="connsiteY36" fmla="*/ 806058 h 1863469"/>
              <a:gd name="connsiteX37" fmla="*/ 606711 w 667382"/>
              <a:gd name="connsiteY37" fmla="*/ 793058 h 1863469"/>
              <a:gd name="connsiteX38" fmla="*/ 611045 w 667382"/>
              <a:gd name="connsiteY38" fmla="*/ 767056 h 1863469"/>
              <a:gd name="connsiteX39" fmla="*/ 619712 w 667382"/>
              <a:gd name="connsiteY39" fmla="*/ 741054 h 1863469"/>
              <a:gd name="connsiteX40" fmla="*/ 628380 w 667382"/>
              <a:gd name="connsiteY40" fmla="*/ 715052 h 1863469"/>
              <a:gd name="connsiteX41" fmla="*/ 637047 w 667382"/>
              <a:gd name="connsiteY41" fmla="*/ 689050 h 1863469"/>
              <a:gd name="connsiteX42" fmla="*/ 645714 w 667382"/>
              <a:gd name="connsiteY42" fmla="*/ 676049 h 1863469"/>
              <a:gd name="connsiteX43" fmla="*/ 654381 w 667382"/>
              <a:gd name="connsiteY43" fmla="*/ 650047 h 1863469"/>
              <a:gd name="connsiteX44" fmla="*/ 658715 w 667382"/>
              <a:gd name="connsiteY44" fmla="*/ 615378 h 1863469"/>
              <a:gd name="connsiteX45" fmla="*/ 654381 w 667382"/>
              <a:gd name="connsiteY45" fmla="*/ 554707 h 1863469"/>
              <a:gd name="connsiteX46" fmla="*/ 632713 w 667382"/>
              <a:gd name="connsiteY46" fmla="*/ 533039 h 1863469"/>
              <a:gd name="connsiteX47" fmla="*/ 624046 w 667382"/>
              <a:gd name="connsiteY47" fmla="*/ 524371 h 1863469"/>
              <a:gd name="connsiteX48" fmla="*/ 598044 w 667382"/>
              <a:gd name="connsiteY48" fmla="*/ 502703 h 1863469"/>
              <a:gd name="connsiteX49" fmla="*/ 598044 w 667382"/>
              <a:gd name="connsiteY49" fmla="*/ 476701 h 1863469"/>
              <a:gd name="connsiteX50" fmla="*/ 585043 w 667382"/>
              <a:gd name="connsiteY50" fmla="*/ 429031 h 1863469"/>
              <a:gd name="connsiteX51" fmla="*/ 572042 w 667382"/>
              <a:gd name="connsiteY51" fmla="*/ 420364 h 1863469"/>
              <a:gd name="connsiteX52" fmla="*/ 554708 w 667382"/>
              <a:gd name="connsiteY52" fmla="*/ 394362 h 1863469"/>
              <a:gd name="connsiteX53" fmla="*/ 546040 w 667382"/>
              <a:gd name="connsiteY53" fmla="*/ 385694 h 1863469"/>
              <a:gd name="connsiteX54" fmla="*/ 533039 w 667382"/>
              <a:gd name="connsiteY54" fmla="*/ 368360 h 1863469"/>
              <a:gd name="connsiteX55" fmla="*/ 524372 w 667382"/>
              <a:gd name="connsiteY55" fmla="*/ 355359 h 1863469"/>
              <a:gd name="connsiteX56" fmla="*/ 511371 w 667382"/>
              <a:gd name="connsiteY56" fmla="*/ 346692 h 1863469"/>
              <a:gd name="connsiteX57" fmla="*/ 502704 w 667382"/>
              <a:gd name="connsiteY57" fmla="*/ 338024 h 1863469"/>
              <a:gd name="connsiteX58" fmla="*/ 489703 w 667382"/>
              <a:gd name="connsiteY58" fmla="*/ 329357 h 1863469"/>
              <a:gd name="connsiteX59" fmla="*/ 463701 w 667382"/>
              <a:gd name="connsiteY59" fmla="*/ 320690 h 1863469"/>
              <a:gd name="connsiteX60" fmla="*/ 442033 w 667382"/>
              <a:gd name="connsiteY60" fmla="*/ 299022 h 1863469"/>
              <a:gd name="connsiteX61" fmla="*/ 433365 w 667382"/>
              <a:gd name="connsiteY61" fmla="*/ 290354 h 1863469"/>
              <a:gd name="connsiteX62" fmla="*/ 416031 w 667382"/>
              <a:gd name="connsiteY62" fmla="*/ 264352 h 1863469"/>
              <a:gd name="connsiteX63" fmla="*/ 390029 w 667382"/>
              <a:gd name="connsiteY63" fmla="*/ 247018 h 1863469"/>
              <a:gd name="connsiteX64" fmla="*/ 364027 w 667382"/>
              <a:gd name="connsiteY64" fmla="*/ 234017 h 1863469"/>
              <a:gd name="connsiteX65" fmla="*/ 333691 w 667382"/>
              <a:gd name="connsiteY65" fmla="*/ 199348 h 1863469"/>
              <a:gd name="connsiteX66" fmla="*/ 325024 w 667382"/>
              <a:gd name="connsiteY66" fmla="*/ 190680 h 1863469"/>
              <a:gd name="connsiteX67" fmla="*/ 320690 w 667382"/>
              <a:gd name="connsiteY67" fmla="*/ 177679 h 1863469"/>
              <a:gd name="connsiteX68" fmla="*/ 299022 w 667382"/>
              <a:gd name="connsiteY68" fmla="*/ 151677 h 1863469"/>
              <a:gd name="connsiteX69" fmla="*/ 273020 w 667382"/>
              <a:gd name="connsiteY69" fmla="*/ 134343 h 1863469"/>
              <a:gd name="connsiteX70" fmla="*/ 260019 w 667382"/>
              <a:gd name="connsiteY70" fmla="*/ 125676 h 1863469"/>
              <a:gd name="connsiteX71" fmla="*/ 234017 w 667382"/>
              <a:gd name="connsiteY71" fmla="*/ 112675 h 1863469"/>
              <a:gd name="connsiteX72" fmla="*/ 199348 w 667382"/>
              <a:gd name="connsiteY72" fmla="*/ 108341 h 1863469"/>
              <a:gd name="connsiteX73" fmla="*/ 186347 w 667382"/>
              <a:gd name="connsiteY73" fmla="*/ 99674 h 1863469"/>
              <a:gd name="connsiteX74" fmla="*/ 177680 w 667382"/>
              <a:gd name="connsiteY74" fmla="*/ 86673 h 1863469"/>
              <a:gd name="connsiteX75" fmla="*/ 151678 w 667382"/>
              <a:gd name="connsiteY75" fmla="*/ 65004 h 1863469"/>
              <a:gd name="connsiteX76" fmla="*/ 134344 w 667382"/>
              <a:gd name="connsiteY76" fmla="*/ 60671 h 1863469"/>
              <a:gd name="connsiteX77" fmla="*/ 91007 w 667382"/>
              <a:gd name="connsiteY77" fmla="*/ 47670 h 1863469"/>
              <a:gd name="connsiteX78" fmla="*/ 60672 w 667382"/>
              <a:gd name="connsiteY78" fmla="*/ 43336 h 1863469"/>
              <a:gd name="connsiteX79" fmla="*/ 47671 w 667382"/>
              <a:gd name="connsiteY79" fmla="*/ 34669 h 1863469"/>
              <a:gd name="connsiteX80" fmla="*/ 39003 w 667382"/>
              <a:gd name="connsiteY80" fmla="*/ 26002 h 1863469"/>
              <a:gd name="connsiteX81" fmla="*/ 13001 w 667382"/>
              <a:gd name="connsiteY81" fmla="*/ 8667 h 1863469"/>
              <a:gd name="connsiteX82" fmla="*/ 0 w 667382"/>
              <a:gd name="connsiteY82" fmla="*/ 0 h 18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67382" h="1863469">
                <a:moveTo>
                  <a:pt x="377028" y="1863469"/>
                </a:moveTo>
                <a:cubicBezTo>
                  <a:pt x="385695" y="1854802"/>
                  <a:pt x="391402" y="1841343"/>
                  <a:pt x="403030" y="1837467"/>
                </a:cubicBezTo>
                <a:cubicBezTo>
                  <a:pt x="407364" y="1836022"/>
                  <a:pt x="412038" y="1835351"/>
                  <a:pt x="416031" y="1833133"/>
                </a:cubicBezTo>
                <a:cubicBezTo>
                  <a:pt x="425137" y="1828074"/>
                  <a:pt x="442033" y="1815799"/>
                  <a:pt x="442033" y="1815799"/>
                </a:cubicBezTo>
                <a:cubicBezTo>
                  <a:pt x="451306" y="1801890"/>
                  <a:pt x="461881" y="1782342"/>
                  <a:pt x="476702" y="1772462"/>
                </a:cubicBezTo>
                <a:cubicBezTo>
                  <a:pt x="481036" y="1769573"/>
                  <a:pt x="485810" y="1767255"/>
                  <a:pt x="489703" y="1763795"/>
                </a:cubicBezTo>
                <a:cubicBezTo>
                  <a:pt x="498864" y="1755652"/>
                  <a:pt x="507038" y="1746460"/>
                  <a:pt x="515705" y="1737793"/>
                </a:cubicBezTo>
                <a:cubicBezTo>
                  <a:pt x="520039" y="1733459"/>
                  <a:pt x="523607" y="1728192"/>
                  <a:pt x="528706" y="1724792"/>
                </a:cubicBezTo>
                <a:cubicBezTo>
                  <a:pt x="537373" y="1719014"/>
                  <a:pt x="547342" y="1714824"/>
                  <a:pt x="554708" y="1707458"/>
                </a:cubicBezTo>
                <a:lnTo>
                  <a:pt x="576376" y="1685789"/>
                </a:lnTo>
                <a:cubicBezTo>
                  <a:pt x="577820" y="1681455"/>
                  <a:pt x="578359" y="1676705"/>
                  <a:pt x="580709" y="1672788"/>
                </a:cubicBezTo>
                <a:cubicBezTo>
                  <a:pt x="582811" y="1669284"/>
                  <a:pt x="588521" y="1668116"/>
                  <a:pt x="589377" y="1664121"/>
                </a:cubicBezTo>
                <a:cubicBezTo>
                  <a:pt x="598536" y="1621380"/>
                  <a:pt x="584337" y="1621844"/>
                  <a:pt x="602378" y="1594783"/>
                </a:cubicBezTo>
                <a:cubicBezTo>
                  <a:pt x="604644" y="1591383"/>
                  <a:pt x="607645" y="1588381"/>
                  <a:pt x="611045" y="1586115"/>
                </a:cubicBezTo>
                <a:cubicBezTo>
                  <a:pt x="616420" y="1582531"/>
                  <a:pt x="622602" y="1580337"/>
                  <a:pt x="628380" y="1577448"/>
                </a:cubicBezTo>
                <a:cubicBezTo>
                  <a:pt x="643897" y="1554172"/>
                  <a:pt x="644328" y="1558466"/>
                  <a:pt x="650048" y="1538445"/>
                </a:cubicBezTo>
                <a:cubicBezTo>
                  <a:pt x="651684" y="1532718"/>
                  <a:pt x="652937" y="1526889"/>
                  <a:pt x="654381" y="1521111"/>
                </a:cubicBezTo>
                <a:cubicBezTo>
                  <a:pt x="655826" y="1508110"/>
                  <a:pt x="656150" y="1494935"/>
                  <a:pt x="658715" y="1482108"/>
                </a:cubicBezTo>
                <a:cubicBezTo>
                  <a:pt x="660507" y="1473149"/>
                  <a:pt x="667382" y="1456106"/>
                  <a:pt x="667382" y="1456106"/>
                </a:cubicBezTo>
                <a:cubicBezTo>
                  <a:pt x="665938" y="1447439"/>
                  <a:pt x="666979" y="1437963"/>
                  <a:pt x="663049" y="1430104"/>
                </a:cubicBezTo>
                <a:cubicBezTo>
                  <a:pt x="659395" y="1422795"/>
                  <a:pt x="650247" y="1419568"/>
                  <a:pt x="645714" y="1412769"/>
                </a:cubicBezTo>
                <a:lnTo>
                  <a:pt x="637047" y="1399768"/>
                </a:lnTo>
                <a:cubicBezTo>
                  <a:pt x="629465" y="1369444"/>
                  <a:pt x="638737" y="1393894"/>
                  <a:pt x="619712" y="1369433"/>
                </a:cubicBezTo>
                <a:cubicBezTo>
                  <a:pt x="585417" y="1325338"/>
                  <a:pt x="615508" y="1356560"/>
                  <a:pt x="593710" y="1334764"/>
                </a:cubicBezTo>
                <a:cubicBezTo>
                  <a:pt x="588374" y="1318754"/>
                  <a:pt x="583751" y="1311344"/>
                  <a:pt x="593710" y="1291427"/>
                </a:cubicBezTo>
                <a:cubicBezTo>
                  <a:pt x="598278" y="1282291"/>
                  <a:pt x="615379" y="1269759"/>
                  <a:pt x="615379" y="1269759"/>
                </a:cubicBezTo>
                <a:cubicBezTo>
                  <a:pt x="625287" y="1240032"/>
                  <a:pt x="613582" y="1276940"/>
                  <a:pt x="624046" y="1235090"/>
                </a:cubicBezTo>
                <a:cubicBezTo>
                  <a:pt x="625154" y="1230658"/>
                  <a:pt x="626935" y="1226423"/>
                  <a:pt x="628380" y="1222089"/>
                </a:cubicBezTo>
                <a:cubicBezTo>
                  <a:pt x="629824" y="1213422"/>
                  <a:pt x="630807" y="1204665"/>
                  <a:pt x="632713" y="1196087"/>
                </a:cubicBezTo>
                <a:cubicBezTo>
                  <a:pt x="633704" y="1191628"/>
                  <a:pt x="637047" y="1187654"/>
                  <a:pt x="637047" y="1183086"/>
                </a:cubicBezTo>
                <a:cubicBezTo>
                  <a:pt x="637047" y="1152716"/>
                  <a:pt x="637706" y="1122036"/>
                  <a:pt x="632713" y="1092079"/>
                </a:cubicBezTo>
                <a:cubicBezTo>
                  <a:pt x="631670" y="1085822"/>
                  <a:pt x="611519" y="1073616"/>
                  <a:pt x="606711" y="1070411"/>
                </a:cubicBezTo>
                <a:cubicBezTo>
                  <a:pt x="594814" y="1034719"/>
                  <a:pt x="596752" y="1053453"/>
                  <a:pt x="602378" y="1014074"/>
                </a:cubicBezTo>
                <a:cubicBezTo>
                  <a:pt x="600933" y="1005407"/>
                  <a:pt x="599616" y="996717"/>
                  <a:pt x="598044" y="988072"/>
                </a:cubicBezTo>
                <a:cubicBezTo>
                  <a:pt x="596726" y="980825"/>
                  <a:pt x="593710" y="973769"/>
                  <a:pt x="593710" y="966403"/>
                </a:cubicBezTo>
                <a:cubicBezTo>
                  <a:pt x="593710" y="897598"/>
                  <a:pt x="590613" y="910689"/>
                  <a:pt x="602378" y="875397"/>
                </a:cubicBezTo>
                <a:cubicBezTo>
                  <a:pt x="592604" y="846077"/>
                  <a:pt x="595565" y="860565"/>
                  <a:pt x="602378" y="806058"/>
                </a:cubicBezTo>
                <a:cubicBezTo>
                  <a:pt x="602945" y="801526"/>
                  <a:pt x="605720" y="797517"/>
                  <a:pt x="606711" y="793058"/>
                </a:cubicBezTo>
                <a:cubicBezTo>
                  <a:pt x="608617" y="784480"/>
                  <a:pt x="608914" y="775581"/>
                  <a:pt x="611045" y="767056"/>
                </a:cubicBezTo>
                <a:cubicBezTo>
                  <a:pt x="613261" y="758193"/>
                  <a:pt x="616823" y="749721"/>
                  <a:pt x="619712" y="741054"/>
                </a:cubicBezTo>
                <a:lnTo>
                  <a:pt x="628380" y="715052"/>
                </a:lnTo>
                <a:cubicBezTo>
                  <a:pt x="628382" y="715047"/>
                  <a:pt x="637044" y="689054"/>
                  <a:pt x="637047" y="689050"/>
                </a:cubicBezTo>
                <a:cubicBezTo>
                  <a:pt x="639936" y="684716"/>
                  <a:pt x="643599" y="680808"/>
                  <a:pt x="645714" y="676049"/>
                </a:cubicBezTo>
                <a:cubicBezTo>
                  <a:pt x="649424" y="667700"/>
                  <a:pt x="654381" y="650047"/>
                  <a:pt x="654381" y="650047"/>
                </a:cubicBezTo>
                <a:cubicBezTo>
                  <a:pt x="655826" y="638491"/>
                  <a:pt x="658715" y="627024"/>
                  <a:pt x="658715" y="615378"/>
                </a:cubicBezTo>
                <a:cubicBezTo>
                  <a:pt x="658715" y="595103"/>
                  <a:pt x="657905" y="574674"/>
                  <a:pt x="654381" y="554707"/>
                </a:cubicBezTo>
                <a:cubicBezTo>
                  <a:pt x="652244" y="542595"/>
                  <a:pt x="640629" y="539372"/>
                  <a:pt x="632713" y="533039"/>
                </a:cubicBezTo>
                <a:cubicBezTo>
                  <a:pt x="629522" y="530487"/>
                  <a:pt x="627237" y="526923"/>
                  <a:pt x="624046" y="524371"/>
                </a:cubicBezTo>
                <a:cubicBezTo>
                  <a:pt x="593872" y="500231"/>
                  <a:pt x="628935" y="533594"/>
                  <a:pt x="598044" y="502703"/>
                </a:cubicBezTo>
                <a:cubicBezTo>
                  <a:pt x="586487" y="468034"/>
                  <a:pt x="598044" y="511370"/>
                  <a:pt x="598044" y="476701"/>
                </a:cubicBezTo>
                <a:cubicBezTo>
                  <a:pt x="598044" y="458758"/>
                  <a:pt x="597943" y="441931"/>
                  <a:pt x="585043" y="429031"/>
                </a:cubicBezTo>
                <a:cubicBezTo>
                  <a:pt x="581360" y="425348"/>
                  <a:pt x="576376" y="423253"/>
                  <a:pt x="572042" y="420364"/>
                </a:cubicBezTo>
                <a:cubicBezTo>
                  <a:pt x="566264" y="411697"/>
                  <a:pt x="562074" y="401728"/>
                  <a:pt x="554708" y="394362"/>
                </a:cubicBezTo>
                <a:cubicBezTo>
                  <a:pt x="551819" y="391473"/>
                  <a:pt x="548656" y="388833"/>
                  <a:pt x="546040" y="385694"/>
                </a:cubicBezTo>
                <a:cubicBezTo>
                  <a:pt x="541416" y="380146"/>
                  <a:pt x="537237" y="374237"/>
                  <a:pt x="533039" y="368360"/>
                </a:cubicBezTo>
                <a:cubicBezTo>
                  <a:pt x="530012" y="364122"/>
                  <a:pt x="528055" y="359042"/>
                  <a:pt x="524372" y="355359"/>
                </a:cubicBezTo>
                <a:cubicBezTo>
                  <a:pt x="520689" y="351676"/>
                  <a:pt x="515438" y="349946"/>
                  <a:pt x="511371" y="346692"/>
                </a:cubicBezTo>
                <a:cubicBezTo>
                  <a:pt x="508180" y="344140"/>
                  <a:pt x="505895" y="340576"/>
                  <a:pt x="502704" y="338024"/>
                </a:cubicBezTo>
                <a:cubicBezTo>
                  <a:pt x="498637" y="334770"/>
                  <a:pt x="494462" y="331472"/>
                  <a:pt x="489703" y="329357"/>
                </a:cubicBezTo>
                <a:cubicBezTo>
                  <a:pt x="481354" y="325647"/>
                  <a:pt x="463701" y="320690"/>
                  <a:pt x="463701" y="320690"/>
                </a:cubicBezTo>
                <a:cubicBezTo>
                  <a:pt x="441413" y="305830"/>
                  <a:pt x="458542" y="319658"/>
                  <a:pt x="442033" y="299022"/>
                </a:cubicBezTo>
                <a:cubicBezTo>
                  <a:pt x="439480" y="295831"/>
                  <a:pt x="435817" y="293623"/>
                  <a:pt x="433365" y="290354"/>
                </a:cubicBezTo>
                <a:cubicBezTo>
                  <a:pt x="427115" y="282021"/>
                  <a:pt x="424698" y="270130"/>
                  <a:pt x="416031" y="264352"/>
                </a:cubicBezTo>
                <a:cubicBezTo>
                  <a:pt x="407364" y="258574"/>
                  <a:pt x="399911" y="250312"/>
                  <a:pt x="390029" y="247018"/>
                </a:cubicBezTo>
                <a:cubicBezTo>
                  <a:pt x="377447" y="242824"/>
                  <a:pt x="374718" y="243181"/>
                  <a:pt x="364027" y="234017"/>
                </a:cubicBezTo>
                <a:cubicBezTo>
                  <a:pt x="343063" y="216048"/>
                  <a:pt x="350289" y="219266"/>
                  <a:pt x="333691" y="199348"/>
                </a:cubicBezTo>
                <a:cubicBezTo>
                  <a:pt x="331075" y="196209"/>
                  <a:pt x="327913" y="193569"/>
                  <a:pt x="325024" y="190680"/>
                </a:cubicBezTo>
                <a:cubicBezTo>
                  <a:pt x="323579" y="186346"/>
                  <a:pt x="322733" y="181765"/>
                  <a:pt x="320690" y="177679"/>
                </a:cubicBezTo>
                <a:cubicBezTo>
                  <a:pt x="316137" y="168573"/>
                  <a:pt x="306864" y="157777"/>
                  <a:pt x="299022" y="151677"/>
                </a:cubicBezTo>
                <a:cubicBezTo>
                  <a:pt x="290799" y="145282"/>
                  <a:pt x="281687" y="140121"/>
                  <a:pt x="273020" y="134343"/>
                </a:cubicBezTo>
                <a:lnTo>
                  <a:pt x="260019" y="125676"/>
                </a:lnTo>
                <a:cubicBezTo>
                  <a:pt x="249607" y="118735"/>
                  <a:pt x="246355" y="114918"/>
                  <a:pt x="234017" y="112675"/>
                </a:cubicBezTo>
                <a:cubicBezTo>
                  <a:pt x="222559" y="110592"/>
                  <a:pt x="210904" y="109786"/>
                  <a:pt x="199348" y="108341"/>
                </a:cubicBezTo>
                <a:cubicBezTo>
                  <a:pt x="195014" y="105452"/>
                  <a:pt x="190030" y="103357"/>
                  <a:pt x="186347" y="99674"/>
                </a:cubicBezTo>
                <a:cubicBezTo>
                  <a:pt x="182664" y="95991"/>
                  <a:pt x="181014" y="90674"/>
                  <a:pt x="177680" y="86673"/>
                </a:cubicBezTo>
                <a:cubicBezTo>
                  <a:pt x="171896" y="79733"/>
                  <a:pt x="160515" y="68791"/>
                  <a:pt x="151678" y="65004"/>
                </a:cubicBezTo>
                <a:cubicBezTo>
                  <a:pt x="146204" y="62658"/>
                  <a:pt x="140049" y="62382"/>
                  <a:pt x="134344" y="60671"/>
                </a:cubicBezTo>
                <a:cubicBezTo>
                  <a:pt x="116929" y="55446"/>
                  <a:pt x="107924" y="50746"/>
                  <a:pt x="91007" y="47670"/>
                </a:cubicBezTo>
                <a:cubicBezTo>
                  <a:pt x="80957" y="45843"/>
                  <a:pt x="70784" y="44781"/>
                  <a:pt x="60672" y="43336"/>
                </a:cubicBezTo>
                <a:cubicBezTo>
                  <a:pt x="56338" y="40447"/>
                  <a:pt x="51738" y="37922"/>
                  <a:pt x="47671" y="34669"/>
                </a:cubicBezTo>
                <a:cubicBezTo>
                  <a:pt x="44480" y="32117"/>
                  <a:pt x="42272" y="28454"/>
                  <a:pt x="39003" y="26002"/>
                </a:cubicBezTo>
                <a:cubicBezTo>
                  <a:pt x="30669" y="19752"/>
                  <a:pt x="21668" y="14445"/>
                  <a:pt x="13001" y="8667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27033" y="567708"/>
            <a:ext cx="1629452" cy="1428175"/>
          </a:xfrm>
          <a:custGeom>
            <a:avLst/>
            <a:gdLst>
              <a:gd name="connsiteX0" fmla="*/ 1629452 w 1629452"/>
              <a:gd name="connsiteY0" fmla="*/ 0 h 1428175"/>
              <a:gd name="connsiteX1" fmla="*/ 1594783 w 1629452"/>
              <a:gd name="connsiteY1" fmla="*/ 30336 h 1428175"/>
              <a:gd name="connsiteX2" fmla="*/ 1586116 w 1629452"/>
              <a:gd name="connsiteY2" fmla="*/ 43337 h 1428175"/>
              <a:gd name="connsiteX3" fmla="*/ 1560114 w 1629452"/>
              <a:gd name="connsiteY3" fmla="*/ 60671 h 1428175"/>
              <a:gd name="connsiteX4" fmla="*/ 1516777 w 1629452"/>
              <a:gd name="connsiteY4" fmla="*/ 112675 h 1428175"/>
              <a:gd name="connsiteX5" fmla="*/ 1490776 w 1629452"/>
              <a:gd name="connsiteY5" fmla="*/ 117009 h 1428175"/>
              <a:gd name="connsiteX6" fmla="*/ 1477775 w 1629452"/>
              <a:gd name="connsiteY6" fmla="*/ 125676 h 1428175"/>
              <a:gd name="connsiteX7" fmla="*/ 1464774 w 1629452"/>
              <a:gd name="connsiteY7" fmla="*/ 156011 h 1428175"/>
              <a:gd name="connsiteX8" fmla="*/ 1456106 w 1629452"/>
              <a:gd name="connsiteY8" fmla="*/ 169012 h 1428175"/>
              <a:gd name="connsiteX9" fmla="*/ 1443105 w 1629452"/>
              <a:gd name="connsiteY9" fmla="*/ 173346 h 1428175"/>
              <a:gd name="connsiteX10" fmla="*/ 1430104 w 1629452"/>
              <a:gd name="connsiteY10" fmla="*/ 182013 h 1428175"/>
              <a:gd name="connsiteX11" fmla="*/ 1421437 w 1629452"/>
              <a:gd name="connsiteY11" fmla="*/ 190681 h 1428175"/>
              <a:gd name="connsiteX12" fmla="*/ 1412770 w 1629452"/>
              <a:gd name="connsiteY12" fmla="*/ 203682 h 1428175"/>
              <a:gd name="connsiteX13" fmla="*/ 1399769 w 1629452"/>
              <a:gd name="connsiteY13" fmla="*/ 208015 h 1428175"/>
              <a:gd name="connsiteX14" fmla="*/ 1326097 w 1629452"/>
              <a:gd name="connsiteY14" fmla="*/ 203682 h 1428175"/>
              <a:gd name="connsiteX15" fmla="*/ 1308762 w 1629452"/>
              <a:gd name="connsiteY15" fmla="*/ 199348 h 1428175"/>
              <a:gd name="connsiteX16" fmla="*/ 1265426 w 1629452"/>
              <a:gd name="connsiteY16" fmla="*/ 208015 h 1428175"/>
              <a:gd name="connsiteX17" fmla="*/ 1243758 w 1629452"/>
              <a:gd name="connsiteY17" fmla="*/ 221016 h 1428175"/>
              <a:gd name="connsiteX18" fmla="*/ 1226423 w 1629452"/>
              <a:gd name="connsiteY18" fmla="*/ 238351 h 1428175"/>
              <a:gd name="connsiteX19" fmla="*/ 1209088 w 1629452"/>
              <a:gd name="connsiteY19" fmla="*/ 260019 h 1428175"/>
              <a:gd name="connsiteX20" fmla="*/ 1200421 w 1629452"/>
              <a:gd name="connsiteY20" fmla="*/ 273020 h 1428175"/>
              <a:gd name="connsiteX21" fmla="*/ 1187420 w 1629452"/>
              <a:gd name="connsiteY21" fmla="*/ 277354 h 1428175"/>
              <a:gd name="connsiteX22" fmla="*/ 1161418 w 1629452"/>
              <a:gd name="connsiteY22" fmla="*/ 290355 h 1428175"/>
              <a:gd name="connsiteX23" fmla="*/ 1148417 w 1629452"/>
              <a:gd name="connsiteY23" fmla="*/ 303356 h 1428175"/>
              <a:gd name="connsiteX24" fmla="*/ 1135416 w 1629452"/>
              <a:gd name="connsiteY24" fmla="*/ 312023 h 1428175"/>
              <a:gd name="connsiteX25" fmla="*/ 1105081 w 1629452"/>
              <a:gd name="connsiteY25" fmla="*/ 346692 h 1428175"/>
              <a:gd name="connsiteX26" fmla="*/ 1100747 w 1629452"/>
              <a:gd name="connsiteY26" fmla="*/ 359693 h 1428175"/>
              <a:gd name="connsiteX27" fmla="*/ 1083412 w 1629452"/>
              <a:gd name="connsiteY27" fmla="*/ 381361 h 1428175"/>
              <a:gd name="connsiteX28" fmla="*/ 1079079 w 1629452"/>
              <a:gd name="connsiteY28" fmla="*/ 468034 h 1428175"/>
              <a:gd name="connsiteX29" fmla="*/ 1053077 w 1629452"/>
              <a:gd name="connsiteY29" fmla="*/ 520038 h 1428175"/>
              <a:gd name="connsiteX30" fmla="*/ 1044410 w 1629452"/>
              <a:gd name="connsiteY30" fmla="*/ 533039 h 1428175"/>
              <a:gd name="connsiteX31" fmla="*/ 1027075 w 1629452"/>
              <a:gd name="connsiteY31" fmla="*/ 550374 h 1428175"/>
              <a:gd name="connsiteX32" fmla="*/ 988072 w 1629452"/>
              <a:gd name="connsiteY32" fmla="*/ 563374 h 1428175"/>
              <a:gd name="connsiteX33" fmla="*/ 962070 w 1629452"/>
              <a:gd name="connsiteY33" fmla="*/ 572042 h 1428175"/>
              <a:gd name="connsiteX34" fmla="*/ 949069 w 1629452"/>
              <a:gd name="connsiteY34" fmla="*/ 576375 h 1428175"/>
              <a:gd name="connsiteX35" fmla="*/ 931735 w 1629452"/>
              <a:gd name="connsiteY35" fmla="*/ 598044 h 1428175"/>
              <a:gd name="connsiteX36" fmla="*/ 910067 w 1629452"/>
              <a:gd name="connsiteY36" fmla="*/ 615378 h 1428175"/>
              <a:gd name="connsiteX37" fmla="*/ 875397 w 1629452"/>
              <a:gd name="connsiteY37" fmla="*/ 645714 h 1428175"/>
              <a:gd name="connsiteX38" fmla="*/ 871064 w 1629452"/>
              <a:gd name="connsiteY38" fmla="*/ 658715 h 1428175"/>
              <a:gd name="connsiteX39" fmla="*/ 849395 w 1629452"/>
              <a:gd name="connsiteY39" fmla="*/ 680383 h 1428175"/>
              <a:gd name="connsiteX40" fmla="*/ 836394 w 1629452"/>
              <a:gd name="connsiteY40" fmla="*/ 693384 h 1428175"/>
              <a:gd name="connsiteX41" fmla="*/ 819060 w 1629452"/>
              <a:gd name="connsiteY41" fmla="*/ 719386 h 1428175"/>
              <a:gd name="connsiteX42" fmla="*/ 814726 w 1629452"/>
              <a:gd name="connsiteY42" fmla="*/ 741054 h 1428175"/>
              <a:gd name="connsiteX43" fmla="*/ 797392 w 1629452"/>
              <a:gd name="connsiteY43" fmla="*/ 767056 h 1428175"/>
              <a:gd name="connsiteX44" fmla="*/ 793058 w 1629452"/>
              <a:gd name="connsiteY44" fmla="*/ 780057 h 1428175"/>
              <a:gd name="connsiteX45" fmla="*/ 749722 w 1629452"/>
              <a:gd name="connsiteY45" fmla="*/ 775723 h 1428175"/>
              <a:gd name="connsiteX46" fmla="*/ 723720 w 1629452"/>
              <a:gd name="connsiteY46" fmla="*/ 767056 h 1428175"/>
              <a:gd name="connsiteX47" fmla="*/ 710719 w 1629452"/>
              <a:gd name="connsiteY47" fmla="*/ 771390 h 1428175"/>
              <a:gd name="connsiteX48" fmla="*/ 693384 w 1629452"/>
              <a:gd name="connsiteY48" fmla="*/ 793058 h 1428175"/>
              <a:gd name="connsiteX49" fmla="*/ 689050 w 1629452"/>
              <a:gd name="connsiteY49" fmla="*/ 806059 h 1428175"/>
              <a:gd name="connsiteX50" fmla="*/ 663049 w 1629452"/>
              <a:gd name="connsiteY50" fmla="*/ 823393 h 1428175"/>
              <a:gd name="connsiteX51" fmla="*/ 654381 w 1629452"/>
              <a:gd name="connsiteY51" fmla="*/ 832061 h 1428175"/>
              <a:gd name="connsiteX52" fmla="*/ 641380 w 1629452"/>
              <a:gd name="connsiteY52" fmla="*/ 840728 h 1428175"/>
              <a:gd name="connsiteX53" fmla="*/ 598044 w 1629452"/>
              <a:gd name="connsiteY53" fmla="*/ 849395 h 1428175"/>
              <a:gd name="connsiteX54" fmla="*/ 589376 w 1629452"/>
              <a:gd name="connsiteY54" fmla="*/ 858063 h 1428175"/>
              <a:gd name="connsiteX55" fmla="*/ 572042 w 1629452"/>
              <a:gd name="connsiteY55" fmla="*/ 884065 h 1428175"/>
              <a:gd name="connsiteX56" fmla="*/ 524372 w 1629452"/>
              <a:gd name="connsiteY56" fmla="*/ 892732 h 1428175"/>
              <a:gd name="connsiteX57" fmla="*/ 511371 w 1629452"/>
              <a:gd name="connsiteY57" fmla="*/ 897065 h 1428175"/>
              <a:gd name="connsiteX58" fmla="*/ 502703 w 1629452"/>
              <a:gd name="connsiteY58" fmla="*/ 905733 h 1428175"/>
              <a:gd name="connsiteX59" fmla="*/ 489703 w 1629452"/>
              <a:gd name="connsiteY59" fmla="*/ 914400 h 1428175"/>
              <a:gd name="connsiteX60" fmla="*/ 472368 w 1629452"/>
              <a:gd name="connsiteY60" fmla="*/ 936068 h 1428175"/>
              <a:gd name="connsiteX61" fmla="*/ 459367 w 1629452"/>
              <a:gd name="connsiteY61" fmla="*/ 949069 h 1428175"/>
              <a:gd name="connsiteX62" fmla="*/ 450700 w 1629452"/>
              <a:gd name="connsiteY62" fmla="*/ 962070 h 1428175"/>
              <a:gd name="connsiteX63" fmla="*/ 372694 w 1629452"/>
              <a:gd name="connsiteY63" fmla="*/ 966404 h 1428175"/>
              <a:gd name="connsiteX64" fmla="*/ 325024 w 1629452"/>
              <a:gd name="connsiteY64" fmla="*/ 970737 h 1428175"/>
              <a:gd name="connsiteX65" fmla="*/ 299022 w 1629452"/>
              <a:gd name="connsiteY65" fmla="*/ 979405 h 1428175"/>
              <a:gd name="connsiteX66" fmla="*/ 286021 w 1629452"/>
              <a:gd name="connsiteY66" fmla="*/ 983738 h 1428175"/>
              <a:gd name="connsiteX67" fmla="*/ 277354 w 1629452"/>
              <a:gd name="connsiteY67" fmla="*/ 992406 h 1428175"/>
              <a:gd name="connsiteX68" fmla="*/ 264353 w 1629452"/>
              <a:gd name="connsiteY68" fmla="*/ 1001073 h 1428175"/>
              <a:gd name="connsiteX69" fmla="*/ 255685 w 1629452"/>
              <a:gd name="connsiteY69" fmla="*/ 1027075 h 1428175"/>
              <a:gd name="connsiteX70" fmla="*/ 251352 w 1629452"/>
              <a:gd name="connsiteY70" fmla="*/ 1053077 h 1428175"/>
              <a:gd name="connsiteX71" fmla="*/ 242685 w 1629452"/>
              <a:gd name="connsiteY71" fmla="*/ 1079079 h 1428175"/>
              <a:gd name="connsiteX72" fmla="*/ 247018 w 1629452"/>
              <a:gd name="connsiteY72" fmla="*/ 1235090 h 1428175"/>
              <a:gd name="connsiteX73" fmla="*/ 225350 w 1629452"/>
              <a:gd name="connsiteY73" fmla="*/ 1256758 h 1428175"/>
              <a:gd name="connsiteX74" fmla="*/ 156012 w 1629452"/>
              <a:gd name="connsiteY74" fmla="*/ 1261092 h 1428175"/>
              <a:gd name="connsiteX75" fmla="*/ 130010 w 1629452"/>
              <a:gd name="connsiteY75" fmla="*/ 1269759 h 1428175"/>
              <a:gd name="connsiteX76" fmla="*/ 117009 w 1629452"/>
              <a:gd name="connsiteY76" fmla="*/ 1274093 h 1428175"/>
              <a:gd name="connsiteX77" fmla="*/ 78006 w 1629452"/>
              <a:gd name="connsiteY77" fmla="*/ 1295761 h 1428175"/>
              <a:gd name="connsiteX78" fmla="*/ 52004 w 1629452"/>
              <a:gd name="connsiteY78" fmla="*/ 1317429 h 1428175"/>
              <a:gd name="connsiteX79" fmla="*/ 34669 w 1629452"/>
              <a:gd name="connsiteY79" fmla="*/ 1334764 h 1428175"/>
              <a:gd name="connsiteX80" fmla="*/ 30336 w 1629452"/>
              <a:gd name="connsiteY80" fmla="*/ 1347765 h 1428175"/>
              <a:gd name="connsiteX81" fmla="*/ 26002 w 1629452"/>
              <a:gd name="connsiteY81" fmla="*/ 1404102 h 1428175"/>
              <a:gd name="connsiteX82" fmla="*/ 17335 w 1629452"/>
              <a:gd name="connsiteY82" fmla="*/ 1412770 h 1428175"/>
              <a:gd name="connsiteX83" fmla="*/ 0 w 1629452"/>
              <a:gd name="connsiteY83" fmla="*/ 1425771 h 142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29452" h="1428175">
                <a:moveTo>
                  <a:pt x="1629452" y="0"/>
                </a:moveTo>
                <a:cubicBezTo>
                  <a:pt x="1615707" y="9163"/>
                  <a:pt x="1604924" y="15123"/>
                  <a:pt x="1594783" y="30336"/>
                </a:cubicBezTo>
                <a:cubicBezTo>
                  <a:pt x="1591894" y="34670"/>
                  <a:pt x="1590036" y="39907"/>
                  <a:pt x="1586116" y="43337"/>
                </a:cubicBezTo>
                <a:cubicBezTo>
                  <a:pt x="1578277" y="50196"/>
                  <a:pt x="1560114" y="60671"/>
                  <a:pt x="1560114" y="60671"/>
                </a:cubicBezTo>
                <a:cubicBezTo>
                  <a:pt x="1553703" y="70287"/>
                  <a:pt x="1529290" y="110589"/>
                  <a:pt x="1516777" y="112675"/>
                </a:cubicBezTo>
                <a:lnTo>
                  <a:pt x="1490776" y="117009"/>
                </a:lnTo>
                <a:cubicBezTo>
                  <a:pt x="1486442" y="119898"/>
                  <a:pt x="1481109" y="121675"/>
                  <a:pt x="1477775" y="125676"/>
                </a:cubicBezTo>
                <a:cubicBezTo>
                  <a:pt x="1466497" y="139208"/>
                  <a:pt x="1471550" y="142458"/>
                  <a:pt x="1464774" y="156011"/>
                </a:cubicBezTo>
                <a:cubicBezTo>
                  <a:pt x="1462445" y="160670"/>
                  <a:pt x="1460173" y="165758"/>
                  <a:pt x="1456106" y="169012"/>
                </a:cubicBezTo>
                <a:cubicBezTo>
                  <a:pt x="1452539" y="171866"/>
                  <a:pt x="1447191" y="171303"/>
                  <a:pt x="1443105" y="173346"/>
                </a:cubicBezTo>
                <a:cubicBezTo>
                  <a:pt x="1438447" y="175675"/>
                  <a:pt x="1434171" y="178759"/>
                  <a:pt x="1430104" y="182013"/>
                </a:cubicBezTo>
                <a:cubicBezTo>
                  <a:pt x="1426913" y="184565"/>
                  <a:pt x="1423989" y="187490"/>
                  <a:pt x="1421437" y="190681"/>
                </a:cubicBezTo>
                <a:cubicBezTo>
                  <a:pt x="1418184" y="194748"/>
                  <a:pt x="1416837" y="200428"/>
                  <a:pt x="1412770" y="203682"/>
                </a:cubicBezTo>
                <a:cubicBezTo>
                  <a:pt x="1409203" y="206536"/>
                  <a:pt x="1404103" y="206571"/>
                  <a:pt x="1399769" y="208015"/>
                </a:cubicBezTo>
                <a:cubicBezTo>
                  <a:pt x="1375212" y="206571"/>
                  <a:pt x="1350586" y="206014"/>
                  <a:pt x="1326097" y="203682"/>
                </a:cubicBezTo>
                <a:cubicBezTo>
                  <a:pt x="1320168" y="203117"/>
                  <a:pt x="1314718" y="199348"/>
                  <a:pt x="1308762" y="199348"/>
                </a:cubicBezTo>
                <a:cubicBezTo>
                  <a:pt x="1298141" y="199348"/>
                  <a:pt x="1276878" y="205152"/>
                  <a:pt x="1265426" y="208015"/>
                </a:cubicBezTo>
                <a:cubicBezTo>
                  <a:pt x="1233397" y="240044"/>
                  <a:pt x="1283139" y="192887"/>
                  <a:pt x="1243758" y="221016"/>
                </a:cubicBezTo>
                <a:cubicBezTo>
                  <a:pt x="1237108" y="225766"/>
                  <a:pt x="1226423" y="238351"/>
                  <a:pt x="1226423" y="238351"/>
                </a:cubicBezTo>
                <a:cubicBezTo>
                  <a:pt x="1217985" y="263662"/>
                  <a:pt x="1228691" y="240416"/>
                  <a:pt x="1209088" y="260019"/>
                </a:cubicBezTo>
                <a:cubicBezTo>
                  <a:pt x="1205405" y="263702"/>
                  <a:pt x="1204488" y="269766"/>
                  <a:pt x="1200421" y="273020"/>
                </a:cubicBezTo>
                <a:cubicBezTo>
                  <a:pt x="1196854" y="275874"/>
                  <a:pt x="1191506" y="275311"/>
                  <a:pt x="1187420" y="277354"/>
                </a:cubicBezTo>
                <a:cubicBezTo>
                  <a:pt x="1153816" y="294156"/>
                  <a:pt x="1194097" y="279461"/>
                  <a:pt x="1161418" y="290355"/>
                </a:cubicBezTo>
                <a:cubicBezTo>
                  <a:pt x="1157084" y="294689"/>
                  <a:pt x="1153125" y="299433"/>
                  <a:pt x="1148417" y="303356"/>
                </a:cubicBezTo>
                <a:cubicBezTo>
                  <a:pt x="1144416" y="306690"/>
                  <a:pt x="1138846" y="308103"/>
                  <a:pt x="1135416" y="312023"/>
                </a:cubicBezTo>
                <a:cubicBezTo>
                  <a:pt x="1100025" y="352470"/>
                  <a:pt x="1134333" y="327191"/>
                  <a:pt x="1105081" y="346692"/>
                </a:cubicBezTo>
                <a:cubicBezTo>
                  <a:pt x="1103636" y="351026"/>
                  <a:pt x="1102790" y="355607"/>
                  <a:pt x="1100747" y="359693"/>
                </a:cubicBezTo>
                <a:cubicBezTo>
                  <a:pt x="1095279" y="370629"/>
                  <a:pt x="1091476" y="373298"/>
                  <a:pt x="1083412" y="381361"/>
                </a:cubicBezTo>
                <a:cubicBezTo>
                  <a:pt x="1081968" y="410252"/>
                  <a:pt x="1082394" y="439298"/>
                  <a:pt x="1079079" y="468034"/>
                </a:cubicBezTo>
                <a:cubicBezTo>
                  <a:pt x="1076575" y="489733"/>
                  <a:pt x="1064697" y="502609"/>
                  <a:pt x="1053077" y="520038"/>
                </a:cubicBezTo>
                <a:cubicBezTo>
                  <a:pt x="1050188" y="524372"/>
                  <a:pt x="1048093" y="529356"/>
                  <a:pt x="1044410" y="533039"/>
                </a:cubicBezTo>
                <a:cubicBezTo>
                  <a:pt x="1038632" y="538817"/>
                  <a:pt x="1034827" y="547790"/>
                  <a:pt x="1027075" y="550374"/>
                </a:cubicBezTo>
                <a:lnTo>
                  <a:pt x="988072" y="563374"/>
                </a:lnTo>
                <a:lnTo>
                  <a:pt x="962070" y="572042"/>
                </a:lnTo>
                <a:lnTo>
                  <a:pt x="949069" y="576375"/>
                </a:lnTo>
                <a:cubicBezTo>
                  <a:pt x="928133" y="597313"/>
                  <a:pt x="953613" y="570697"/>
                  <a:pt x="931735" y="598044"/>
                </a:cubicBezTo>
                <a:cubicBezTo>
                  <a:pt x="920473" y="612121"/>
                  <a:pt x="925079" y="602243"/>
                  <a:pt x="910067" y="615378"/>
                </a:cubicBezTo>
                <a:cubicBezTo>
                  <a:pt x="869509" y="650867"/>
                  <a:pt x="904650" y="626212"/>
                  <a:pt x="875397" y="645714"/>
                </a:cubicBezTo>
                <a:cubicBezTo>
                  <a:pt x="873953" y="650048"/>
                  <a:pt x="873805" y="655061"/>
                  <a:pt x="871064" y="658715"/>
                </a:cubicBezTo>
                <a:cubicBezTo>
                  <a:pt x="864935" y="666887"/>
                  <a:pt x="856618" y="673160"/>
                  <a:pt x="849395" y="680383"/>
                </a:cubicBezTo>
                <a:cubicBezTo>
                  <a:pt x="845061" y="684717"/>
                  <a:pt x="839794" y="688285"/>
                  <a:pt x="836394" y="693384"/>
                </a:cubicBezTo>
                <a:lnTo>
                  <a:pt x="819060" y="719386"/>
                </a:lnTo>
                <a:cubicBezTo>
                  <a:pt x="817615" y="726609"/>
                  <a:pt x="817774" y="734348"/>
                  <a:pt x="814726" y="741054"/>
                </a:cubicBezTo>
                <a:cubicBezTo>
                  <a:pt x="810416" y="750537"/>
                  <a:pt x="800686" y="757174"/>
                  <a:pt x="797392" y="767056"/>
                </a:cubicBezTo>
                <a:lnTo>
                  <a:pt x="793058" y="780057"/>
                </a:lnTo>
                <a:cubicBezTo>
                  <a:pt x="778613" y="778612"/>
                  <a:pt x="763991" y="778398"/>
                  <a:pt x="749722" y="775723"/>
                </a:cubicBezTo>
                <a:cubicBezTo>
                  <a:pt x="740742" y="774039"/>
                  <a:pt x="723720" y="767056"/>
                  <a:pt x="723720" y="767056"/>
                </a:cubicBezTo>
                <a:cubicBezTo>
                  <a:pt x="719386" y="768501"/>
                  <a:pt x="714636" y="769040"/>
                  <a:pt x="710719" y="771390"/>
                </a:cubicBezTo>
                <a:cubicBezTo>
                  <a:pt x="704959" y="774846"/>
                  <a:pt x="695916" y="787994"/>
                  <a:pt x="693384" y="793058"/>
                </a:cubicBezTo>
                <a:cubicBezTo>
                  <a:pt x="691341" y="797144"/>
                  <a:pt x="692280" y="802829"/>
                  <a:pt x="689050" y="806059"/>
                </a:cubicBezTo>
                <a:cubicBezTo>
                  <a:pt x="681684" y="813425"/>
                  <a:pt x="670415" y="816027"/>
                  <a:pt x="663049" y="823393"/>
                </a:cubicBezTo>
                <a:cubicBezTo>
                  <a:pt x="660160" y="826282"/>
                  <a:pt x="657572" y="829508"/>
                  <a:pt x="654381" y="832061"/>
                </a:cubicBezTo>
                <a:cubicBezTo>
                  <a:pt x="650314" y="835315"/>
                  <a:pt x="646038" y="838399"/>
                  <a:pt x="641380" y="840728"/>
                </a:cubicBezTo>
                <a:cubicBezTo>
                  <a:pt x="629276" y="846780"/>
                  <a:pt x="609229" y="847797"/>
                  <a:pt x="598044" y="849395"/>
                </a:cubicBezTo>
                <a:cubicBezTo>
                  <a:pt x="595155" y="852284"/>
                  <a:pt x="591828" y="854794"/>
                  <a:pt x="589376" y="858063"/>
                </a:cubicBezTo>
                <a:cubicBezTo>
                  <a:pt x="583126" y="866396"/>
                  <a:pt x="582148" y="881539"/>
                  <a:pt x="572042" y="884065"/>
                </a:cubicBezTo>
                <a:cubicBezTo>
                  <a:pt x="544798" y="890875"/>
                  <a:pt x="560603" y="887556"/>
                  <a:pt x="524372" y="892732"/>
                </a:cubicBezTo>
                <a:cubicBezTo>
                  <a:pt x="520038" y="894176"/>
                  <a:pt x="515288" y="894715"/>
                  <a:pt x="511371" y="897065"/>
                </a:cubicBezTo>
                <a:cubicBezTo>
                  <a:pt x="507867" y="899167"/>
                  <a:pt x="505894" y="903180"/>
                  <a:pt x="502703" y="905733"/>
                </a:cubicBezTo>
                <a:cubicBezTo>
                  <a:pt x="498636" y="908987"/>
                  <a:pt x="494036" y="911511"/>
                  <a:pt x="489703" y="914400"/>
                </a:cubicBezTo>
                <a:cubicBezTo>
                  <a:pt x="482588" y="935743"/>
                  <a:pt x="490463" y="920989"/>
                  <a:pt x="472368" y="936068"/>
                </a:cubicBezTo>
                <a:cubicBezTo>
                  <a:pt x="467660" y="939991"/>
                  <a:pt x="463290" y="944361"/>
                  <a:pt x="459367" y="949069"/>
                </a:cubicBezTo>
                <a:cubicBezTo>
                  <a:pt x="456033" y="953070"/>
                  <a:pt x="455807" y="961049"/>
                  <a:pt x="450700" y="962070"/>
                </a:cubicBezTo>
                <a:cubicBezTo>
                  <a:pt x="425164" y="967177"/>
                  <a:pt x="398674" y="964612"/>
                  <a:pt x="372694" y="966404"/>
                </a:cubicBezTo>
                <a:cubicBezTo>
                  <a:pt x="356776" y="967502"/>
                  <a:pt x="340914" y="969293"/>
                  <a:pt x="325024" y="970737"/>
                </a:cubicBezTo>
                <a:lnTo>
                  <a:pt x="299022" y="979405"/>
                </a:lnTo>
                <a:lnTo>
                  <a:pt x="286021" y="983738"/>
                </a:lnTo>
                <a:cubicBezTo>
                  <a:pt x="283132" y="986627"/>
                  <a:pt x="280545" y="989854"/>
                  <a:pt x="277354" y="992406"/>
                </a:cubicBezTo>
                <a:cubicBezTo>
                  <a:pt x="273287" y="995660"/>
                  <a:pt x="267114" y="996656"/>
                  <a:pt x="264353" y="1001073"/>
                </a:cubicBezTo>
                <a:cubicBezTo>
                  <a:pt x="259511" y="1008820"/>
                  <a:pt x="255685" y="1027075"/>
                  <a:pt x="255685" y="1027075"/>
                </a:cubicBezTo>
                <a:cubicBezTo>
                  <a:pt x="254241" y="1035742"/>
                  <a:pt x="253483" y="1044552"/>
                  <a:pt x="251352" y="1053077"/>
                </a:cubicBezTo>
                <a:cubicBezTo>
                  <a:pt x="249136" y="1061940"/>
                  <a:pt x="242685" y="1079079"/>
                  <a:pt x="242685" y="1079079"/>
                </a:cubicBezTo>
                <a:cubicBezTo>
                  <a:pt x="246247" y="1123603"/>
                  <a:pt x="257441" y="1186450"/>
                  <a:pt x="247018" y="1235090"/>
                </a:cubicBezTo>
                <a:cubicBezTo>
                  <a:pt x="245534" y="1242015"/>
                  <a:pt x="232613" y="1255611"/>
                  <a:pt x="225350" y="1256758"/>
                </a:cubicBezTo>
                <a:cubicBezTo>
                  <a:pt x="202476" y="1260370"/>
                  <a:pt x="179125" y="1259647"/>
                  <a:pt x="156012" y="1261092"/>
                </a:cubicBezTo>
                <a:lnTo>
                  <a:pt x="130010" y="1269759"/>
                </a:lnTo>
                <a:lnTo>
                  <a:pt x="117009" y="1274093"/>
                </a:lnTo>
                <a:cubicBezTo>
                  <a:pt x="100662" y="1279543"/>
                  <a:pt x="92906" y="1280861"/>
                  <a:pt x="78006" y="1295761"/>
                </a:cubicBezTo>
                <a:cubicBezTo>
                  <a:pt x="32923" y="1340844"/>
                  <a:pt x="94239" y="1281228"/>
                  <a:pt x="52004" y="1317429"/>
                </a:cubicBezTo>
                <a:cubicBezTo>
                  <a:pt x="45799" y="1322747"/>
                  <a:pt x="34669" y="1334764"/>
                  <a:pt x="34669" y="1334764"/>
                </a:cubicBezTo>
                <a:cubicBezTo>
                  <a:pt x="33225" y="1339098"/>
                  <a:pt x="30903" y="1343232"/>
                  <a:pt x="30336" y="1347765"/>
                </a:cubicBezTo>
                <a:cubicBezTo>
                  <a:pt x="28000" y="1366454"/>
                  <a:pt x="29696" y="1385633"/>
                  <a:pt x="26002" y="1404102"/>
                </a:cubicBezTo>
                <a:cubicBezTo>
                  <a:pt x="25201" y="1408109"/>
                  <a:pt x="19887" y="1409579"/>
                  <a:pt x="17335" y="1412770"/>
                </a:cubicBezTo>
                <a:cubicBezTo>
                  <a:pt x="5011" y="1428175"/>
                  <a:pt x="15014" y="1425771"/>
                  <a:pt x="0" y="1425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85812" y="2448512"/>
            <a:ext cx="576543" cy="2933880"/>
          </a:xfrm>
          <a:custGeom>
            <a:avLst/>
            <a:gdLst>
              <a:gd name="connsiteX0" fmla="*/ 472535 w 576543"/>
              <a:gd name="connsiteY0" fmla="*/ 0 h 2933880"/>
              <a:gd name="connsiteX1" fmla="*/ 489870 w 576543"/>
              <a:gd name="connsiteY1" fmla="*/ 34669 h 2933880"/>
              <a:gd name="connsiteX2" fmla="*/ 494203 w 576543"/>
              <a:gd name="connsiteY2" fmla="*/ 47670 h 2933880"/>
              <a:gd name="connsiteX3" fmla="*/ 502870 w 576543"/>
              <a:gd name="connsiteY3" fmla="*/ 108341 h 2933880"/>
              <a:gd name="connsiteX4" fmla="*/ 511538 w 576543"/>
              <a:gd name="connsiteY4" fmla="*/ 117008 h 2933880"/>
              <a:gd name="connsiteX5" fmla="*/ 520205 w 576543"/>
              <a:gd name="connsiteY5" fmla="*/ 143010 h 2933880"/>
              <a:gd name="connsiteX6" fmla="*/ 524539 w 576543"/>
              <a:gd name="connsiteY6" fmla="*/ 156011 h 2933880"/>
              <a:gd name="connsiteX7" fmla="*/ 533206 w 576543"/>
              <a:gd name="connsiteY7" fmla="*/ 195014 h 2933880"/>
              <a:gd name="connsiteX8" fmla="*/ 541873 w 576543"/>
              <a:gd name="connsiteY8" fmla="*/ 229683 h 2933880"/>
              <a:gd name="connsiteX9" fmla="*/ 550541 w 576543"/>
              <a:gd name="connsiteY9" fmla="*/ 242684 h 2933880"/>
              <a:gd name="connsiteX10" fmla="*/ 559208 w 576543"/>
              <a:gd name="connsiteY10" fmla="*/ 268686 h 2933880"/>
              <a:gd name="connsiteX11" fmla="*/ 563542 w 576543"/>
              <a:gd name="connsiteY11" fmla="*/ 286021 h 2933880"/>
              <a:gd name="connsiteX12" fmla="*/ 572209 w 576543"/>
              <a:gd name="connsiteY12" fmla="*/ 299022 h 2933880"/>
              <a:gd name="connsiteX13" fmla="*/ 576543 w 576543"/>
              <a:gd name="connsiteY13" fmla="*/ 312023 h 2933880"/>
              <a:gd name="connsiteX14" fmla="*/ 572209 w 576543"/>
              <a:gd name="connsiteY14" fmla="*/ 420364 h 2933880"/>
              <a:gd name="connsiteX15" fmla="*/ 563542 w 576543"/>
              <a:gd name="connsiteY15" fmla="*/ 446366 h 2933880"/>
              <a:gd name="connsiteX16" fmla="*/ 559208 w 576543"/>
              <a:gd name="connsiteY16" fmla="*/ 468034 h 2933880"/>
              <a:gd name="connsiteX17" fmla="*/ 541873 w 576543"/>
              <a:gd name="connsiteY17" fmla="*/ 511370 h 2933880"/>
              <a:gd name="connsiteX18" fmla="*/ 537540 w 576543"/>
              <a:gd name="connsiteY18" fmla="*/ 524371 h 2933880"/>
              <a:gd name="connsiteX19" fmla="*/ 524539 w 576543"/>
              <a:gd name="connsiteY19" fmla="*/ 533039 h 2933880"/>
              <a:gd name="connsiteX20" fmla="*/ 498537 w 576543"/>
              <a:gd name="connsiteY20" fmla="*/ 559041 h 2933880"/>
              <a:gd name="connsiteX21" fmla="*/ 498537 w 576543"/>
              <a:gd name="connsiteY21" fmla="*/ 559041 h 2933880"/>
              <a:gd name="connsiteX22" fmla="*/ 489870 w 576543"/>
              <a:gd name="connsiteY22" fmla="*/ 572042 h 2933880"/>
              <a:gd name="connsiteX23" fmla="*/ 459534 w 576543"/>
              <a:gd name="connsiteY23" fmla="*/ 606711 h 2933880"/>
              <a:gd name="connsiteX24" fmla="*/ 455200 w 576543"/>
              <a:gd name="connsiteY24" fmla="*/ 619712 h 2933880"/>
              <a:gd name="connsiteX25" fmla="*/ 442199 w 576543"/>
              <a:gd name="connsiteY25" fmla="*/ 680383 h 2933880"/>
              <a:gd name="connsiteX26" fmla="*/ 433532 w 576543"/>
              <a:gd name="connsiteY26" fmla="*/ 706385 h 2933880"/>
              <a:gd name="connsiteX27" fmla="*/ 424865 w 576543"/>
              <a:gd name="connsiteY27" fmla="*/ 719386 h 2933880"/>
              <a:gd name="connsiteX28" fmla="*/ 407530 w 576543"/>
              <a:gd name="connsiteY28" fmla="*/ 758388 h 2933880"/>
              <a:gd name="connsiteX29" fmla="*/ 398863 w 576543"/>
              <a:gd name="connsiteY29" fmla="*/ 767056 h 2933880"/>
              <a:gd name="connsiteX30" fmla="*/ 385862 w 576543"/>
              <a:gd name="connsiteY30" fmla="*/ 806059 h 2933880"/>
              <a:gd name="connsiteX31" fmla="*/ 381528 w 576543"/>
              <a:gd name="connsiteY31" fmla="*/ 819060 h 2933880"/>
              <a:gd name="connsiteX32" fmla="*/ 364194 w 576543"/>
              <a:gd name="connsiteY32" fmla="*/ 845061 h 2933880"/>
              <a:gd name="connsiteX33" fmla="*/ 355526 w 576543"/>
              <a:gd name="connsiteY33" fmla="*/ 871063 h 2933880"/>
              <a:gd name="connsiteX34" fmla="*/ 355526 w 576543"/>
              <a:gd name="connsiteY34" fmla="*/ 957736 h 2933880"/>
              <a:gd name="connsiteX35" fmla="*/ 398863 w 576543"/>
              <a:gd name="connsiteY35" fmla="*/ 970737 h 2933880"/>
              <a:gd name="connsiteX36" fmla="*/ 442199 w 576543"/>
              <a:gd name="connsiteY36" fmla="*/ 979405 h 2933880"/>
              <a:gd name="connsiteX37" fmla="*/ 455200 w 576543"/>
              <a:gd name="connsiteY37" fmla="*/ 983738 h 2933880"/>
              <a:gd name="connsiteX38" fmla="*/ 494203 w 576543"/>
              <a:gd name="connsiteY38" fmla="*/ 988072 h 2933880"/>
              <a:gd name="connsiteX39" fmla="*/ 533206 w 576543"/>
              <a:gd name="connsiteY39" fmla="*/ 1009740 h 2933880"/>
              <a:gd name="connsiteX40" fmla="*/ 546207 w 576543"/>
              <a:gd name="connsiteY40" fmla="*/ 1022741 h 2933880"/>
              <a:gd name="connsiteX41" fmla="*/ 550541 w 576543"/>
              <a:gd name="connsiteY41" fmla="*/ 1035742 h 2933880"/>
              <a:gd name="connsiteX42" fmla="*/ 559208 w 576543"/>
              <a:gd name="connsiteY42" fmla="*/ 1053077 h 2933880"/>
              <a:gd name="connsiteX43" fmla="*/ 572209 w 576543"/>
              <a:gd name="connsiteY43" fmla="*/ 1083412 h 2933880"/>
              <a:gd name="connsiteX44" fmla="*/ 567875 w 576543"/>
              <a:gd name="connsiteY44" fmla="*/ 1209088 h 2933880"/>
              <a:gd name="connsiteX45" fmla="*/ 554874 w 576543"/>
              <a:gd name="connsiteY45" fmla="*/ 1235090 h 2933880"/>
              <a:gd name="connsiteX46" fmla="*/ 541873 w 576543"/>
              <a:gd name="connsiteY46" fmla="*/ 1243757 h 2933880"/>
              <a:gd name="connsiteX47" fmla="*/ 528872 w 576543"/>
              <a:gd name="connsiteY47" fmla="*/ 1256758 h 2933880"/>
              <a:gd name="connsiteX48" fmla="*/ 515871 w 576543"/>
              <a:gd name="connsiteY48" fmla="*/ 1265425 h 2933880"/>
              <a:gd name="connsiteX49" fmla="*/ 498537 w 576543"/>
              <a:gd name="connsiteY49" fmla="*/ 1287094 h 2933880"/>
              <a:gd name="connsiteX50" fmla="*/ 494203 w 576543"/>
              <a:gd name="connsiteY50" fmla="*/ 1300095 h 2933880"/>
              <a:gd name="connsiteX51" fmla="*/ 468201 w 576543"/>
              <a:gd name="connsiteY51" fmla="*/ 1334764 h 2933880"/>
              <a:gd name="connsiteX52" fmla="*/ 437866 w 576543"/>
              <a:gd name="connsiteY52" fmla="*/ 1365099 h 2933880"/>
              <a:gd name="connsiteX53" fmla="*/ 429198 w 576543"/>
              <a:gd name="connsiteY53" fmla="*/ 1421437 h 2933880"/>
              <a:gd name="connsiteX54" fmla="*/ 420531 w 576543"/>
              <a:gd name="connsiteY54" fmla="*/ 1447439 h 2933880"/>
              <a:gd name="connsiteX55" fmla="*/ 398863 w 576543"/>
              <a:gd name="connsiteY55" fmla="*/ 1473441 h 2933880"/>
              <a:gd name="connsiteX56" fmla="*/ 372861 w 576543"/>
              <a:gd name="connsiteY56" fmla="*/ 1503776 h 2933880"/>
              <a:gd name="connsiteX57" fmla="*/ 355526 w 576543"/>
              <a:gd name="connsiteY57" fmla="*/ 1534112 h 2933880"/>
              <a:gd name="connsiteX58" fmla="*/ 329524 w 576543"/>
              <a:gd name="connsiteY58" fmla="*/ 1568781 h 2933880"/>
              <a:gd name="connsiteX59" fmla="*/ 329524 w 576543"/>
              <a:gd name="connsiteY59" fmla="*/ 1685789 h 2933880"/>
              <a:gd name="connsiteX60" fmla="*/ 338192 w 576543"/>
              <a:gd name="connsiteY60" fmla="*/ 1711791 h 2933880"/>
              <a:gd name="connsiteX61" fmla="*/ 355526 w 576543"/>
              <a:gd name="connsiteY61" fmla="*/ 1733460 h 2933880"/>
              <a:gd name="connsiteX62" fmla="*/ 372861 w 576543"/>
              <a:gd name="connsiteY62" fmla="*/ 1759461 h 2933880"/>
              <a:gd name="connsiteX63" fmla="*/ 377195 w 576543"/>
              <a:gd name="connsiteY63" fmla="*/ 1772462 h 2933880"/>
              <a:gd name="connsiteX64" fmla="*/ 385862 w 576543"/>
              <a:gd name="connsiteY64" fmla="*/ 1785463 h 2933880"/>
              <a:gd name="connsiteX65" fmla="*/ 390196 w 576543"/>
              <a:gd name="connsiteY65" fmla="*/ 1802798 h 2933880"/>
              <a:gd name="connsiteX66" fmla="*/ 407530 w 576543"/>
              <a:gd name="connsiteY66" fmla="*/ 1824466 h 2933880"/>
              <a:gd name="connsiteX67" fmla="*/ 411864 w 576543"/>
              <a:gd name="connsiteY67" fmla="*/ 1997812 h 2933880"/>
              <a:gd name="connsiteX68" fmla="*/ 420531 w 576543"/>
              <a:gd name="connsiteY68" fmla="*/ 2023814 h 2933880"/>
              <a:gd name="connsiteX69" fmla="*/ 416197 w 576543"/>
              <a:gd name="connsiteY69" fmla="*/ 2119154 h 2933880"/>
              <a:gd name="connsiteX70" fmla="*/ 407530 w 576543"/>
              <a:gd name="connsiteY70" fmla="*/ 2145156 h 2933880"/>
              <a:gd name="connsiteX71" fmla="*/ 403197 w 576543"/>
              <a:gd name="connsiteY71" fmla="*/ 2158157 h 2933880"/>
              <a:gd name="connsiteX72" fmla="*/ 385862 w 576543"/>
              <a:gd name="connsiteY72" fmla="*/ 2175492 h 2933880"/>
              <a:gd name="connsiteX73" fmla="*/ 372861 w 576543"/>
              <a:gd name="connsiteY73" fmla="*/ 2188493 h 2933880"/>
              <a:gd name="connsiteX74" fmla="*/ 355526 w 576543"/>
              <a:gd name="connsiteY74" fmla="*/ 2210161 h 2933880"/>
              <a:gd name="connsiteX75" fmla="*/ 346859 w 576543"/>
              <a:gd name="connsiteY75" fmla="*/ 2223162 h 2933880"/>
              <a:gd name="connsiteX76" fmla="*/ 320857 w 576543"/>
              <a:gd name="connsiteY76" fmla="*/ 2249164 h 2933880"/>
              <a:gd name="connsiteX77" fmla="*/ 303523 w 576543"/>
              <a:gd name="connsiteY77" fmla="*/ 2275166 h 2933880"/>
              <a:gd name="connsiteX78" fmla="*/ 299189 w 576543"/>
              <a:gd name="connsiteY78" fmla="*/ 2288167 h 2933880"/>
              <a:gd name="connsiteX79" fmla="*/ 281854 w 576543"/>
              <a:gd name="connsiteY79" fmla="*/ 2309835 h 2933880"/>
              <a:gd name="connsiteX80" fmla="*/ 273187 w 576543"/>
              <a:gd name="connsiteY80" fmla="*/ 2327170 h 2933880"/>
              <a:gd name="connsiteX81" fmla="*/ 247185 w 576543"/>
              <a:gd name="connsiteY81" fmla="*/ 2340170 h 2933880"/>
              <a:gd name="connsiteX82" fmla="*/ 238518 w 576543"/>
              <a:gd name="connsiteY82" fmla="*/ 2348838 h 2933880"/>
              <a:gd name="connsiteX83" fmla="*/ 221183 w 576543"/>
              <a:gd name="connsiteY83" fmla="*/ 2370506 h 2933880"/>
              <a:gd name="connsiteX84" fmla="*/ 208182 w 576543"/>
              <a:gd name="connsiteY84" fmla="*/ 2379173 h 2933880"/>
              <a:gd name="connsiteX85" fmla="*/ 169179 w 576543"/>
              <a:gd name="connsiteY85" fmla="*/ 2392174 h 2933880"/>
              <a:gd name="connsiteX86" fmla="*/ 156179 w 576543"/>
              <a:gd name="connsiteY86" fmla="*/ 2396508 h 2933880"/>
              <a:gd name="connsiteX87" fmla="*/ 130177 w 576543"/>
              <a:gd name="connsiteY87" fmla="*/ 2413843 h 2933880"/>
              <a:gd name="connsiteX88" fmla="*/ 108508 w 576543"/>
              <a:gd name="connsiteY88" fmla="*/ 2431177 h 2933880"/>
              <a:gd name="connsiteX89" fmla="*/ 73839 w 576543"/>
              <a:gd name="connsiteY89" fmla="*/ 2470180 h 2933880"/>
              <a:gd name="connsiteX90" fmla="*/ 60838 w 576543"/>
              <a:gd name="connsiteY90" fmla="*/ 2478847 h 2933880"/>
              <a:gd name="connsiteX91" fmla="*/ 39170 w 576543"/>
              <a:gd name="connsiteY91" fmla="*/ 2496182 h 2933880"/>
              <a:gd name="connsiteX92" fmla="*/ 30503 w 576543"/>
              <a:gd name="connsiteY92" fmla="*/ 2509183 h 2933880"/>
              <a:gd name="connsiteX93" fmla="*/ 8834 w 576543"/>
              <a:gd name="connsiteY93" fmla="*/ 2530851 h 2933880"/>
              <a:gd name="connsiteX94" fmla="*/ 8834 w 576543"/>
              <a:gd name="connsiteY94" fmla="*/ 2591522 h 2933880"/>
              <a:gd name="connsiteX95" fmla="*/ 26169 w 576543"/>
              <a:gd name="connsiteY95" fmla="*/ 2617524 h 2933880"/>
              <a:gd name="connsiteX96" fmla="*/ 69506 w 576543"/>
              <a:gd name="connsiteY96" fmla="*/ 2621858 h 2933880"/>
              <a:gd name="connsiteX97" fmla="*/ 91174 w 576543"/>
              <a:gd name="connsiteY97" fmla="*/ 2639192 h 2933880"/>
              <a:gd name="connsiteX98" fmla="*/ 104175 w 576543"/>
              <a:gd name="connsiteY98" fmla="*/ 2643526 h 2933880"/>
              <a:gd name="connsiteX99" fmla="*/ 117176 w 576543"/>
              <a:gd name="connsiteY99" fmla="*/ 2656527 h 2933880"/>
              <a:gd name="connsiteX100" fmla="*/ 130177 w 576543"/>
              <a:gd name="connsiteY100" fmla="*/ 2660861 h 2933880"/>
              <a:gd name="connsiteX101" fmla="*/ 160512 w 576543"/>
              <a:gd name="connsiteY101" fmla="*/ 2695530 h 2933880"/>
              <a:gd name="connsiteX102" fmla="*/ 156179 w 576543"/>
              <a:gd name="connsiteY102" fmla="*/ 2933880 h 29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76543" h="2933880">
                <a:moveTo>
                  <a:pt x="472535" y="0"/>
                </a:moveTo>
                <a:cubicBezTo>
                  <a:pt x="482494" y="29878"/>
                  <a:pt x="474741" y="19542"/>
                  <a:pt x="489870" y="34669"/>
                </a:cubicBezTo>
                <a:cubicBezTo>
                  <a:pt x="491314" y="39003"/>
                  <a:pt x="493557" y="43148"/>
                  <a:pt x="494203" y="47670"/>
                </a:cubicBezTo>
                <a:cubicBezTo>
                  <a:pt x="494319" y="48479"/>
                  <a:pt x="494818" y="94922"/>
                  <a:pt x="502870" y="108341"/>
                </a:cubicBezTo>
                <a:cubicBezTo>
                  <a:pt x="504972" y="111845"/>
                  <a:pt x="508649" y="114119"/>
                  <a:pt x="511538" y="117008"/>
                </a:cubicBezTo>
                <a:lnTo>
                  <a:pt x="520205" y="143010"/>
                </a:lnTo>
                <a:cubicBezTo>
                  <a:pt x="521650" y="147344"/>
                  <a:pt x="523643" y="151532"/>
                  <a:pt x="524539" y="156011"/>
                </a:cubicBezTo>
                <a:cubicBezTo>
                  <a:pt x="537591" y="221282"/>
                  <a:pt x="520979" y="139997"/>
                  <a:pt x="533206" y="195014"/>
                </a:cubicBezTo>
                <a:cubicBezTo>
                  <a:pt x="535182" y="203907"/>
                  <a:pt x="537229" y="220395"/>
                  <a:pt x="541873" y="229683"/>
                </a:cubicBezTo>
                <a:cubicBezTo>
                  <a:pt x="544202" y="234342"/>
                  <a:pt x="547652" y="238350"/>
                  <a:pt x="550541" y="242684"/>
                </a:cubicBezTo>
                <a:cubicBezTo>
                  <a:pt x="553430" y="251351"/>
                  <a:pt x="556992" y="259823"/>
                  <a:pt x="559208" y="268686"/>
                </a:cubicBezTo>
                <a:cubicBezTo>
                  <a:pt x="560653" y="274464"/>
                  <a:pt x="561196" y="280546"/>
                  <a:pt x="563542" y="286021"/>
                </a:cubicBezTo>
                <a:cubicBezTo>
                  <a:pt x="565594" y="290808"/>
                  <a:pt x="569880" y="294364"/>
                  <a:pt x="572209" y="299022"/>
                </a:cubicBezTo>
                <a:cubicBezTo>
                  <a:pt x="574252" y="303108"/>
                  <a:pt x="575098" y="307689"/>
                  <a:pt x="576543" y="312023"/>
                </a:cubicBezTo>
                <a:cubicBezTo>
                  <a:pt x="575098" y="348137"/>
                  <a:pt x="575690" y="384390"/>
                  <a:pt x="572209" y="420364"/>
                </a:cubicBezTo>
                <a:cubicBezTo>
                  <a:pt x="571329" y="429458"/>
                  <a:pt x="565334" y="437407"/>
                  <a:pt x="563542" y="446366"/>
                </a:cubicBezTo>
                <a:cubicBezTo>
                  <a:pt x="562097" y="453589"/>
                  <a:pt x="560328" y="460754"/>
                  <a:pt x="559208" y="468034"/>
                </a:cubicBezTo>
                <a:cubicBezTo>
                  <a:pt x="552947" y="508725"/>
                  <a:pt x="565137" y="495861"/>
                  <a:pt x="541873" y="511370"/>
                </a:cubicBezTo>
                <a:cubicBezTo>
                  <a:pt x="540429" y="515704"/>
                  <a:pt x="540393" y="520804"/>
                  <a:pt x="537540" y="524371"/>
                </a:cubicBezTo>
                <a:cubicBezTo>
                  <a:pt x="534286" y="528438"/>
                  <a:pt x="528432" y="529579"/>
                  <a:pt x="524539" y="533039"/>
                </a:cubicBezTo>
                <a:cubicBezTo>
                  <a:pt x="515378" y="541183"/>
                  <a:pt x="507204" y="550374"/>
                  <a:pt x="498537" y="559041"/>
                </a:cubicBezTo>
                <a:lnTo>
                  <a:pt x="498537" y="559041"/>
                </a:lnTo>
                <a:cubicBezTo>
                  <a:pt x="495648" y="563375"/>
                  <a:pt x="493300" y="568122"/>
                  <a:pt x="489870" y="572042"/>
                </a:cubicBezTo>
                <a:cubicBezTo>
                  <a:pt x="476687" y="587108"/>
                  <a:pt x="467662" y="590455"/>
                  <a:pt x="459534" y="606711"/>
                </a:cubicBezTo>
                <a:cubicBezTo>
                  <a:pt x="457491" y="610797"/>
                  <a:pt x="456645" y="615378"/>
                  <a:pt x="455200" y="619712"/>
                </a:cubicBezTo>
                <a:cubicBezTo>
                  <a:pt x="449733" y="663453"/>
                  <a:pt x="454551" y="643328"/>
                  <a:pt x="442199" y="680383"/>
                </a:cubicBezTo>
                <a:cubicBezTo>
                  <a:pt x="442197" y="680388"/>
                  <a:pt x="433535" y="706381"/>
                  <a:pt x="433532" y="706385"/>
                </a:cubicBezTo>
                <a:cubicBezTo>
                  <a:pt x="430643" y="710719"/>
                  <a:pt x="426980" y="714627"/>
                  <a:pt x="424865" y="719386"/>
                </a:cubicBezTo>
                <a:cubicBezTo>
                  <a:pt x="412837" y="746448"/>
                  <a:pt x="422241" y="739998"/>
                  <a:pt x="407530" y="758388"/>
                </a:cubicBezTo>
                <a:cubicBezTo>
                  <a:pt x="404978" y="761579"/>
                  <a:pt x="401752" y="764167"/>
                  <a:pt x="398863" y="767056"/>
                </a:cubicBezTo>
                <a:lnTo>
                  <a:pt x="385862" y="806059"/>
                </a:lnTo>
                <a:cubicBezTo>
                  <a:pt x="384417" y="810393"/>
                  <a:pt x="384062" y="815259"/>
                  <a:pt x="381528" y="819060"/>
                </a:cubicBezTo>
                <a:cubicBezTo>
                  <a:pt x="375750" y="827727"/>
                  <a:pt x="367488" y="835179"/>
                  <a:pt x="364194" y="845061"/>
                </a:cubicBezTo>
                <a:lnTo>
                  <a:pt x="355526" y="871063"/>
                </a:lnTo>
                <a:cubicBezTo>
                  <a:pt x="351693" y="905564"/>
                  <a:pt x="347250" y="921873"/>
                  <a:pt x="355526" y="957736"/>
                </a:cubicBezTo>
                <a:cubicBezTo>
                  <a:pt x="359041" y="972969"/>
                  <a:pt x="398297" y="970656"/>
                  <a:pt x="398863" y="970737"/>
                </a:cubicBezTo>
                <a:cubicBezTo>
                  <a:pt x="415895" y="973170"/>
                  <a:pt x="426403" y="974892"/>
                  <a:pt x="442199" y="979405"/>
                </a:cubicBezTo>
                <a:cubicBezTo>
                  <a:pt x="446591" y="980660"/>
                  <a:pt x="450694" y="982987"/>
                  <a:pt x="455200" y="983738"/>
                </a:cubicBezTo>
                <a:cubicBezTo>
                  <a:pt x="468103" y="985888"/>
                  <a:pt x="481202" y="986627"/>
                  <a:pt x="494203" y="988072"/>
                </a:cubicBezTo>
                <a:cubicBezTo>
                  <a:pt x="524006" y="1007940"/>
                  <a:pt x="510323" y="1002112"/>
                  <a:pt x="533206" y="1009740"/>
                </a:cubicBezTo>
                <a:cubicBezTo>
                  <a:pt x="537540" y="1014074"/>
                  <a:pt x="542807" y="1017642"/>
                  <a:pt x="546207" y="1022741"/>
                </a:cubicBezTo>
                <a:cubicBezTo>
                  <a:pt x="548741" y="1026542"/>
                  <a:pt x="548742" y="1031543"/>
                  <a:pt x="550541" y="1035742"/>
                </a:cubicBezTo>
                <a:cubicBezTo>
                  <a:pt x="553086" y="1041680"/>
                  <a:pt x="556940" y="1047028"/>
                  <a:pt x="559208" y="1053077"/>
                </a:cubicBezTo>
                <a:cubicBezTo>
                  <a:pt x="571201" y="1085057"/>
                  <a:pt x="554646" y="1057066"/>
                  <a:pt x="572209" y="1083412"/>
                </a:cubicBezTo>
                <a:cubicBezTo>
                  <a:pt x="570764" y="1125304"/>
                  <a:pt x="570490" y="1167253"/>
                  <a:pt x="567875" y="1209088"/>
                </a:cubicBezTo>
                <a:cubicBezTo>
                  <a:pt x="567405" y="1216609"/>
                  <a:pt x="559794" y="1230171"/>
                  <a:pt x="554874" y="1235090"/>
                </a:cubicBezTo>
                <a:cubicBezTo>
                  <a:pt x="551191" y="1238773"/>
                  <a:pt x="545874" y="1240423"/>
                  <a:pt x="541873" y="1243757"/>
                </a:cubicBezTo>
                <a:cubicBezTo>
                  <a:pt x="537165" y="1247680"/>
                  <a:pt x="533580" y="1252835"/>
                  <a:pt x="528872" y="1256758"/>
                </a:cubicBezTo>
                <a:cubicBezTo>
                  <a:pt x="524871" y="1260092"/>
                  <a:pt x="519938" y="1262171"/>
                  <a:pt x="515871" y="1265425"/>
                </a:cubicBezTo>
                <a:cubicBezTo>
                  <a:pt x="509154" y="1270799"/>
                  <a:pt x="502290" y="1279587"/>
                  <a:pt x="498537" y="1287094"/>
                </a:cubicBezTo>
                <a:cubicBezTo>
                  <a:pt x="496494" y="1291180"/>
                  <a:pt x="496421" y="1296102"/>
                  <a:pt x="494203" y="1300095"/>
                </a:cubicBezTo>
                <a:cubicBezTo>
                  <a:pt x="457996" y="1365269"/>
                  <a:pt x="490749" y="1304700"/>
                  <a:pt x="468201" y="1334764"/>
                </a:cubicBezTo>
                <a:cubicBezTo>
                  <a:pt x="445021" y="1365671"/>
                  <a:pt x="462202" y="1356988"/>
                  <a:pt x="437866" y="1365099"/>
                </a:cubicBezTo>
                <a:cubicBezTo>
                  <a:pt x="425928" y="1400910"/>
                  <a:pt x="443561" y="1344833"/>
                  <a:pt x="429198" y="1421437"/>
                </a:cubicBezTo>
                <a:cubicBezTo>
                  <a:pt x="427514" y="1430417"/>
                  <a:pt x="426991" y="1440979"/>
                  <a:pt x="420531" y="1447439"/>
                </a:cubicBezTo>
                <a:cubicBezTo>
                  <a:pt x="382548" y="1485422"/>
                  <a:pt x="429030" y="1437240"/>
                  <a:pt x="398863" y="1473441"/>
                </a:cubicBezTo>
                <a:cubicBezTo>
                  <a:pt x="353576" y="1527786"/>
                  <a:pt x="421569" y="1438834"/>
                  <a:pt x="372861" y="1503776"/>
                </a:cubicBezTo>
                <a:cubicBezTo>
                  <a:pt x="365279" y="1534101"/>
                  <a:pt x="374551" y="1509651"/>
                  <a:pt x="355526" y="1534112"/>
                </a:cubicBezTo>
                <a:cubicBezTo>
                  <a:pt x="321231" y="1578207"/>
                  <a:pt x="351322" y="1546985"/>
                  <a:pt x="329524" y="1568781"/>
                </a:cubicBezTo>
                <a:cubicBezTo>
                  <a:pt x="323151" y="1619771"/>
                  <a:pt x="321349" y="1617664"/>
                  <a:pt x="329524" y="1685789"/>
                </a:cubicBezTo>
                <a:cubicBezTo>
                  <a:pt x="330613" y="1694860"/>
                  <a:pt x="333124" y="1704189"/>
                  <a:pt x="338192" y="1711791"/>
                </a:cubicBezTo>
                <a:cubicBezTo>
                  <a:pt x="349125" y="1728192"/>
                  <a:pt x="343176" y="1721109"/>
                  <a:pt x="355526" y="1733460"/>
                </a:cubicBezTo>
                <a:cubicBezTo>
                  <a:pt x="365831" y="1764374"/>
                  <a:pt x="351219" y="1727000"/>
                  <a:pt x="372861" y="1759461"/>
                </a:cubicBezTo>
                <a:cubicBezTo>
                  <a:pt x="375395" y="1763262"/>
                  <a:pt x="375152" y="1768376"/>
                  <a:pt x="377195" y="1772462"/>
                </a:cubicBezTo>
                <a:cubicBezTo>
                  <a:pt x="379524" y="1777120"/>
                  <a:pt x="382973" y="1781129"/>
                  <a:pt x="385862" y="1785463"/>
                </a:cubicBezTo>
                <a:cubicBezTo>
                  <a:pt x="387307" y="1791241"/>
                  <a:pt x="386892" y="1797842"/>
                  <a:pt x="390196" y="1802798"/>
                </a:cubicBezTo>
                <a:cubicBezTo>
                  <a:pt x="416329" y="1841997"/>
                  <a:pt x="393366" y="1781968"/>
                  <a:pt x="407530" y="1824466"/>
                </a:cubicBezTo>
                <a:cubicBezTo>
                  <a:pt x="408975" y="1882248"/>
                  <a:pt x="408102" y="1940134"/>
                  <a:pt x="411864" y="1997812"/>
                </a:cubicBezTo>
                <a:cubicBezTo>
                  <a:pt x="412459" y="2006929"/>
                  <a:pt x="420531" y="2023814"/>
                  <a:pt x="420531" y="2023814"/>
                </a:cubicBezTo>
                <a:cubicBezTo>
                  <a:pt x="419086" y="2055594"/>
                  <a:pt x="419586" y="2087522"/>
                  <a:pt x="416197" y="2119154"/>
                </a:cubicBezTo>
                <a:cubicBezTo>
                  <a:pt x="415224" y="2128238"/>
                  <a:pt x="410419" y="2136489"/>
                  <a:pt x="407530" y="2145156"/>
                </a:cubicBezTo>
                <a:cubicBezTo>
                  <a:pt x="406086" y="2149490"/>
                  <a:pt x="406427" y="2154927"/>
                  <a:pt x="403197" y="2158157"/>
                </a:cubicBezTo>
                <a:lnTo>
                  <a:pt x="385862" y="2175492"/>
                </a:lnTo>
                <a:cubicBezTo>
                  <a:pt x="381528" y="2179826"/>
                  <a:pt x="376261" y="2183394"/>
                  <a:pt x="372861" y="2188493"/>
                </a:cubicBezTo>
                <a:cubicBezTo>
                  <a:pt x="346185" y="2228508"/>
                  <a:pt x="380227" y="2179286"/>
                  <a:pt x="355526" y="2210161"/>
                </a:cubicBezTo>
                <a:cubicBezTo>
                  <a:pt x="352272" y="2214228"/>
                  <a:pt x="350319" y="2219269"/>
                  <a:pt x="346859" y="2223162"/>
                </a:cubicBezTo>
                <a:cubicBezTo>
                  <a:pt x="338716" y="2232323"/>
                  <a:pt x="327656" y="2238965"/>
                  <a:pt x="320857" y="2249164"/>
                </a:cubicBezTo>
                <a:cubicBezTo>
                  <a:pt x="315079" y="2257831"/>
                  <a:pt x="306817" y="2265284"/>
                  <a:pt x="303523" y="2275166"/>
                </a:cubicBezTo>
                <a:cubicBezTo>
                  <a:pt x="302078" y="2279500"/>
                  <a:pt x="301232" y="2284081"/>
                  <a:pt x="299189" y="2288167"/>
                </a:cubicBezTo>
                <a:cubicBezTo>
                  <a:pt x="293721" y="2299103"/>
                  <a:pt x="289918" y="2301772"/>
                  <a:pt x="281854" y="2309835"/>
                </a:cubicBezTo>
                <a:cubicBezTo>
                  <a:pt x="278965" y="2315613"/>
                  <a:pt x="277323" y="2322207"/>
                  <a:pt x="273187" y="2327170"/>
                </a:cubicBezTo>
                <a:cubicBezTo>
                  <a:pt x="266725" y="2334925"/>
                  <a:pt x="256059" y="2337213"/>
                  <a:pt x="247185" y="2340170"/>
                </a:cubicBezTo>
                <a:cubicBezTo>
                  <a:pt x="244296" y="2343059"/>
                  <a:pt x="241070" y="2345647"/>
                  <a:pt x="238518" y="2348838"/>
                </a:cubicBezTo>
                <a:cubicBezTo>
                  <a:pt x="228506" y="2361354"/>
                  <a:pt x="232811" y="2361204"/>
                  <a:pt x="221183" y="2370506"/>
                </a:cubicBezTo>
                <a:cubicBezTo>
                  <a:pt x="217116" y="2373759"/>
                  <a:pt x="212941" y="2377058"/>
                  <a:pt x="208182" y="2379173"/>
                </a:cubicBezTo>
                <a:cubicBezTo>
                  <a:pt x="208155" y="2379185"/>
                  <a:pt x="175694" y="2390002"/>
                  <a:pt x="169179" y="2392174"/>
                </a:cubicBezTo>
                <a:cubicBezTo>
                  <a:pt x="164846" y="2393618"/>
                  <a:pt x="159980" y="2393974"/>
                  <a:pt x="156179" y="2396508"/>
                </a:cubicBezTo>
                <a:cubicBezTo>
                  <a:pt x="147512" y="2402286"/>
                  <a:pt x="137543" y="2406478"/>
                  <a:pt x="130177" y="2413843"/>
                </a:cubicBezTo>
                <a:cubicBezTo>
                  <a:pt x="117826" y="2426193"/>
                  <a:pt x="124909" y="2420244"/>
                  <a:pt x="108508" y="2431177"/>
                </a:cubicBezTo>
                <a:cubicBezTo>
                  <a:pt x="98087" y="2446809"/>
                  <a:pt x="91650" y="2458306"/>
                  <a:pt x="73839" y="2470180"/>
                </a:cubicBezTo>
                <a:cubicBezTo>
                  <a:pt x="69505" y="2473069"/>
                  <a:pt x="64905" y="2475593"/>
                  <a:pt x="60838" y="2478847"/>
                </a:cubicBezTo>
                <a:cubicBezTo>
                  <a:pt x="29963" y="2503548"/>
                  <a:pt x="79185" y="2469506"/>
                  <a:pt x="39170" y="2496182"/>
                </a:cubicBezTo>
                <a:cubicBezTo>
                  <a:pt x="36281" y="2500516"/>
                  <a:pt x="33933" y="2505263"/>
                  <a:pt x="30503" y="2509183"/>
                </a:cubicBezTo>
                <a:cubicBezTo>
                  <a:pt x="23777" y="2516870"/>
                  <a:pt x="8834" y="2530851"/>
                  <a:pt x="8834" y="2530851"/>
                </a:cubicBezTo>
                <a:cubicBezTo>
                  <a:pt x="0" y="2557358"/>
                  <a:pt x="2188" y="2545001"/>
                  <a:pt x="8834" y="2591522"/>
                </a:cubicBezTo>
                <a:cubicBezTo>
                  <a:pt x="10106" y="2600423"/>
                  <a:pt x="16647" y="2614594"/>
                  <a:pt x="26169" y="2617524"/>
                </a:cubicBezTo>
                <a:cubicBezTo>
                  <a:pt x="40045" y="2621794"/>
                  <a:pt x="55060" y="2620413"/>
                  <a:pt x="69506" y="2621858"/>
                </a:cubicBezTo>
                <a:cubicBezTo>
                  <a:pt x="102180" y="2632748"/>
                  <a:pt x="63173" y="2616791"/>
                  <a:pt x="91174" y="2639192"/>
                </a:cubicBezTo>
                <a:cubicBezTo>
                  <a:pt x="94741" y="2642046"/>
                  <a:pt x="99841" y="2642081"/>
                  <a:pt x="104175" y="2643526"/>
                </a:cubicBezTo>
                <a:cubicBezTo>
                  <a:pt x="108509" y="2647860"/>
                  <a:pt x="112077" y="2653127"/>
                  <a:pt x="117176" y="2656527"/>
                </a:cubicBezTo>
                <a:cubicBezTo>
                  <a:pt x="120977" y="2659061"/>
                  <a:pt x="126523" y="2658120"/>
                  <a:pt x="130177" y="2660861"/>
                </a:cubicBezTo>
                <a:cubicBezTo>
                  <a:pt x="147078" y="2673537"/>
                  <a:pt x="150488" y="2680493"/>
                  <a:pt x="160512" y="2695530"/>
                </a:cubicBezTo>
                <a:cubicBezTo>
                  <a:pt x="159068" y="2774980"/>
                  <a:pt x="156179" y="2933880"/>
                  <a:pt x="156179" y="293388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94343" y="5360453"/>
            <a:ext cx="76662" cy="801995"/>
          </a:xfrm>
          <a:custGeom>
            <a:avLst/>
            <a:gdLst>
              <a:gd name="connsiteX0" fmla="*/ 47648 w 76662"/>
              <a:gd name="connsiteY0" fmla="*/ 21938 h 801995"/>
              <a:gd name="connsiteX1" fmla="*/ 38980 w 76662"/>
              <a:gd name="connsiteY1" fmla="*/ 78276 h 801995"/>
              <a:gd name="connsiteX2" fmla="*/ 25979 w 76662"/>
              <a:gd name="connsiteY2" fmla="*/ 117279 h 801995"/>
              <a:gd name="connsiteX3" fmla="*/ 17312 w 76662"/>
              <a:gd name="connsiteY3" fmla="*/ 143281 h 801995"/>
              <a:gd name="connsiteX4" fmla="*/ 25979 w 76662"/>
              <a:gd name="connsiteY4" fmla="*/ 186617 h 801995"/>
              <a:gd name="connsiteX5" fmla="*/ 30313 w 76662"/>
              <a:gd name="connsiteY5" fmla="*/ 199618 h 801995"/>
              <a:gd name="connsiteX6" fmla="*/ 38980 w 76662"/>
              <a:gd name="connsiteY6" fmla="*/ 212619 h 801995"/>
              <a:gd name="connsiteX7" fmla="*/ 43314 w 76662"/>
              <a:gd name="connsiteY7" fmla="*/ 229954 h 801995"/>
              <a:gd name="connsiteX8" fmla="*/ 51981 w 76662"/>
              <a:gd name="connsiteY8" fmla="*/ 299292 h 801995"/>
              <a:gd name="connsiteX9" fmla="*/ 60648 w 76662"/>
              <a:gd name="connsiteY9" fmla="*/ 325294 h 801995"/>
              <a:gd name="connsiteX10" fmla="*/ 51981 w 76662"/>
              <a:gd name="connsiteY10" fmla="*/ 559311 h 801995"/>
              <a:gd name="connsiteX11" fmla="*/ 47648 w 76662"/>
              <a:gd name="connsiteY11" fmla="*/ 572312 h 801995"/>
              <a:gd name="connsiteX12" fmla="*/ 38980 w 76662"/>
              <a:gd name="connsiteY12" fmla="*/ 580979 h 801995"/>
              <a:gd name="connsiteX13" fmla="*/ 17312 w 76662"/>
              <a:gd name="connsiteY13" fmla="*/ 602647 h 801995"/>
              <a:gd name="connsiteX14" fmla="*/ 8645 w 76662"/>
              <a:gd name="connsiteY14" fmla="*/ 736990 h 801995"/>
              <a:gd name="connsiteX15" fmla="*/ 4311 w 76662"/>
              <a:gd name="connsiteY15" fmla="*/ 801995 h 8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662" h="801995">
                <a:moveTo>
                  <a:pt x="47648" y="21938"/>
                </a:moveTo>
                <a:cubicBezTo>
                  <a:pt x="35063" y="110027"/>
                  <a:pt x="51022" y="0"/>
                  <a:pt x="38980" y="78276"/>
                </a:cubicBezTo>
                <a:cubicBezTo>
                  <a:pt x="33622" y="113103"/>
                  <a:pt x="42048" y="101210"/>
                  <a:pt x="25979" y="117279"/>
                </a:cubicBezTo>
                <a:cubicBezTo>
                  <a:pt x="23090" y="125946"/>
                  <a:pt x="15810" y="134269"/>
                  <a:pt x="17312" y="143281"/>
                </a:cubicBezTo>
                <a:cubicBezTo>
                  <a:pt x="20716" y="163700"/>
                  <a:pt x="20810" y="168524"/>
                  <a:pt x="25979" y="186617"/>
                </a:cubicBezTo>
                <a:cubicBezTo>
                  <a:pt x="27234" y="191009"/>
                  <a:pt x="28270" y="195532"/>
                  <a:pt x="30313" y="199618"/>
                </a:cubicBezTo>
                <a:cubicBezTo>
                  <a:pt x="32642" y="204276"/>
                  <a:pt x="36091" y="208285"/>
                  <a:pt x="38980" y="212619"/>
                </a:cubicBezTo>
                <a:cubicBezTo>
                  <a:pt x="40425" y="218397"/>
                  <a:pt x="42430" y="224064"/>
                  <a:pt x="43314" y="229954"/>
                </a:cubicBezTo>
                <a:cubicBezTo>
                  <a:pt x="46769" y="252989"/>
                  <a:pt x="44616" y="277195"/>
                  <a:pt x="51981" y="299292"/>
                </a:cubicBezTo>
                <a:lnTo>
                  <a:pt x="60648" y="325294"/>
                </a:lnTo>
                <a:cubicBezTo>
                  <a:pt x="57759" y="403300"/>
                  <a:pt x="76662" y="485256"/>
                  <a:pt x="51981" y="559311"/>
                </a:cubicBezTo>
                <a:cubicBezTo>
                  <a:pt x="50537" y="563645"/>
                  <a:pt x="49998" y="568395"/>
                  <a:pt x="47648" y="572312"/>
                </a:cubicBezTo>
                <a:cubicBezTo>
                  <a:pt x="45546" y="575816"/>
                  <a:pt x="41532" y="577788"/>
                  <a:pt x="38980" y="580979"/>
                </a:cubicBezTo>
                <a:cubicBezTo>
                  <a:pt x="22469" y="601617"/>
                  <a:pt x="39601" y="587788"/>
                  <a:pt x="17312" y="602647"/>
                </a:cubicBezTo>
                <a:cubicBezTo>
                  <a:pt x="0" y="654579"/>
                  <a:pt x="14721" y="606342"/>
                  <a:pt x="8645" y="736990"/>
                </a:cubicBezTo>
                <a:cubicBezTo>
                  <a:pt x="7636" y="758683"/>
                  <a:pt x="4311" y="801995"/>
                  <a:pt x="4311" y="801995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62200" y="990600"/>
            <a:ext cx="13484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Chimenia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Creek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990600"/>
            <a:ext cx="1342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Lee Creek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609600"/>
            <a:ext cx="1802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Helotes Creek</a:t>
            </a:r>
          </a:p>
        </p:txBody>
      </p:sp>
      <p:sp>
        <p:nvSpPr>
          <p:cNvPr id="20" name="Freeform 19"/>
          <p:cNvSpPr/>
          <p:nvPr/>
        </p:nvSpPr>
        <p:spPr>
          <a:xfrm>
            <a:off x="3113573" y="2401880"/>
            <a:ext cx="1163459" cy="2658924"/>
          </a:xfrm>
          <a:custGeom>
            <a:avLst/>
            <a:gdLst>
              <a:gd name="connsiteX0" fmla="*/ 1163459 w 1163459"/>
              <a:gd name="connsiteY0" fmla="*/ 2650496 h 2658924"/>
              <a:gd name="connsiteX1" fmla="*/ 1142390 w 1163459"/>
              <a:gd name="connsiteY1" fmla="*/ 2654710 h 2658924"/>
              <a:gd name="connsiteX2" fmla="*/ 1129749 w 1163459"/>
              <a:gd name="connsiteY2" fmla="*/ 2658924 h 2658924"/>
              <a:gd name="connsiteX3" fmla="*/ 1083397 w 1163459"/>
              <a:gd name="connsiteY3" fmla="*/ 2654710 h 2658924"/>
              <a:gd name="connsiteX4" fmla="*/ 1058114 w 1163459"/>
              <a:gd name="connsiteY4" fmla="*/ 2642068 h 2658924"/>
              <a:gd name="connsiteX5" fmla="*/ 1037045 w 1163459"/>
              <a:gd name="connsiteY5" fmla="*/ 2620999 h 2658924"/>
              <a:gd name="connsiteX6" fmla="*/ 1028617 w 1163459"/>
              <a:gd name="connsiteY6" fmla="*/ 2604144 h 2658924"/>
              <a:gd name="connsiteX7" fmla="*/ 1020189 w 1163459"/>
              <a:gd name="connsiteY7" fmla="*/ 2574647 h 2658924"/>
              <a:gd name="connsiteX8" fmla="*/ 1015975 w 1163459"/>
              <a:gd name="connsiteY8" fmla="*/ 2460874 h 2658924"/>
              <a:gd name="connsiteX9" fmla="*/ 1011762 w 1163459"/>
              <a:gd name="connsiteY9" fmla="*/ 2448232 h 2658924"/>
              <a:gd name="connsiteX10" fmla="*/ 999120 w 1163459"/>
              <a:gd name="connsiteY10" fmla="*/ 2439805 h 2658924"/>
              <a:gd name="connsiteX11" fmla="*/ 978051 w 1163459"/>
              <a:gd name="connsiteY11" fmla="*/ 2418736 h 2658924"/>
              <a:gd name="connsiteX12" fmla="*/ 965409 w 1163459"/>
              <a:gd name="connsiteY12" fmla="*/ 2401880 h 2658924"/>
              <a:gd name="connsiteX13" fmla="*/ 956982 w 1163459"/>
              <a:gd name="connsiteY13" fmla="*/ 2389239 h 2658924"/>
              <a:gd name="connsiteX14" fmla="*/ 944340 w 1163459"/>
              <a:gd name="connsiteY14" fmla="*/ 2380811 h 2658924"/>
              <a:gd name="connsiteX15" fmla="*/ 931699 w 1163459"/>
              <a:gd name="connsiteY15" fmla="*/ 2355528 h 2658924"/>
              <a:gd name="connsiteX16" fmla="*/ 919057 w 1163459"/>
              <a:gd name="connsiteY16" fmla="*/ 2330245 h 2658924"/>
              <a:gd name="connsiteX17" fmla="*/ 910630 w 1163459"/>
              <a:gd name="connsiteY17" fmla="*/ 2296535 h 2658924"/>
              <a:gd name="connsiteX18" fmla="*/ 906416 w 1163459"/>
              <a:gd name="connsiteY18" fmla="*/ 2267038 h 2658924"/>
              <a:gd name="connsiteX19" fmla="*/ 897988 w 1163459"/>
              <a:gd name="connsiteY19" fmla="*/ 2254396 h 2658924"/>
              <a:gd name="connsiteX20" fmla="*/ 864278 w 1163459"/>
              <a:gd name="connsiteY20" fmla="*/ 2250183 h 2658924"/>
              <a:gd name="connsiteX21" fmla="*/ 834781 w 1163459"/>
              <a:gd name="connsiteY21" fmla="*/ 2212258 h 2658924"/>
              <a:gd name="connsiteX22" fmla="*/ 838995 w 1163459"/>
              <a:gd name="connsiteY22" fmla="*/ 2199617 h 2658924"/>
              <a:gd name="connsiteX23" fmla="*/ 864278 w 1163459"/>
              <a:gd name="connsiteY23" fmla="*/ 2178548 h 2658924"/>
              <a:gd name="connsiteX24" fmla="*/ 864278 w 1163459"/>
              <a:gd name="connsiteY24" fmla="*/ 2144837 h 2658924"/>
              <a:gd name="connsiteX25" fmla="*/ 847422 w 1163459"/>
              <a:gd name="connsiteY25" fmla="*/ 2119554 h 2658924"/>
              <a:gd name="connsiteX26" fmla="*/ 838995 w 1163459"/>
              <a:gd name="connsiteY26" fmla="*/ 2094271 h 2658924"/>
              <a:gd name="connsiteX27" fmla="*/ 851636 w 1163459"/>
              <a:gd name="connsiteY27" fmla="*/ 2001567 h 2658924"/>
              <a:gd name="connsiteX28" fmla="*/ 860064 w 1163459"/>
              <a:gd name="connsiteY28" fmla="*/ 1988926 h 2658924"/>
              <a:gd name="connsiteX29" fmla="*/ 860064 w 1163459"/>
              <a:gd name="connsiteY29" fmla="*/ 1904649 h 2658924"/>
              <a:gd name="connsiteX30" fmla="*/ 851636 w 1163459"/>
              <a:gd name="connsiteY30" fmla="*/ 1892008 h 2658924"/>
              <a:gd name="connsiteX31" fmla="*/ 838995 w 1163459"/>
              <a:gd name="connsiteY31" fmla="*/ 1883580 h 2658924"/>
              <a:gd name="connsiteX32" fmla="*/ 817926 w 1163459"/>
              <a:gd name="connsiteY32" fmla="*/ 1854083 h 2658924"/>
              <a:gd name="connsiteX33" fmla="*/ 792643 w 1163459"/>
              <a:gd name="connsiteY33" fmla="*/ 1837228 h 2658924"/>
              <a:gd name="connsiteX34" fmla="*/ 780001 w 1163459"/>
              <a:gd name="connsiteY34" fmla="*/ 1824586 h 2658924"/>
              <a:gd name="connsiteX35" fmla="*/ 763146 w 1163459"/>
              <a:gd name="connsiteY35" fmla="*/ 1820373 h 2658924"/>
              <a:gd name="connsiteX36" fmla="*/ 750504 w 1163459"/>
              <a:gd name="connsiteY36" fmla="*/ 1816159 h 2658924"/>
              <a:gd name="connsiteX37" fmla="*/ 712580 w 1163459"/>
              <a:gd name="connsiteY37" fmla="*/ 1790876 h 2658924"/>
              <a:gd name="connsiteX38" fmla="*/ 687297 w 1163459"/>
              <a:gd name="connsiteY38" fmla="*/ 1774020 h 2658924"/>
              <a:gd name="connsiteX39" fmla="*/ 674656 w 1163459"/>
              <a:gd name="connsiteY39" fmla="*/ 1769807 h 2658924"/>
              <a:gd name="connsiteX40" fmla="*/ 645159 w 1163459"/>
              <a:gd name="connsiteY40" fmla="*/ 1731882 h 2658924"/>
              <a:gd name="connsiteX41" fmla="*/ 624090 w 1163459"/>
              <a:gd name="connsiteY41" fmla="*/ 1706599 h 2658924"/>
              <a:gd name="connsiteX42" fmla="*/ 619876 w 1163459"/>
              <a:gd name="connsiteY42" fmla="*/ 1693958 h 2658924"/>
              <a:gd name="connsiteX43" fmla="*/ 615662 w 1163459"/>
              <a:gd name="connsiteY43" fmla="*/ 1672889 h 2658924"/>
              <a:gd name="connsiteX44" fmla="*/ 581951 w 1163459"/>
              <a:gd name="connsiteY44" fmla="*/ 1634964 h 2658924"/>
              <a:gd name="connsiteX45" fmla="*/ 560882 w 1163459"/>
              <a:gd name="connsiteY45" fmla="*/ 1613895 h 2658924"/>
              <a:gd name="connsiteX46" fmla="*/ 539813 w 1163459"/>
              <a:gd name="connsiteY46" fmla="*/ 1588612 h 2658924"/>
              <a:gd name="connsiteX47" fmla="*/ 510316 w 1163459"/>
              <a:gd name="connsiteY47" fmla="*/ 1554902 h 2658924"/>
              <a:gd name="connsiteX48" fmla="*/ 489247 w 1163459"/>
              <a:gd name="connsiteY48" fmla="*/ 1529619 h 2658924"/>
              <a:gd name="connsiteX49" fmla="*/ 468178 w 1163459"/>
              <a:gd name="connsiteY49" fmla="*/ 1504336 h 2658924"/>
              <a:gd name="connsiteX50" fmla="*/ 455537 w 1163459"/>
              <a:gd name="connsiteY50" fmla="*/ 1495908 h 2658924"/>
              <a:gd name="connsiteX51" fmla="*/ 442895 w 1163459"/>
              <a:gd name="connsiteY51" fmla="*/ 1483267 h 2658924"/>
              <a:gd name="connsiteX52" fmla="*/ 417612 w 1163459"/>
              <a:gd name="connsiteY52" fmla="*/ 1466411 h 2658924"/>
              <a:gd name="connsiteX53" fmla="*/ 404971 w 1163459"/>
              <a:gd name="connsiteY53" fmla="*/ 1428487 h 2658924"/>
              <a:gd name="connsiteX54" fmla="*/ 400757 w 1163459"/>
              <a:gd name="connsiteY54" fmla="*/ 1415845 h 2658924"/>
              <a:gd name="connsiteX55" fmla="*/ 371260 w 1163459"/>
              <a:gd name="connsiteY55" fmla="*/ 1377921 h 2658924"/>
              <a:gd name="connsiteX56" fmla="*/ 362833 w 1163459"/>
              <a:gd name="connsiteY56" fmla="*/ 1344210 h 2658924"/>
              <a:gd name="connsiteX57" fmla="*/ 358619 w 1163459"/>
              <a:gd name="connsiteY57" fmla="*/ 1331569 h 2658924"/>
              <a:gd name="connsiteX58" fmla="*/ 354405 w 1163459"/>
              <a:gd name="connsiteY58" fmla="*/ 1310500 h 2658924"/>
              <a:gd name="connsiteX59" fmla="*/ 345977 w 1163459"/>
              <a:gd name="connsiteY59" fmla="*/ 1281003 h 2658924"/>
              <a:gd name="connsiteX60" fmla="*/ 337550 w 1163459"/>
              <a:gd name="connsiteY60" fmla="*/ 1238865 h 2658924"/>
              <a:gd name="connsiteX61" fmla="*/ 320694 w 1163459"/>
              <a:gd name="connsiteY61" fmla="*/ 1213582 h 2658924"/>
              <a:gd name="connsiteX62" fmla="*/ 312267 w 1163459"/>
              <a:gd name="connsiteY62" fmla="*/ 1200940 h 2658924"/>
              <a:gd name="connsiteX63" fmla="*/ 308053 w 1163459"/>
              <a:gd name="connsiteY63" fmla="*/ 1188299 h 2658924"/>
              <a:gd name="connsiteX64" fmla="*/ 303839 w 1163459"/>
              <a:gd name="connsiteY64" fmla="*/ 1167230 h 2658924"/>
              <a:gd name="connsiteX65" fmla="*/ 291198 w 1163459"/>
              <a:gd name="connsiteY65" fmla="*/ 1158802 h 2658924"/>
              <a:gd name="connsiteX66" fmla="*/ 282770 w 1163459"/>
              <a:gd name="connsiteY66" fmla="*/ 1146161 h 2658924"/>
              <a:gd name="connsiteX67" fmla="*/ 270128 w 1163459"/>
              <a:gd name="connsiteY67" fmla="*/ 1137733 h 2658924"/>
              <a:gd name="connsiteX68" fmla="*/ 261701 w 1163459"/>
              <a:gd name="connsiteY68" fmla="*/ 1112450 h 2658924"/>
              <a:gd name="connsiteX69" fmla="*/ 265915 w 1163459"/>
              <a:gd name="connsiteY69" fmla="*/ 1049243 h 2658924"/>
              <a:gd name="connsiteX70" fmla="*/ 274342 w 1163459"/>
              <a:gd name="connsiteY70" fmla="*/ 1036601 h 2658924"/>
              <a:gd name="connsiteX71" fmla="*/ 278556 w 1163459"/>
              <a:gd name="connsiteY71" fmla="*/ 1023960 h 2658924"/>
              <a:gd name="connsiteX72" fmla="*/ 274342 w 1163459"/>
              <a:gd name="connsiteY72" fmla="*/ 998677 h 2658924"/>
              <a:gd name="connsiteX73" fmla="*/ 270128 w 1163459"/>
              <a:gd name="connsiteY73" fmla="*/ 964966 h 2658924"/>
              <a:gd name="connsiteX74" fmla="*/ 240632 w 1163459"/>
              <a:gd name="connsiteY74" fmla="*/ 931255 h 2658924"/>
              <a:gd name="connsiteX75" fmla="*/ 232204 w 1163459"/>
              <a:gd name="connsiteY75" fmla="*/ 905973 h 2658924"/>
              <a:gd name="connsiteX76" fmla="*/ 206921 w 1163459"/>
              <a:gd name="connsiteY76" fmla="*/ 889117 h 2658924"/>
              <a:gd name="connsiteX77" fmla="*/ 198493 w 1163459"/>
              <a:gd name="connsiteY77" fmla="*/ 876476 h 2658924"/>
              <a:gd name="connsiteX78" fmla="*/ 173210 w 1163459"/>
              <a:gd name="connsiteY78" fmla="*/ 868048 h 2658924"/>
              <a:gd name="connsiteX79" fmla="*/ 135286 w 1163459"/>
              <a:gd name="connsiteY79" fmla="*/ 842765 h 2658924"/>
              <a:gd name="connsiteX80" fmla="*/ 122645 w 1163459"/>
              <a:gd name="connsiteY80" fmla="*/ 834338 h 2658924"/>
              <a:gd name="connsiteX81" fmla="*/ 110003 w 1163459"/>
              <a:gd name="connsiteY81" fmla="*/ 821696 h 2658924"/>
              <a:gd name="connsiteX82" fmla="*/ 93148 w 1163459"/>
              <a:gd name="connsiteY82" fmla="*/ 813268 h 2658924"/>
              <a:gd name="connsiteX83" fmla="*/ 67865 w 1163459"/>
              <a:gd name="connsiteY83" fmla="*/ 796413 h 2658924"/>
              <a:gd name="connsiteX84" fmla="*/ 51009 w 1163459"/>
              <a:gd name="connsiteY84" fmla="*/ 771130 h 2658924"/>
              <a:gd name="connsiteX85" fmla="*/ 55223 w 1163459"/>
              <a:gd name="connsiteY85" fmla="*/ 737420 h 2658924"/>
              <a:gd name="connsiteX86" fmla="*/ 59437 w 1163459"/>
              <a:gd name="connsiteY86" fmla="*/ 724778 h 2658924"/>
              <a:gd name="connsiteX87" fmla="*/ 72079 w 1163459"/>
              <a:gd name="connsiteY87" fmla="*/ 716350 h 2658924"/>
              <a:gd name="connsiteX88" fmla="*/ 80506 w 1163459"/>
              <a:gd name="connsiteY88" fmla="*/ 678426 h 2658924"/>
              <a:gd name="connsiteX89" fmla="*/ 84720 w 1163459"/>
              <a:gd name="connsiteY89" fmla="*/ 661571 h 2658924"/>
              <a:gd name="connsiteX90" fmla="*/ 88934 w 1163459"/>
              <a:gd name="connsiteY90" fmla="*/ 648929 h 2658924"/>
              <a:gd name="connsiteX91" fmla="*/ 93148 w 1163459"/>
              <a:gd name="connsiteY91" fmla="*/ 623646 h 2658924"/>
              <a:gd name="connsiteX92" fmla="*/ 101575 w 1163459"/>
              <a:gd name="connsiteY92" fmla="*/ 611005 h 2658924"/>
              <a:gd name="connsiteX93" fmla="*/ 105789 w 1163459"/>
              <a:gd name="connsiteY93" fmla="*/ 598363 h 2658924"/>
              <a:gd name="connsiteX94" fmla="*/ 101575 w 1163459"/>
              <a:gd name="connsiteY94" fmla="*/ 581508 h 2658924"/>
              <a:gd name="connsiteX95" fmla="*/ 97362 w 1163459"/>
              <a:gd name="connsiteY95" fmla="*/ 556225 h 2658924"/>
              <a:gd name="connsiteX96" fmla="*/ 88934 w 1163459"/>
              <a:gd name="connsiteY96" fmla="*/ 543584 h 2658924"/>
              <a:gd name="connsiteX97" fmla="*/ 84720 w 1163459"/>
              <a:gd name="connsiteY97" fmla="*/ 501445 h 2658924"/>
              <a:gd name="connsiteX98" fmla="*/ 72079 w 1163459"/>
              <a:gd name="connsiteY98" fmla="*/ 493018 h 2658924"/>
              <a:gd name="connsiteX99" fmla="*/ 55223 w 1163459"/>
              <a:gd name="connsiteY99" fmla="*/ 467735 h 2658924"/>
              <a:gd name="connsiteX100" fmla="*/ 42582 w 1163459"/>
              <a:gd name="connsiteY100" fmla="*/ 455093 h 2658924"/>
              <a:gd name="connsiteX101" fmla="*/ 34154 w 1163459"/>
              <a:gd name="connsiteY101" fmla="*/ 438238 h 2658924"/>
              <a:gd name="connsiteX102" fmla="*/ 25727 w 1163459"/>
              <a:gd name="connsiteY102" fmla="*/ 425596 h 2658924"/>
              <a:gd name="connsiteX103" fmla="*/ 17299 w 1163459"/>
              <a:gd name="connsiteY103" fmla="*/ 396100 h 2658924"/>
              <a:gd name="connsiteX104" fmla="*/ 8871 w 1163459"/>
              <a:gd name="connsiteY104" fmla="*/ 366603 h 2658924"/>
              <a:gd name="connsiteX105" fmla="*/ 8871 w 1163459"/>
              <a:gd name="connsiteY105" fmla="*/ 29497 h 2658924"/>
              <a:gd name="connsiteX106" fmla="*/ 444 w 1163459"/>
              <a:gd name="connsiteY106" fmla="*/ 4214 h 2658924"/>
              <a:gd name="connsiteX107" fmla="*/ 444 w 1163459"/>
              <a:gd name="connsiteY107" fmla="*/ 0 h 26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63459" h="2658924">
                <a:moveTo>
                  <a:pt x="1163459" y="2650496"/>
                </a:moveTo>
                <a:cubicBezTo>
                  <a:pt x="1156436" y="2651901"/>
                  <a:pt x="1149338" y="2652973"/>
                  <a:pt x="1142390" y="2654710"/>
                </a:cubicBezTo>
                <a:cubicBezTo>
                  <a:pt x="1138081" y="2655787"/>
                  <a:pt x="1134191" y="2658924"/>
                  <a:pt x="1129749" y="2658924"/>
                </a:cubicBezTo>
                <a:cubicBezTo>
                  <a:pt x="1114235" y="2658924"/>
                  <a:pt x="1098848" y="2656115"/>
                  <a:pt x="1083397" y="2654710"/>
                </a:cubicBezTo>
                <a:cubicBezTo>
                  <a:pt x="1073114" y="2651282"/>
                  <a:pt x="1066284" y="2650238"/>
                  <a:pt x="1058114" y="2642068"/>
                </a:cubicBezTo>
                <a:cubicBezTo>
                  <a:pt x="1030022" y="2613976"/>
                  <a:pt x="1070754" y="2643474"/>
                  <a:pt x="1037045" y="2620999"/>
                </a:cubicBezTo>
                <a:cubicBezTo>
                  <a:pt x="1034236" y="2615381"/>
                  <a:pt x="1031091" y="2609918"/>
                  <a:pt x="1028617" y="2604144"/>
                </a:cubicBezTo>
                <a:cubicBezTo>
                  <a:pt x="1024990" y="2595682"/>
                  <a:pt x="1022327" y="2583199"/>
                  <a:pt x="1020189" y="2574647"/>
                </a:cubicBezTo>
                <a:cubicBezTo>
                  <a:pt x="1018784" y="2536723"/>
                  <a:pt x="1018499" y="2498740"/>
                  <a:pt x="1015975" y="2460874"/>
                </a:cubicBezTo>
                <a:cubicBezTo>
                  <a:pt x="1015680" y="2456442"/>
                  <a:pt x="1014537" y="2451701"/>
                  <a:pt x="1011762" y="2448232"/>
                </a:cubicBezTo>
                <a:cubicBezTo>
                  <a:pt x="1008598" y="2444277"/>
                  <a:pt x="1003334" y="2442614"/>
                  <a:pt x="999120" y="2439805"/>
                </a:cubicBezTo>
                <a:cubicBezTo>
                  <a:pt x="976644" y="2406091"/>
                  <a:pt x="1006144" y="2446829"/>
                  <a:pt x="978051" y="2418736"/>
                </a:cubicBezTo>
                <a:cubicBezTo>
                  <a:pt x="973085" y="2413770"/>
                  <a:pt x="969491" y="2407595"/>
                  <a:pt x="965409" y="2401880"/>
                </a:cubicBezTo>
                <a:cubicBezTo>
                  <a:pt x="962466" y="2397759"/>
                  <a:pt x="960563" y="2392820"/>
                  <a:pt x="956982" y="2389239"/>
                </a:cubicBezTo>
                <a:cubicBezTo>
                  <a:pt x="953401" y="2385658"/>
                  <a:pt x="948554" y="2383620"/>
                  <a:pt x="944340" y="2380811"/>
                </a:cubicBezTo>
                <a:cubicBezTo>
                  <a:pt x="933753" y="2349046"/>
                  <a:pt x="948033" y="2388194"/>
                  <a:pt x="931699" y="2355528"/>
                </a:cubicBezTo>
                <a:cubicBezTo>
                  <a:pt x="914252" y="2320635"/>
                  <a:pt x="943212" y="2366477"/>
                  <a:pt x="919057" y="2330245"/>
                </a:cubicBezTo>
                <a:cubicBezTo>
                  <a:pt x="913631" y="2313964"/>
                  <a:pt x="914020" y="2316872"/>
                  <a:pt x="910630" y="2296535"/>
                </a:cubicBezTo>
                <a:cubicBezTo>
                  <a:pt x="908997" y="2286738"/>
                  <a:pt x="909270" y="2276551"/>
                  <a:pt x="906416" y="2267038"/>
                </a:cubicBezTo>
                <a:cubicBezTo>
                  <a:pt x="904961" y="2262187"/>
                  <a:pt x="902690" y="2256277"/>
                  <a:pt x="897988" y="2254396"/>
                </a:cubicBezTo>
                <a:cubicBezTo>
                  <a:pt x="887474" y="2250190"/>
                  <a:pt x="875515" y="2251587"/>
                  <a:pt x="864278" y="2250183"/>
                </a:cubicBezTo>
                <a:cubicBezTo>
                  <a:pt x="835854" y="2221759"/>
                  <a:pt x="842764" y="2236207"/>
                  <a:pt x="834781" y="2212258"/>
                </a:cubicBezTo>
                <a:cubicBezTo>
                  <a:pt x="836186" y="2208044"/>
                  <a:pt x="836531" y="2203313"/>
                  <a:pt x="838995" y="2199617"/>
                </a:cubicBezTo>
                <a:cubicBezTo>
                  <a:pt x="845486" y="2189880"/>
                  <a:pt x="854947" y="2184768"/>
                  <a:pt x="864278" y="2178548"/>
                </a:cubicBezTo>
                <a:cubicBezTo>
                  <a:pt x="869059" y="2164206"/>
                  <a:pt x="872101" y="2162047"/>
                  <a:pt x="864278" y="2144837"/>
                </a:cubicBezTo>
                <a:cubicBezTo>
                  <a:pt x="860086" y="2135616"/>
                  <a:pt x="847422" y="2119554"/>
                  <a:pt x="847422" y="2119554"/>
                </a:cubicBezTo>
                <a:cubicBezTo>
                  <a:pt x="844613" y="2111126"/>
                  <a:pt x="838362" y="2103132"/>
                  <a:pt x="838995" y="2094271"/>
                </a:cubicBezTo>
                <a:cubicBezTo>
                  <a:pt x="839537" y="2086682"/>
                  <a:pt x="841070" y="2017414"/>
                  <a:pt x="851636" y="2001567"/>
                </a:cubicBezTo>
                <a:lnTo>
                  <a:pt x="860064" y="1988926"/>
                </a:lnTo>
                <a:cubicBezTo>
                  <a:pt x="870954" y="1956257"/>
                  <a:pt x="869322" y="1966368"/>
                  <a:pt x="860064" y="1904649"/>
                </a:cubicBezTo>
                <a:cubicBezTo>
                  <a:pt x="859313" y="1899641"/>
                  <a:pt x="855217" y="1895589"/>
                  <a:pt x="851636" y="1892008"/>
                </a:cubicBezTo>
                <a:cubicBezTo>
                  <a:pt x="848055" y="1888427"/>
                  <a:pt x="843209" y="1886389"/>
                  <a:pt x="838995" y="1883580"/>
                </a:cubicBezTo>
                <a:cubicBezTo>
                  <a:pt x="831177" y="1867945"/>
                  <a:pt x="831901" y="1864953"/>
                  <a:pt x="817926" y="1854083"/>
                </a:cubicBezTo>
                <a:cubicBezTo>
                  <a:pt x="809931" y="1847864"/>
                  <a:pt x="799805" y="1844390"/>
                  <a:pt x="792643" y="1837228"/>
                </a:cubicBezTo>
                <a:cubicBezTo>
                  <a:pt x="788429" y="1833014"/>
                  <a:pt x="785175" y="1827543"/>
                  <a:pt x="780001" y="1824586"/>
                </a:cubicBezTo>
                <a:cubicBezTo>
                  <a:pt x="774973" y="1821713"/>
                  <a:pt x="768714" y="1821964"/>
                  <a:pt x="763146" y="1820373"/>
                </a:cubicBezTo>
                <a:cubicBezTo>
                  <a:pt x="758875" y="1819153"/>
                  <a:pt x="754718" y="1817564"/>
                  <a:pt x="750504" y="1816159"/>
                </a:cubicBezTo>
                <a:lnTo>
                  <a:pt x="712580" y="1790876"/>
                </a:lnTo>
                <a:lnTo>
                  <a:pt x="687297" y="1774020"/>
                </a:lnTo>
                <a:lnTo>
                  <a:pt x="674656" y="1769807"/>
                </a:lnTo>
                <a:cubicBezTo>
                  <a:pt x="632058" y="1705912"/>
                  <a:pt x="678162" y="1771486"/>
                  <a:pt x="645159" y="1731882"/>
                </a:cubicBezTo>
                <a:cubicBezTo>
                  <a:pt x="615826" y="1696682"/>
                  <a:pt x="661021" y="1743533"/>
                  <a:pt x="624090" y="1706599"/>
                </a:cubicBezTo>
                <a:cubicBezTo>
                  <a:pt x="622685" y="1702385"/>
                  <a:pt x="620953" y="1698267"/>
                  <a:pt x="619876" y="1693958"/>
                </a:cubicBezTo>
                <a:cubicBezTo>
                  <a:pt x="618139" y="1687010"/>
                  <a:pt x="618177" y="1679595"/>
                  <a:pt x="615662" y="1672889"/>
                </a:cubicBezTo>
                <a:cubicBezTo>
                  <a:pt x="610405" y="1658871"/>
                  <a:pt x="587795" y="1643730"/>
                  <a:pt x="581951" y="1634964"/>
                </a:cubicBezTo>
                <a:cubicBezTo>
                  <a:pt x="570715" y="1618109"/>
                  <a:pt x="577738" y="1625132"/>
                  <a:pt x="560882" y="1613895"/>
                </a:cubicBezTo>
                <a:cubicBezTo>
                  <a:pt x="530772" y="1568729"/>
                  <a:pt x="577662" y="1637276"/>
                  <a:pt x="539813" y="1588612"/>
                </a:cubicBezTo>
                <a:cubicBezTo>
                  <a:pt x="513342" y="1554578"/>
                  <a:pt x="534789" y="1571216"/>
                  <a:pt x="510316" y="1554902"/>
                </a:cubicBezTo>
                <a:cubicBezTo>
                  <a:pt x="489393" y="1523514"/>
                  <a:pt x="516284" y="1562064"/>
                  <a:pt x="489247" y="1529619"/>
                </a:cubicBezTo>
                <a:cubicBezTo>
                  <a:pt x="474174" y="1511532"/>
                  <a:pt x="488332" y="1521131"/>
                  <a:pt x="468178" y="1504336"/>
                </a:cubicBezTo>
                <a:cubicBezTo>
                  <a:pt x="464287" y="1501094"/>
                  <a:pt x="459428" y="1499150"/>
                  <a:pt x="455537" y="1495908"/>
                </a:cubicBezTo>
                <a:cubicBezTo>
                  <a:pt x="450959" y="1492093"/>
                  <a:pt x="447599" y="1486926"/>
                  <a:pt x="442895" y="1483267"/>
                </a:cubicBezTo>
                <a:cubicBezTo>
                  <a:pt x="434900" y="1477048"/>
                  <a:pt x="417612" y="1466411"/>
                  <a:pt x="417612" y="1466411"/>
                </a:cubicBezTo>
                <a:cubicBezTo>
                  <a:pt x="398293" y="1437432"/>
                  <a:pt x="397554" y="1450737"/>
                  <a:pt x="404971" y="1428487"/>
                </a:cubicBezTo>
                <a:cubicBezTo>
                  <a:pt x="403566" y="1424273"/>
                  <a:pt x="402914" y="1419728"/>
                  <a:pt x="400757" y="1415845"/>
                </a:cubicBezTo>
                <a:cubicBezTo>
                  <a:pt x="388156" y="1393162"/>
                  <a:pt x="386617" y="1393277"/>
                  <a:pt x="371260" y="1377921"/>
                </a:cubicBezTo>
                <a:cubicBezTo>
                  <a:pt x="368451" y="1366684"/>
                  <a:pt x="366496" y="1355198"/>
                  <a:pt x="362833" y="1344210"/>
                </a:cubicBezTo>
                <a:cubicBezTo>
                  <a:pt x="361428" y="1339996"/>
                  <a:pt x="359696" y="1335878"/>
                  <a:pt x="358619" y="1331569"/>
                </a:cubicBezTo>
                <a:cubicBezTo>
                  <a:pt x="356882" y="1324621"/>
                  <a:pt x="356142" y="1317448"/>
                  <a:pt x="354405" y="1310500"/>
                </a:cubicBezTo>
                <a:cubicBezTo>
                  <a:pt x="346373" y="1278374"/>
                  <a:pt x="353858" y="1320407"/>
                  <a:pt x="345977" y="1281003"/>
                </a:cubicBezTo>
                <a:cubicBezTo>
                  <a:pt x="345273" y="1277483"/>
                  <a:pt x="340810" y="1245386"/>
                  <a:pt x="337550" y="1238865"/>
                </a:cubicBezTo>
                <a:cubicBezTo>
                  <a:pt x="333020" y="1229805"/>
                  <a:pt x="326312" y="1222010"/>
                  <a:pt x="320694" y="1213582"/>
                </a:cubicBezTo>
                <a:cubicBezTo>
                  <a:pt x="317885" y="1209368"/>
                  <a:pt x="313869" y="1205744"/>
                  <a:pt x="312267" y="1200940"/>
                </a:cubicBezTo>
                <a:cubicBezTo>
                  <a:pt x="310862" y="1196726"/>
                  <a:pt x="309130" y="1192608"/>
                  <a:pt x="308053" y="1188299"/>
                </a:cubicBezTo>
                <a:cubicBezTo>
                  <a:pt x="306316" y="1181351"/>
                  <a:pt x="307392" y="1173448"/>
                  <a:pt x="303839" y="1167230"/>
                </a:cubicBezTo>
                <a:cubicBezTo>
                  <a:pt x="301326" y="1162833"/>
                  <a:pt x="295412" y="1161611"/>
                  <a:pt x="291198" y="1158802"/>
                </a:cubicBezTo>
                <a:cubicBezTo>
                  <a:pt x="288389" y="1154588"/>
                  <a:pt x="286351" y="1149742"/>
                  <a:pt x="282770" y="1146161"/>
                </a:cubicBezTo>
                <a:cubicBezTo>
                  <a:pt x="279189" y="1142580"/>
                  <a:pt x="272812" y="1142028"/>
                  <a:pt x="270128" y="1137733"/>
                </a:cubicBezTo>
                <a:cubicBezTo>
                  <a:pt x="265420" y="1130200"/>
                  <a:pt x="261701" y="1112450"/>
                  <a:pt x="261701" y="1112450"/>
                </a:cubicBezTo>
                <a:cubicBezTo>
                  <a:pt x="263106" y="1091381"/>
                  <a:pt x="262444" y="1070071"/>
                  <a:pt x="265915" y="1049243"/>
                </a:cubicBezTo>
                <a:cubicBezTo>
                  <a:pt x="266748" y="1044247"/>
                  <a:pt x="272077" y="1041131"/>
                  <a:pt x="274342" y="1036601"/>
                </a:cubicBezTo>
                <a:cubicBezTo>
                  <a:pt x="276328" y="1032628"/>
                  <a:pt x="277151" y="1028174"/>
                  <a:pt x="278556" y="1023960"/>
                </a:cubicBezTo>
                <a:cubicBezTo>
                  <a:pt x="277151" y="1015532"/>
                  <a:pt x="275550" y="1007135"/>
                  <a:pt x="274342" y="998677"/>
                </a:cubicBezTo>
                <a:cubicBezTo>
                  <a:pt x="272740" y="987466"/>
                  <a:pt x="273937" y="975631"/>
                  <a:pt x="270128" y="964966"/>
                </a:cubicBezTo>
                <a:cubicBezTo>
                  <a:pt x="262447" y="943459"/>
                  <a:pt x="255709" y="941307"/>
                  <a:pt x="240632" y="931255"/>
                </a:cubicBezTo>
                <a:cubicBezTo>
                  <a:pt x="237823" y="922828"/>
                  <a:pt x="239595" y="910901"/>
                  <a:pt x="232204" y="905973"/>
                </a:cubicBezTo>
                <a:lnTo>
                  <a:pt x="206921" y="889117"/>
                </a:lnTo>
                <a:cubicBezTo>
                  <a:pt x="204112" y="884903"/>
                  <a:pt x="202788" y="879160"/>
                  <a:pt x="198493" y="876476"/>
                </a:cubicBezTo>
                <a:cubicBezTo>
                  <a:pt x="190960" y="871768"/>
                  <a:pt x="173210" y="868048"/>
                  <a:pt x="173210" y="868048"/>
                </a:cubicBezTo>
                <a:lnTo>
                  <a:pt x="135286" y="842765"/>
                </a:lnTo>
                <a:cubicBezTo>
                  <a:pt x="131072" y="839956"/>
                  <a:pt x="126226" y="837919"/>
                  <a:pt x="122645" y="834338"/>
                </a:cubicBezTo>
                <a:cubicBezTo>
                  <a:pt x="118431" y="830124"/>
                  <a:pt x="114852" y="825160"/>
                  <a:pt x="110003" y="821696"/>
                </a:cubicBezTo>
                <a:cubicBezTo>
                  <a:pt x="104892" y="818045"/>
                  <a:pt x="98534" y="816500"/>
                  <a:pt x="93148" y="813268"/>
                </a:cubicBezTo>
                <a:cubicBezTo>
                  <a:pt x="84463" y="808057"/>
                  <a:pt x="67865" y="796413"/>
                  <a:pt x="67865" y="796413"/>
                </a:cubicBezTo>
                <a:cubicBezTo>
                  <a:pt x="62246" y="787985"/>
                  <a:pt x="49753" y="781181"/>
                  <a:pt x="51009" y="771130"/>
                </a:cubicBezTo>
                <a:cubicBezTo>
                  <a:pt x="52414" y="759893"/>
                  <a:pt x="53197" y="748561"/>
                  <a:pt x="55223" y="737420"/>
                </a:cubicBezTo>
                <a:cubicBezTo>
                  <a:pt x="56018" y="733050"/>
                  <a:pt x="56662" y="728247"/>
                  <a:pt x="59437" y="724778"/>
                </a:cubicBezTo>
                <a:cubicBezTo>
                  <a:pt x="62601" y="720823"/>
                  <a:pt x="67865" y="719159"/>
                  <a:pt x="72079" y="716350"/>
                </a:cubicBezTo>
                <a:cubicBezTo>
                  <a:pt x="80279" y="691746"/>
                  <a:pt x="73089" y="715510"/>
                  <a:pt x="80506" y="678426"/>
                </a:cubicBezTo>
                <a:cubicBezTo>
                  <a:pt x="81642" y="672747"/>
                  <a:pt x="83129" y="667139"/>
                  <a:pt x="84720" y="661571"/>
                </a:cubicBezTo>
                <a:cubicBezTo>
                  <a:pt x="85940" y="657300"/>
                  <a:pt x="87970" y="653265"/>
                  <a:pt x="88934" y="648929"/>
                </a:cubicBezTo>
                <a:cubicBezTo>
                  <a:pt x="90787" y="640589"/>
                  <a:pt x="90446" y="631752"/>
                  <a:pt x="93148" y="623646"/>
                </a:cubicBezTo>
                <a:cubicBezTo>
                  <a:pt x="94749" y="618842"/>
                  <a:pt x="99310" y="615535"/>
                  <a:pt x="101575" y="611005"/>
                </a:cubicBezTo>
                <a:cubicBezTo>
                  <a:pt x="103561" y="607032"/>
                  <a:pt x="104384" y="602577"/>
                  <a:pt x="105789" y="598363"/>
                </a:cubicBezTo>
                <a:cubicBezTo>
                  <a:pt x="104384" y="592745"/>
                  <a:pt x="102711" y="587187"/>
                  <a:pt x="101575" y="581508"/>
                </a:cubicBezTo>
                <a:cubicBezTo>
                  <a:pt x="99900" y="573130"/>
                  <a:pt x="100064" y="564330"/>
                  <a:pt x="97362" y="556225"/>
                </a:cubicBezTo>
                <a:cubicBezTo>
                  <a:pt x="95761" y="551421"/>
                  <a:pt x="91743" y="547798"/>
                  <a:pt x="88934" y="543584"/>
                </a:cubicBezTo>
                <a:cubicBezTo>
                  <a:pt x="87529" y="529538"/>
                  <a:pt x="89184" y="514837"/>
                  <a:pt x="84720" y="501445"/>
                </a:cubicBezTo>
                <a:cubicBezTo>
                  <a:pt x="83119" y="496641"/>
                  <a:pt x="75414" y="496829"/>
                  <a:pt x="72079" y="493018"/>
                </a:cubicBezTo>
                <a:cubicBezTo>
                  <a:pt x="65409" y="485395"/>
                  <a:pt x="62385" y="474898"/>
                  <a:pt x="55223" y="467735"/>
                </a:cubicBezTo>
                <a:cubicBezTo>
                  <a:pt x="51009" y="463521"/>
                  <a:pt x="46046" y="459942"/>
                  <a:pt x="42582" y="455093"/>
                </a:cubicBezTo>
                <a:cubicBezTo>
                  <a:pt x="38931" y="449981"/>
                  <a:pt x="37270" y="443692"/>
                  <a:pt x="34154" y="438238"/>
                </a:cubicBezTo>
                <a:cubicBezTo>
                  <a:pt x="31641" y="433841"/>
                  <a:pt x="28536" y="429810"/>
                  <a:pt x="25727" y="425596"/>
                </a:cubicBezTo>
                <a:cubicBezTo>
                  <a:pt x="12549" y="372889"/>
                  <a:pt x="29393" y="438427"/>
                  <a:pt x="17299" y="396100"/>
                </a:cubicBezTo>
                <a:cubicBezTo>
                  <a:pt x="6716" y="359062"/>
                  <a:pt x="18975" y="396911"/>
                  <a:pt x="8871" y="366603"/>
                </a:cubicBezTo>
                <a:cubicBezTo>
                  <a:pt x="13471" y="228604"/>
                  <a:pt x="17184" y="184675"/>
                  <a:pt x="8871" y="29497"/>
                </a:cubicBezTo>
                <a:cubicBezTo>
                  <a:pt x="8396" y="20626"/>
                  <a:pt x="3253" y="12642"/>
                  <a:pt x="444" y="4214"/>
                </a:cubicBezTo>
                <a:cubicBezTo>
                  <a:pt x="0" y="2881"/>
                  <a:pt x="444" y="1405"/>
                  <a:pt x="444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6916" y="1390562"/>
            <a:ext cx="2355528" cy="1040815"/>
          </a:xfrm>
          <a:custGeom>
            <a:avLst/>
            <a:gdLst>
              <a:gd name="connsiteX0" fmla="*/ 2355528 w 2355528"/>
              <a:gd name="connsiteY0" fmla="*/ 1040815 h 1040815"/>
              <a:gd name="connsiteX1" fmla="*/ 2330245 w 2355528"/>
              <a:gd name="connsiteY1" fmla="*/ 1002891 h 1040815"/>
              <a:gd name="connsiteX2" fmla="*/ 2321818 w 2355528"/>
              <a:gd name="connsiteY2" fmla="*/ 990249 h 1040815"/>
              <a:gd name="connsiteX3" fmla="*/ 2296535 w 2355528"/>
              <a:gd name="connsiteY3" fmla="*/ 960752 h 1040815"/>
              <a:gd name="connsiteX4" fmla="*/ 2262824 w 2355528"/>
              <a:gd name="connsiteY4" fmla="*/ 948111 h 1040815"/>
              <a:gd name="connsiteX5" fmla="*/ 2216472 w 2355528"/>
              <a:gd name="connsiteY5" fmla="*/ 952325 h 1040815"/>
              <a:gd name="connsiteX6" fmla="*/ 2111126 w 2355528"/>
              <a:gd name="connsiteY6" fmla="*/ 943897 h 1040815"/>
              <a:gd name="connsiteX7" fmla="*/ 2018422 w 2355528"/>
              <a:gd name="connsiteY7" fmla="*/ 943897 h 1040815"/>
              <a:gd name="connsiteX8" fmla="*/ 1980498 w 2355528"/>
              <a:gd name="connsiteY8" fmla="*/ 922828 h 1040815"/>
              <a:gd name="connsiteX9" fmla="*/ 1929932 w 2355528"/>
              <a:gd name="connsiteY9" fmla="*/ 918614 h 1040815"/>
              <a:gd name="connsiteX10" fmla="*/ 1917290 w 2355528"/>
              <a:gd name="connsiteY10" fmla="*/ 914400 h 1040815"/>
              <a:gd name="connsiteX11" fmla="*/ 1904649 w 2355528"/>
              <a:gd name="connsiteY11" fmla="*/ 905973 h 1040815"/>
              <a:gd name="connsiteX12" fmla="*/ 1858297 w 2355528"/>
              <a:gd name="connsiteY12" fmla="*/ 901759 h 1040815"/>
              <a:gd name="connsiteX13" fmla="*/ 1833014 w 2355528"/>
              <a:gd name="connsiteY13" fmla="*/ 884903 h 1040815"/>
              <a:gd name="connsiteX14" fmla="*/ 1820372 w 2355528"/>
              <a:gd name="connsiteY14" fmla="*/ 872262 h 1040815"/>
              <a:gd name="connsiteX15" fmla="*/ 1811945 w 2355528"/>
              <a:gd name="connsiteY15" fmla="*/ 859620 h 1040815"/>
              <a:gd name="connsiteX16" fmla="*/ 1799303 w 2355528"/>
              <a:gd name="connsiteY16" fmla="*/ 855407 h 1040815"/>
              <a:gd name="connsiteX17" fmla="*/ 1774020 w 2355528"/>
              <a:gd name="connsiteY17" fmla="*/ 834338 h 1040815"/>
              <a:gd name="connsiteX18" fmla="*/ 1761379 w 2355528"/>
              <a:gd name="connsiteY18" fmla="*/ 830124 h 1040815"/>
              <a:gd name="connsiteX19" fmla="*/ 1748737 w 2355528"/>
              <a:gd name="connsiteY19" fmla="*/ 817482 h 1040815"/>
              <a:gd name="connsiteX20" fmla="*/ 1706599 w 2355528"/>
              <a:gd name="connsiteY20" fmla="*/ 766916 h 1040815"/>
              <a:gd name="connsiteX21" fmla="*/ 1681316 w 2355528"/>
              <a:gd name="connsiteY21" fmla="*/ 750061 h 1040815"/>
              <a:gd name="connsiteX22" fmla="*/ 1643392 w 2355528"/>
              <a:gd name="connsiteY22" fmla="*/ 707923 h 1040815"/>
              <a:gd name="connsiteX23" fmla="*/ 1634964 w 2355528"/>
              <a:gd name="connsiteY23" fmla="*/ 695281 h 1040815"/>
              <a:gd name="connsiteX24" fmla="*/ 1622323 w 2355528"/>
              <a:gd name="connsiteY24" fmla="*/ 648929 h 1040815"/>
              <a:gd name="connsiteX25" fmla="*/ 1613895 w 2355528"/>
              <a:gd name="connsiteY25" fmla="*/ 602577 h 1040815"/>
              <a:gd name="connsiteX26" fmla="*/ 1597040 w 2355528"/>
              <a:gd name="connsiteY26" fmla="*/ 560439 h 1040815"/>
              <a:gd name="connsiteX27" fmla="*/ 1584398 w 2355528"/>
              <a:gd name="connsiteY27" fmla="*/ 543584 h 1040815"/>
              <a:gd name="connsiteX28" fmla="*/ 1575971 w 2355528"/>
              <a:gd name="connsiteY28" fmla="*/ 530942 h 1040815"/>
              <a:gd name="connsiteX29" fmla="*/ 1550688 w 2355528"/>
              <a:gd name="connsiteY29" fmla="*/ 514087 h 1040815"/>
              <a:gd name="connsiteX30" fmla="*/ 1529619 w 2355528"/>
              <a:gd name="connsiteY30" fmla="*/ 488804 h 1040815"/>
              <a:gd name="connsiteX31" fmla="*/ 1512763 w 2355528"/>
              <a:gd name="connsiteY31" fmla="*/ 463521 h 1040815"/>
              <a:gd name="connsiteX32" fmla="*/ 1487480 w 2355528"/>
              <a:gd name="connsiteY32" fmla="*/ 446666 h 1040815"/>
              <a:gd name="connsiteX33" fmla="*/ 1462197 w 2355528"/>
              <a:gd name="connsiteY33" fmla="*/ 438238 h 1040815"/>
              <a:gd name="connsiteX34" fmla="*/ 1420059 w 2355528"/>
              <a:gd name="connsiteY34" fmla="*/ 429810 h 1040815"/>
              <a:gd name="connsiteX35" fmla="*/ 1411631 w 2355528"/>
              <a:gd name="connsiteY35" fmla="*/ 417169 h 1040815"/>
              <a:gd name="connsiteX36" fmla="*/ 1398990 w 2355528"/>
              <a:gd name="connsiteY36" fmla="*/ 408741 h 1040815"/>
              <a:gd name="connsiteX37" fmla="*/ 1382135 w 2355528"/>
              <a:gd name="connsiteY37" fmla="*/ 396100 h 1040815"/>
              <a:gd name="connsiteX38" fmla="*/ 1356852 w 2355528"/>
              <a:gd name="connsiteY38" fmla="*/ 387672 h 1040815"/>
              <a:gd name="connsiteX39" fmla="*/ 1339996 w 2355528"/>
              <a:gd name="connsiteY39" fmla="*/ 383458 h 1040815"/>
              <a:gd name="connsiteX40" fmla="*/ 1327355 w 2355528"/>
              <a:gd name="connsiteY40" fmla="*/ 379244 h 1040815"/>
              <a:gd name="connsiteX41" fmla="*/ 1285217 w 2355528"/>
              <a:gd name="connsiteY41" fmla="*/ 375031 h 1040815"/>
              <a:gd name="connsiteX42" fmla="*/ 1230437 w 2355528"/>
              <a:gd name="connsiteY42" fmla="*/ 370817 h 1040815"/>
              <a:gd name="connsiteX43" fmla="*/ 1141947 w 2355528"/>
              <a:gd name="connsiteY43" fmla="*/ 370817 h 1040815"/>
              <a:gd name="connsiteX44" fmla="*/ 1133519 w 2355528"/>
              <a:gd name="connsiteY44" fmla="*/ 383458 h 1040815"/>
              <a:gd name="connsiteX45" fmla="*/ 1120878 w 2355528"/>
              <a:gd name="connsiteY45" fmla="*/ 391886 h 1040815"/>
              <a:gd name="connsiteX46" fmla="*/ 1108236 w 2355528"/>
              <a:gd name="connsiteY46" fmla="*/ 404527 h 1040815"/>
              <a:gd name="connsiteX47" fmla="*/ 1078739 w 2355528"/>
              <a:gd name="connsiteY47" fmla="*/ 417169 h 1040815"/>
              <a:gd name="connsiteX48" fmla="*/ 1023960 w 2355528"/>
              <a:gd name="connsiteY48" fmla="*/ 412955 h 1040815"/>
              <a:gd name="connsiteX49" fmla="*/ 1007104 w 2355528"/>
              <a:gd name="connsiteY49" fmla="*/ 408741 h 1040815"/>
              <a:gd name="connsiteX50" fmla="*/ 964966 w 2355528"/>
              <a:gd name="connsiteY50" fmla="*/ 412955 h 1040815"/>
              <a:gd name="connsiteX51" fmla="*/ 931255 w 2355528"/>
              <a:gd name="connsiteY51" fmla="*/ 408741 h 1040815"/>
              <a:gd name="connsiteX52" fmla="*/ 918614 w 2355528"/>
              <a:gd name="connsiteY52" fmla="*/ 400314 h 1040815"/>
              <a:gd name="connsiteX53" fmla="*/ 897545 w 2355528"/>
              <a:gd name="connsiteY53" fmla="*/ 375031 h 1040815"/>
              <a:gd name="connsiteX54" fmla="*/ 884903 w 2355528"/>
              <a:gd name="connsiteY54" fmla="*/ 349748 h 1040815"/>
              <a:gd name="connsiteX55" fmla="*/ 880690 w 2355528"/>
              <a:gd name="connsiteY55" fmla="*/ 337106 h 1040815"/>
              <a:gd name="connsiteX56" fmla="*/ 859620 w 2355528"/>
              <a:gd name="connsiteY56" fmla="*/ 311823 h 1040815"/>
              <a:gd name="connsiteX57" fmla="*/ 846979 w 2355528"/>
              <a:gd name="connsiteY57" fmla="*/ 303396 h 1040815"/>
              <a:gd name="connsiteX58" fmla="*/ 796413 w 2355528"/>
              <a:gd name="connsiteY58" fmla="*/ 299182 h 1040815"/>
              <a:gd name="connsiteX59" fmla="*/ 771130 w 2355528"/>
              <a:gd name="connsiteY59" fmla="*/ 273899 h 1040815"/>
              <a:gd name="connsiteX60" fmla="*/ 758489 w 2355528"/>
              <a:gd name="connsiteY60" fmla="*/ 265471 h 1040815"/>
              <a:gd name="connsiteX61" fmla="*/ 745847 w 2355528"/>
              <a:gd name="connsiteY61" fmla="*/ 252830 h 1040815"/>
              <a:gd name="connsiteX62" fmla="*/ 737419 w 2355528"/>
              <a:gd name="connsiteY62" fmla="*/ 240188 h 1040815"/>
              <a:gd name="connsiteX63" fmla="*/ 712137 w 2355528"/>
              <a:gd name="connsiteY63" fmla="*/ 223333 h 1040815"/>
              <a:gd name="connsiteX64" fmla="*/ 699495 w 2355528"/>
              <a:gd name="connsiteY64" fmla="*/ 210691 h 1040815"/>
              <a:gd name="connsiteX65" fmla="*/ 686854 w 2355528"/>
              <a:gd name="connsiteY65" fmla="*/ 202264 h 1040815"/>
              <a:gd name="connsiteX66" fmla="*/ 648929 w 2355528"/>
              <a:gd name="connsiteY66" fmla="*/ 172767 h 1040815"/>
              <a:gd name="connsiteX67" fmla="*/ 636288 w 2355528"/>
              <a:gd name="connsiteY67" fmla="*/ 164339 h 1040815"/>
              <a:gd name="connsiteX68" fmla="*/ 615219 w 2355528"/>
              <a:gd name="connsiteY68" fmla="*/ 143270 h 1040815"/>
              <a:gd name="connsiteX69" fmla="*/ 606791 w 2355528"/>
              <a:gd name="connsiteY69" fmla="*/ 130629 h 1040815"/>
              <a:gd name="connsiteX70" fmla="*/ 577294 w 2355528"/>
              <a:gd name="connsiteY70" fmla="*/ 117987 h 1040815"/>
              <a:gd name="connsiteX71" fmla="*/ 564653 w 2355528"/>
              <a:gd name="connsiteY71" fmla="*/ 109560 h 1040815"/>
              <a:gd name="connsiteX72" fmla="*/ 547797 w 2355528"/>
              <a:gd name="connsiteY72" fmla="*/ 105346 h 1040815"/>
              <a:gd name="connsiteX73" fmla="*/ 522514 w 2355528"/>
              <a:gd name="connsiteY73" fmla="*/ 96918 h 1040815"/>
              <a:gd name="connsiteX74" fmla="*/ 501445 w 2355528"/>
              <a:gd name="connsiteY74" fmla="*/ 71635 h 1040815"/>
              <a:gd name="connsiteX75" fmla="*/ 488804 w 2355528"/>
              <a:gd name="connsiteY75" fmla="*/ 63208 h 1040815"/>
              <a:gd name="connsiteX76" fmla="*/ 476162 w 2355528"/>
              <a:gd name="connsiteY76" fmla="*/ 50566 h 1040815"/>
              <a:gd name="connsiteX77" fmla="*/ 450879 w 2355528"/>
              <a:gd name="connsiteY77" fmla="*/ 33711 h 1040815"/>
              <a:gd name="connsiteX78" fmla="*/ 417169 w 2355528"/>
              <a:gd name="connsiteY78" fmla="*/ 25283 h 1040815"/>
              <a:gd name="connsiteX79" fmla="*/ 391886 w 2355528"/>
              <a:gd name="connsiteY79" fmla="*/ 29497 h 1040815"/>
              <a:gd name="connsiteX80" fmla="*/ 383458 w 2355528"/>
              <a:gd name="connsiteY80" fmla="*/ 42138 h 1040815"/>
              <a:gd name="connsiteX81" fmla="*/ 370817 w 2355528"/>
              <a:gd name="connsiteY81" fmla="*/ 58994 h 1040815"/>
              <a:gd name="connsiteX82" fmla="*/ 353961 w 2355528"/>
              <a:gd name="connsiteY82" fmla="*/ 63208 h 1040815"/>
              <a:gd name="connsiteX83" fmla="*/ 328678 w 2355528"/>
              <a:gd name="connsiteY83" fmla="*/ 71635 h 1040815"/>
              <a:gd name="connsiteX84" fmla="*/ 316037 w 2355528"/>
              <a:gd name="connsiteY84" fmla="*/ 75849 h 1040815"/>
              <a:gd name="connsiteX85" fmla="*/ 303396 w 2355528"/>
              <a:gd name="connsiteY85" fmla="*/ 80063 h 1040815"/>
              <a:gd name="connsiteX86" fmla="*/ 261257 w 2355528"/>
              <a:gd name="connsiteY86" fmla="*/ 67421 h 1040815"/>
              <a:gd name="connsiteX87" fmla="*/ 248616 w 2355528"/>
              <a:gd name="connsiteY87" fmla="*/ 54780 h 1040815"/>
              <a:gd name="connsiteX88" fmla="*/ 240188 w 2355528"/>
              <a:gd name="connsiteY88" fmla="*/ 42138 h 1040815"/>
              <a:gd name="connsiteX89" fmla="*/ 227547 w 2355528"/>
              <a:gd name="connsiteY89" fmla="*/ 37925 h 1040815"/>
              <a:gd name="connsiteX90" fmla="*/ 189622 w 2355528"/>
              <a:gd name="connsiteY90" fmla="*/ 16856 h 1040815"/>
              <a:gd name="connsiteX91" fmla="*/ 176981 w 2355528"/>
              <a:gd name="connsiteY91" fmla="*/ 8428 h 1040815"/>
              <a:gd name="connsiteX92" fmla="*/ 151698 w 2355528"/>
              <a:gd name="connsiteY92" fmla="*/ 0 h 1040815"/>
              <a:gd name="connsiteX93" fmla="*/ 117987 w 2355528"/>
              <a:gd name="connsiteY93" fmla="*/ 12642 h 1040815"/>
              <a:gd name="connsiteX94" fmla="*/ 109560 w 2355528"/>
              <a:gd name="connsiteY94" fmla="*/ 25283 h 1040815"/>
              <a:gd name="connsiteX95" fmla="*/ 58994 w 2355528"/>
              <a:gd name="connsiteY95" fmla="*/ 29497 h 1040815"/>
              <a:gd name="connsiteX96" fmla="*/ 46352 w 2355528"/>
              <a:gd name="connsiteY96" fmla="*/ 37925 h 1040815"/>
              <a:gd name="connsiteX97" fmla="*/ 29497 w 2355528"/>
              <a:gd name="connsiteY97" fmla="*/ 63208 h 1040815"/>
              <a:gd name="connsiteX98" fmla="*/ 0 w 2355528"/>
              <a:gd name="connsiteY98" fmla="*/ 84277 h 10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355528" h="1040815">
                <a:moveTo>
                  <a:pt x="2355528" y="1040815"/>
                </a:moveTo>
                <a:lnTo>
                  <a:pt x="2330245" y="1002891"/>
                </a:lnTo>
                <a:cubicBezTo>
                  <a:pt x="2327436" y="998677"/>
                  <a:pt x="2324857" y="994300"/>
                  <a:pt x="2321818" y="990249"/>
                </a:cubicBezTo>
                <a:cubicBezTo>
                  <a:pt x="2315181" y="981401"/>
                  <a:pt x="2306012" y="967521"/>
                  <a:pt x="2296535" y="960752"/>
                </a:cubicBezTo>
                <a:cubicBezTo>
                  <a:pt x="2284672" y="952279"/>
                  <a:pt x="2276394" y="951504"/>
                  <a:pt x="2262824" y="948111"/>
                </a:cubicBezTo>
                <a:cubicBezTo>
                  <a:pt x="2247373" y="949516"/>
                  <a:pt x="2231986" y="952325"/>
                  <a:pt x="2216472" y="952325"/>
                </a:cubicBezTo>
                <a:cubicBezTo>
                  <a:pt x="2155854" y="952325"/>
                  <a:pt x="2153826" y="951014"/>
                  <a:pt x="2111126" y="943897"/>
                </a:cubicBezTo>
                <a:cubicBezTo>
                  <a:pt x="2077078" y="948153"/>
                  <a:pt x="2055242" y="953102"/>
                  <a:pt x="2018422" y="943897"/>
                </a:cubicBezTo>
                <a:cubicBezTo>
                  <a:pt x="1972939" y="932526"/>
                  <a:pt x="2009985" y="926760"/>
                  <a:pt x="1980498" y="922828"/>
                </a:cubicBezTo>
                <a:cubicBezTo>
                  <a:pt x="1963733" y="920593"/>
                  <a:pt x="1946787" y="920019"/>
                  <a:pt x="1929932" y="918614"/>
                </a:cubicBezTo>
                <a:cubicBezTo>
                  <a:pt x="1925718" y="917209"/>
                  <a:pt x="1921263" y="916386"/>
                  <a:pt x="1917290" y="914400"/>
                </a:cubicBezTo>
                <a:cubicBezTo>
                  <a:pt x="1912760" y="912135"/>
                  <a:pt x="1909601" y="907034"/>
                  <a:pt x="1904649" y="905973"/>
                </a:cubicBezTo>
                <a:cubicBezTo>
                  <a:pt x="1889479" y="902722"/>
                  <a:pt x="1873748" y="903164"/>
                  <a:pt x="1858297" y="901759"/>
                </a:cubicBezTo>
                <a:cubicBezTo>
                  <a:pt x="1849869" y="896140"/>
                  <a:pt x="1840177" y="892065"/>
                  <a:pt x="1833014" y="884903"/>
                </a:cubicBezTo>
                <a:cubicBezTo>
                  <a:pt x="1828800" y="880689"/>
                  <a:pt x="1824187" y="876840"/>
                  <a:pt x="1820372" y="872262"/>
                </a:cubicBezTo>
                <a:cubicBezTo>
                  <a:pt x="1817130" y="868371"/>
                  <a:pt x="1815900" y="862784"/>
                  <a:pt x="1811945" y="859620"/>
                </a:cubicBezTo>
                <a:cubicBezTo>
                  <a:pt x="1808476" y="856845"/>
                  <a:pt x="1803517" y="856811"/>
                  <a:pt x="1799303" y="855407"/>
                </a:cubicBezTo>
                <a:cubicBezTo>
                  <a:pt x="1789981" y="846084"/>
                  <a:pt x="1785757" y="840206"/>
                  <a:pt x="1774020" y="834338"/>
                </a:cubicBezTo>
                <a:cubicBezTo>
                  <a:pt x="1770047" y="832352"/>
                  <a:pt x="1765593" y="831529"/>
                  <a:pt x="1761379" y="830124"/>
                </a:cubicBezTo>
                <a:cubicBezTo>
                  <a:pt x="1757165" y="825910"/>
                  <a:pt x="1752396" y="822186"/>
                  <a:pt x="1748737" y="817482"/>
                </a:cubicBezTo>
                <a:cubicBezTo>
                  <a:pt x="1731995" y="795956"/>
                  <a:pt x="1731132" y="783271"/>
                  <a:pt x="1706599" y="766916"/>
                </a:cubicBezTo>
                <a:cubicBezTo>
                  <a:pt x="1698171" y="761298"/>
                  <a:pt x="1688478" y="757223"/>
                  <a:pt x="1681316" y="750061"/>
                </a:cubicBezTo>
                <a:cubicBezTo>
                  <a:pt x="1656664" y="725409"/>
                  <a:pt x="1659886" y="731015"/>
                  <a:pt x="1643392" y="707923"/>
                </a:cubicBezTo>
                <a:cubicBezTo>
                  <a:pt x="1640448" y="703802"/>
                  <a:pt x="1637021" y="699909"/>
                  <a:pt x="1634964" y="695281"/>
                </a:cubicBezTo>
                <a:cubicBezTo>
                  <a:pt x="1628382" y="680470"/>
                  <a:pt x="1624966" y="664788"/>
                  <a:pt x="1622323" y="648929"/>
                </a:cubicBezTo>
                <a:cubicBezTo>
                  <a:pt x="1618242" y="624444"/>
                  <a:pt x="1619963" y="622803"/>
                  <a:pt x="1613895" y="602577"/>
                </a:cubicBezTo>
                <a:cubicBezTo>
                  <a:pt x="1609532" y="588034"/>
                  <a:pt x="1605161" y="573432"/>
                  <a:pt x="1597040" y="560439"/>
                </a:cubicBezTo>
                <a:cubicBezTo>
                  <a:pt x="1593318" y="554483"/>
                  <a:pt x="1588480" y="549299"/>
                  <a:pt x="1584398" y="543584"/>
                </a:cubicBezTo>
                <a:cubicBezTo>
                  <a:pt x="1581454" y="539463"/>
                  <a:pt x="1579782" y="534277"/>
                  <a:pt x="1575971" y="530942"/>
                </a:cubicBezTo>
                <a:cubicBezTo>
                  <a:pt x="1568348" y="524272"/>
                  <a:pt x="1550688" y="514087"/>
                  <a:pt x="1550688" y="514087"/>
                </a:cubicBezTo>
                <a:cubicBezTo>
                  <a:pt x="1520575" y="468918"/>
                  <a:pt x="1567467" y="537464"/>
                  <a:pt x="1529619" y="488804"/>
                </a:cubicBezTo>
                <a:cubicBezTo>
                  <a:pt x="1523400" y="480809"/>
                  <a:pt x="1521191" y="469139"/>
                  <a:pt x="1512763" y="463521"/>
                </a:cubicBezTo>
                <a:cubicBezTo>
                  <a:pt x="1504335" y="457903"/>
                  <a:pt x="1497089" y="449869"/>
                  <a:pt x="1487480" y="446666"/>
                </a:cubicBezTo>
                <a:cubicBezTo>
                  <a:pt x="1479052" y="443857"/>
                  <a:pt x="1470960" y="439699"/>
                  <a:pt x="1462197" y="438238"/>
                </a:cubicBezTo>
                <a:cubicBezTo>
                  <a:pt x="1431202" y="433072"/>
                  <a:pt x="1445203" y="436096"/>
                  <a:pt x="1420059" y="429810"/>
                </a:cubicBezTo>
                <a:cubicBezTo>
                  <a:pt x="1417250" y="425596"/>
                  <a:pt x="1415212" y="420750"/>
                  <a:pt x="1411631" y="417169"/>
                </a:cubicBezTo>
                <a:cubicBezTo>
                  <a:pt x="1408050" y="413588"/>
                  <a:pt x="1403111" y="411685"/>
                  <a:pt x="1398990" y="408741"/>
                </a:cubicBezTo>
                <a:cubicBezTo>
                  <a:pt x="1393275" y="404659"/>
                  <a:pt x="1388416" y="399241"/>
                  <a:pt x="1382135" y="396100"/>
                </a:cubicBezTo>
                <a:cubicBezTo>
                  <a:pt x="1374189" y="392127"/>
                  <a:pt x="1365470" y="389827"/>
                  <a:pt x="1356852" y="387672"/>
                </a:cubicBezTo>
                <a:cubicBezTo>
                  <a:pt x="1351233" y="386267"/>
                  <a:pt x="1345565" y="385049"/>
                  <a:pt x="1339996" y="383458"/>
                </a:cubicBezTo>
                <a:cubicBezTo>
                  <a:pt x="1335725" y="382238"/>
                  <a:pt x="1331745" y="379919"/>
                  <a:pt x="1327355" y="379244"/>
                </a:cubicBezTo>
                <a:cubicBezTo>
                  <a:pt x="1313403" y="377098"/>
                  <a:pt x="1299280" y="376254"/>
                  <a:pt x="1285217" y="375031"/>
                </a:cubicBezTo>
                <a:cubicBezTo>
                  <a:pt x="1266972" y="373445"/>
                  <a:pt x="1248697" y="372222"/>
                  <a:pt x="1230437" y="370817"/>
                </a:cubicBezTo>
                <a:cubicBezTo>
                  <a:pt x="1196551" y="362345"/>
                  <a:pt x="1193863" y="359888"/>
                  <a:pt x="1141947" y="370817"/>
                </a:cubicBezTo>
                <a:cubicBezTo>
                  <a:pt x="1136991" y="371860"/>
                  <a:pt x="1137100" y="379877"/>
                  <a:pt x="1133519" y="383458"/>
                </a:cubicBezTo>
                <a:cubicBezTo>
                  <a:pt x="1129938" y="387039"/>
                  <a:pt x="1124769" y="388644"/>
                  <a:pt x="1120878" y="391886"/>
                </a:cubicBezTo>
                <a:cubicBezTo>
                  <a:pt x="1116300" y="395701"/>
                  <a:pt x="1113085" y="401063"/>
                  <a:pt x="1108236" y="404527"/>
                </a:cubicBezTo>
                <a:cubicBezTo>
                  <a:pt x="1099122" y="411037"/>
                  <a:pt x="1089057" y="413730"/>
                  <a:pt x="1078739" y="417169"/>
                </a:cubicBezTo>
                <a:cubicBezTo>
                  <a:pt x="1060479" y="415764"/>
                  <a:pt x="1042148" y="415095"/>
                  <a:pt x="1023960" y="412955"/>
                </a:cubicBezTo>
                <a:cubicBezTo>
                  <a:pt x="1018208" y="412278"/>
                  <a:pt x="1012896" y="408741"/>
                  <a:pt x="1007104" y="408741"/>
                </a:cubicBezTo>
                <a:cubicBezTo>
                  <a:pt x="992988" y="408741"/>
                  <a:pt x="979012" y="411550"/>
                  <a:pt x="964966" y="412955"/>
                </a:cubicBezTo>
                <a:cubicBezTo>
                  <a:pt x="953729" y="411550"/>
                  <a:pt x="942180" y="411721"/>
                  <a:pt x="931255" y="408741"/>
                </a:cubicBezTo>
                <a:cubicBezTo>
                  <a:pt x="926369" y="407409"/>
                  <a:pt x="922504" y="403556"/>
                  <a:pt x="918614" y="400314"/>
                </a:cubicBezTo>
                <a:cubicBezTo>
                  <a:pt x="910626" y="393657"/>
                  <a:pt x="902280" y="384502"/>
                  <a:pt x="897545" y="375031"/>
                </a:cubicBezTo>
                <a:cubicBezTo>
                  <a:pt x="880104" y="340148"/>
                  <a:pt x="909049" y="385965"/>
                  <a:pt x="884903" y="349748"/>
                </a:cubicBezTo>
                <a:cubicBezTo>
                  <a:pt x="883499" y="345534"/>
                  <a:pt x="882676" y="341079"/>
                  <a:pt x="880690" y="337106"/>
                </a:cubicBezTo>
                <a:cubicBezTo>
                  <a:pt x="875956" y="327637"/>
                  <a:pt x="867606" y="318478"/>
                  <a:pt x="859620" y="311823"/>
                </a:cubicBezTo>
                <a:cubicBezTo>
                  <a:pt x="855730" y="308581"/>
                  <a:pt x="851945" y="304389"/>
                  <a:pt x="846979" y="303396"/>
                </a:cubicBezTo>
                <a:cubicBezTo>
                  <a:pt x="830394" y="300079"/>
                  <a:pt x="813268" y="300587"/>
                  <a:pt x="796413" y="299182"/>
                </a:cubicBezTo>
                <a:cubicBezTo>
                  <a:pt x="787985" y="290754"/>
                  <a:pt x="781047" y="280511"/>
                  <a:pt x="771130" y="273899"/>
                </a:cubicBezTo>
                <a:cubicBezTo>
                  <a:pt x="766916" y="271090"/>
                  <a:pt x="762380" y="268713"/>
                  <a:pt x="758489" y="265471"/>
                </a:cubicBezTo>
                <a:cubicBezTo>
                  <a:pt x="753911" y="261656"/>
                  <a:pt x="749662" y="257408"/>
                  <a:pt x="745847" y="252830"/>
                </a:cubicBezTo>
                <a:cubicBezTo>
                  <a:pt x="742605" y="248939"/>
                  <a:pt x="741230" y="243523"/>
                  <a:pt x="737419" y="240188"/>
                </a:cubicBezTo>
                <a:cubicBezTo>
                  <a:pt x="729797" y="233518"/>
                  <a:pt x="719299" y="230495"/>
                  <a:pt x="712137" y="223333"/>
                </a:cubicBezTo>
                <a:cubicBezTo>
                  <a:pt x="707923" y="219119"/>
                  <a:pt x="704073" y="214506"/>
                  <a:pt x="699495" y="210691"/>
                </a:cubicBezTo>
                <a:cubicBezTo>
                  <a:pt x="695605" y="207449"/>
                  <a:pt x="690744" y="205506"/>
                  <a:pt x="686854" y="202264"/>
                </a:cubicBezTo>
                <a:cubicBezTo>
                  <a:pt x="647241" y="169253"/>
                  <a:pt x="712838" y="215374"/>
                  <a:pt x="648929" y="172767"/>
                </a:cubicBezTo>
                <a:lnTo>
                  <a:pt x="636288" y="164339"/>
                </a:lnTo>
                <a:cubicBezTo>
                  <a:pt x="613813" y="130630"/>
                  <a:pt x="643311" y="171362"/>
                  <a:pt x="615219" y="143270"/>
                </a:cubicBezTo>
                <a:cubicBezTo>
                  <a:pt x="611638" y="139689"/>
                  <a:pt x="610682" y="133871"/>
                  <a:pt x="606791" y="130629"/>
                </a:cubicBezTo>
                <a:cubicBezTo>
                  <a:pt x="593638" y="119668"/>
                  <a:pt x="590468" y="124574"/>
                  <a:pt x="577294" y="117987"/>
                </a:cubicBezTo>
                <a:cubicBezTo>
                  <a:pt x="572764" y="115722"/>
                  <a:pt x="569308" y="111555"/>
                  <a:pt x="564653" y="109560"/>
                </a:cubicBezTo>
                <a:cubicBezTo>
                  <a:pt x="559330" y="107279"/>
                  <a:pt x="553344" y="107010"/>
                  <a:pt x="547797" y="105346"/>
                </a:cubicBezTo>
                <a:cubicBezTo>
                  <a:pt x="539288" y="102793"/>
                  <a:pt x="522514" y="96918"/>
                  <a:pt x="522514" y="96918"/>
                </a:cubicBezTo>
                <a:cubicBezTo>
                  <a:pt x="514228" y="84488"/>
                  <a:pt x="513612" y="81774"/>
                  <a:pt x="501445" y="71635"/>
                </a:cubicBezTo>
                <a:cubicBezTo>
                  <a:pt x="497555" y="68393"/>
                  <a:pt x="492694" y="66450"/>
                  <a:pt x="488804" y="63208"/>
                </a:cubicBezTo>
                <a:cubicBezTo>
                  <a:pt x="484226" y="59393"/>
                  <a:pt x="480866" y="54225"/>
                  <a:pt x="476162" y="50566"/>
                </a:cubicBezTo>
                <a:cubicBezTo>
                  <a:pt x="468167" y="44348"/>
                  <a:pt x="460811" y="35697"/>
                  <a:pt x="450879" y="33711"/>
                </a:cubicBezTo>
                <a:cubicBezTo>
                  <a:pt x="425455" y="28626"/>
                  <a:pt x="436605" y="31762"/>
                  <a:pt x="417169" y="25283"/>
                </a:cubicBezTo>
                <a:cubicBezTo>
                  <a:pt x="408741" y="26688"/>
                  <a:pt x="399528" y="25676"/>
                  <a:pt x="391886" y="29497"/>
                </a:cubicBezTo>
                <a:cubicBezTo>
                  <a:pt x="387356" y="31762"/>
                  <a:pt x="386402" y="38017"/>
                  <a:pt x="383458" y="42138"/>
                </a:cubicBezTo>
                <a:cubicBezTo>
                  <a:pt x="379376" y="47853"/>
                  <a:pt x="376532" y="54912"/>
                  <a:pt x="370817" y="58994"/>
                </a:cubicBezTo>
                <a:cubicBezTo>
                  <a:pt x="366104" y="62360"/>
                  <a:pt x="359508" y="61544"/>
                  <a:pt x="353961" y="63208"/>
                </a:cubicBezTo>
                <a:cubicBezTo>
                  <a:pt x="345452" y="65761"/>
                  <a:pt x="337106" y="68826"/>
                  <a:pt x="328678" y="71635"/>
                </a:cubicBezTo>
                <a:lnTo>
                  <a:pt x="316037" y="75849"/>
                </a:lnTo>
                <a:lnTo>
                  <a:pt x="303396" y="80063"/>
                </a:lnTo>
                <a:cubicBezTo>
                  <a:pt x="272619" y="69803"/>
                  <a:pt x="286731" y="73790"/>
                  <a:pt x="261257" y="67421"/>
                </a:cubicBezTo>
                <a:cubicBezTo>
                  <a:pt x="257043" y="63207"/>
                  <a:pt x="252431" y="59358"/>
                  <a:pt x="248616" y="54780"/>
                </a:cubicBezTo>
                <a:cubicBezTo>
                  <a:pt x="245374" y="50889"/>
                  <a:pt x="244143" y="45302"/>
                  <a:pt x="240188" y="42138"/>
                </a:cubicBezTo>
                <a:cubicBezTo>
                  <a:pt x="236720" y="39363"/>
                  <a:pt x="231761" y="39329"/>
                  <a:pt x="227547" y="37925"/>
                </a:cubicBezTo>
                <a:cubicBezTo>
                  <a:pt x="198568" y="18605"/>
                  <a:pt x="211873" y="24271"/>
                  <a:pt x="189622" y="16856"/>
                </a:cubicBezTo>
                <a:cubicBezTo>
                  <a:pt x="185408" y="14047"/>
                  <a:pt x="181609" y="10485"/>
                  <a:pt x="176981" y="8428"/>
                </a:cubicBezTo>
                <a:cubicBezTo>
                  <a:pt x="168863" y="4820"/>
                  <a:pt x="151698" y="0"/>
                  <a:pt x="151698" y="0"/>
                </a:cubicBezTo>
                <a:cubicBezTo>
                  <a:pt x="136623" y="3015"/>
                  <a:pt x="128838" y="1791"/>
                  <a:pt x="117987" y="12642"/>
                </a:cubicBezTo>
                <a:cubicBezTo>
                  <a:pt x="114406" y="16223"/>
                  <a:pt x="114429" y="23892"/>
                  <a:pt x="109560" y="25283"/>
                </a:cubicBezTo>
                <a:cubicBezTo>
                  <a:pt x="93297" y="29930"/>
                  <a:pt x="75849" y="28092"/>
                  <a:pt x="58994" y="29497"/>
                </a:cubicBezTo>
                <a:cubicBezTo>
                  <a:pt x="54780" y="32306"/>
                  <a:pt x="49687" y="34113"/>
                  <a:pt x="46352" y="37925"/>
                </a:cubicBezTo>
                <a:cubicBezTo>
                  <a:pt x="39682" y="45548"/>
                  <a:pt x="37925" y="57590"/>
                  <a:pt x="29497" y="63208"/>
                </a:cubicBezTo>
                <a:cubicBezTo>
                  <a:pt x="2561" y="81165"/>
                  <a:pt x="11376" y="72901"/>
                  <a:pt x="0" y="84277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0" y="3352800"/>
            <a:ext cx="4343400" cy="2133600"/>
            <a:chOff x="628429" y="2318724"/>
            <a:chExt cx="7661190" cy="3774922"/>
          </a:xfrm>
        </p:grpSpPr>
        <p:sp>
          <p:nvSpPr>
            <p:cNvPr id="25" name="Freeform 24"/>
            <p:cNvSpPr/>
            <p:nvPr/>
          </p:nvSpPr>
          <p:spPr>
            <a:xfrm>
              <a:off x="5677047" y="2474882"/>
              <a:ext cx="2612572" cy="1419262"/>
            </a:xfrm>
            <a:custGeom>
              <a:avLst/>
              <a:gdLst>
                <a:gd name="connsiteX0" fmla="*/ 2612572 w 2612572"/>
                <a:gd name="connsiteY0" fmla="*/ 0 h 1419262"/>
                <a:gd name="connsiteX1" fmla="*/ 2591389 w 2612572"/>
                <a:gd name="connsiteY1" fmla="*/ 14122 h 1419262"/>
                <a:gd name="connsiteX2" fmla="*/ 2580797 w 2612572"/>
                <a:gd name="connsiteY2" fmla="*/ 21183 h 1419262"/>
                <a:gd name="connsiteX3" fmla="*/ 2570206 w 2612572"/>
                <a:gd name="connsiteY3" fmla="*/ 24713 h 1419262"/>
                <a:gd name="connsiteX4" fmla="*/ 2541961 w 2612572"/>
                <a:gd name="connsiteY4" fmla="*/ 31774 h 1419262"/>
                <a:gd name="connsiteX5" fmla="*/ 2531370 w 2612572"/>
                <a:gd name="connsiteY5" fmla="*/ 38835 h 1419262"/>
                <a:gd name="connsiteX6" fmla="*/ 2489004 w 2612572"/>
                <a:gd name="connsiteY6" fmla="*/ 49427 h 1419262"/>
                <a:gd name="connsiteX7" fmla="*/ 2478412 w 2612572"/>
                <a:gd name="connsiteY7" fmla="*/ 56488 h 1419262"/>
                <a:gd name="connsiteX8" fmla="*/ 2446638 w 2612572"/>
                <a:gd name="connsiteY8" fmla="*/ 67079 h 1419262"/>
                <a:gd name="connsiteX9" fmla="*/ 2425455 w 2612572"/>
                <a:gd name="connsiteY9" fmla="*/ 74140 h 1419262"/>
                <a:gd name="connsiteX10" fmla="*/ 2397211 w 2612572"/>
                <a:gd name="connsiteY10" fmla="*/ 81201 h 1419262"/>
                <a:gd name="connsiteX11" fmla="*/ 2383089 w 2612572"/>
                <a:gd name="connsiteY11" fmla="*/ 84732 h 1419262"/>
                <a:gd name="connsiteX12" fmla="*/ 2361906 w 2612572"/>
                <a:gd name="connsiteY12" fmla="*/ 91793 h 1419262"/>
                <a:gd name="connsiteX13" fmla="*/ 2351314 w 2612572"/>
                <a:gd name="connsiteY13" fmla="*/ 102384 h 1419262"/>
                <a:gd name="connsiteX14" fmla="*/ 2308948 w 2612572"/>
                <a:gd name="connsiteY14" fmla="*/ 112976 h 1419262"/>
                <a:gd name="connsiteX15" fmla="*/ 2277174 w 2612572"/>
                <a:gd name="connsiteY15" fmla="*/ 120037 h 1419262"/>
                <a:gd name="connsiteX16" fmla="*/ 2252460 w 2612572"/>
                <a:gd name="connsiteY16" fmla="*/ 123567 h 1419262"/>
                <a:gd name="connsiteX17" fmla="*/ 2220686 w 2612572"/>
                <a:gd name="connsiteY17" fmla="*/ 134159 h 1419262"/>
                <a:gd name="connsiteX18" fmla="*/ 2210094 w 2612572"/>
                <a:gd name="connsiteY18" fmla="*/ 137689 h 1419262"/>
                <a:gd name="connsiteX19" fmla="*/ 2199503 w 2612572"/>
                <a:gd name="connsiteY19" fmla="*/ 141220 h 1419262"/>
                <a:gd name="connsiteX20" fmla="*/ 2167728 w 2612572"/>
                <a:gd name="connsiteY20" fmla="*/ 148281 h 1419262"/>
                <a:gd name="connsiteX21" fmla="*/ 2139484 w 2612572"/>
                <a:gd name="connsiteY21" fmla="*/ 155342 h 1419262"/>
                <a:gd name="connsiteX22" fmla="*/ 2121832 w 2612572"/>
                <a:gd name="connsiteY22" fmla="*/ 172994 h 1419262"/>
                <a:gd name="connsiteX23" fmla="*/ 2100649 w 2612572"/>
                <a:gd name="connsiteY23" fmla="*/ 183586 h 1419262"/>
                <a:gd name="connsiteX24" fmla="*/ 2082996 w 2612572"/>
                <a:gd name="connsiteY24" fmla="*/ 215360 h 1419262"/>
                <a:gd name="connsiteX25" fmla="*/ 2072405 w 2612572"/>
                <a:gd name="connsiteY25" fmla="*/ 222421 h 1419262"/>
                <a:gd name="connsiteX26" fmla="*/ 2047691 w 2612572"/>
                <a:gd name="connsiteY26" fmla="*/ 247135 h 1419262"/>
                <a:gd name="connsiteX27" fmla="*/ 2026508 w 2612572"/>
                <a:gd name="connsiteY27" fmla="*/ 261257 h 1419262"/>
                <a:gd name="connsiteX28" fmla="*/ 2012386 w 2612572"/>
                <a:gd name="connsiteY28" fmla="*/ 268318 h 1419262"/>
                <a:gd name="connsiteX29" fmla="*/ 2001795 w 2612572"/>
                <a:gd name="connsiteY29" fmla="*/ 271849 h 1419262"/>
                <a:gd name="connsiteX30" fmla="*/ 1994734 w 2612572"/>
                <a:gd name="connsiteY30" fmla="*/ 282440 h 1419262"/>
                <a:gd name="connsiteX31" fmla="*/ 1984142 w 2612572"/>
                <a:gd name="connsiteY31" fmla="*/ 285971 h 1419262"/>
                <a:gd name="connsiteX32" fmla="*/ 1973551 w 2612572"/>
                <a:gd name="connsiteY32" fmla="*/ 293032 h 1419262"/>
                <a:gd name="connsiteX33" fmla="*/ 1952368 w 2612572"/>
                <a:gd name="connsiteY33" fmla="*/ 314215 h 1419262"/>
                <a:gd name="connsiteX34" fmla="*/ 1941776 w 2612572"/>
                <a:gd name="connsiteY34" fmla="*/ 324806 h 1419262"/>
                <a:gd name="connsiteX35" fmla="*/ 1931185 w 2612572"/>
                <a:gd name="connsiteY35" fmla="*/ 328337 h 1419262"/>
                <a:gd name="connsiteX36" fmla="*/ 1920593 w 2612572"/>
                <a:gd name="connsiteY36" fmla="*/ 338928 h 1419262"/>
                <a:gd name="connsiteX37" fmla="*/ 1906471 w 2612572"/>
                <a:gd name="connsiteY37" fmla="*/ 363642 h 1419262"/>
                <a:gd name="connsiteX38" fmla="*/ 1874697 w 2612572"/>
                <a:gd name="connsiteY38" fmla="*/ 388355 h 1419262"/>
                <a:gd name="connsiteX39" fmla="*/ 1864105 w 2612572"/>
                <a:gd name="connsiteY39" fmla="*/ 391886 h 1419262"/>
                <a:gd name="connsiteX40" fmla="*/ 1842922 w 2612572"/>
                <a:gd name="connsiteY40" fmla="*/ 406008 h 1419262"/>
                <a:gd name="connsiteX41" fmla="*/ 1835861 w 2612572"/>
                <a:gd name="connsiteY41" fmla="*/ 416599 h 1419262"/>
                <a:gd name="connsiteX42" fmla="*/ 1825270 w 2612572"/>
                <a:gd name="connsiteY42" fmla="*/ 423660 h 1419262"/>
                <a:gd name="connsiteX43" fmla="*/ 1821739 w 2612572"/>
                <a:gd name="connsiteY43" fmla="*/ 434252 h 1419262"/>
                <a:gd name="connsiteX44" fmla="*/ 1789965 w 2612572"/>
                <a:gd name="connsiteY44" fmla="*/ 448374 h 1419262"/>
                <a:gd name="connsiteX45" fmla="*/ 1779373 w 2612572"/>
                <a:gd name="connsiteY45" fmla="*/ 455435 h 1419262"/>
                <a:gd name="connsiteX46" fmla="*/ 1758190 w 2612572"/>
                <a:gd name="connsiteY46" fmla="*/ 462496 h 1419262"/>
                <a:gd name="connsiteX47" fmla="*/ 1737007 w 2612572"/>
                <a:gd name="connsiteY47" fmla="*/ 473087 h 1419262"/>
                <a:gd name="connsiteX48" fmla="*/ 1715824 w 2612572"/>
                <a:gd name="connsiteY48" fmla="*/ 490740 h 1419262"/>
                <a:gd name="connsiteX49" fmla="*/ 1694641 w 2612572"/>
                <a:gd name="connsiteY49" fmla="*/ 504862 h 1419262"/>
                <a:gd name="connsiteX50" fmla="*/ 1662867 w 2612572"/>
                <a:gd name="connsiteY50" fmla="*/ 533106 h 1419262"/>
                <a:gd name="connsiteX51" fmla="*/ 1652275 w 2612572"/>
                <a:gd name="connsiteY51" fmla="*/ 540167 h 1419262"/>
                <a:gd name="connsiteX52" fmla="*/ 1645214 w 2612572"/>
                <a:gd name="connsiteY52" fmla="*/ 550758 h 1419262"/>
                <a:gd name="connsiteX53" fmla="*/ 1624031 w 2612572"/>
                <a:gd name="connsiteY53" fmla="*/ 557819 h 1419262"/>
                <a:gd name="connsiteX54" fmla="*/ 1613439 w 2612572"/>
                <a:gd name="connsiteY54" fmla="*/ 561350 h 1419262"/>
                <a:gd name="connsiteX55" fmla="*/ 1592256 w 2612572"/>
                <a:gd name="connsiteY55" fmla="*/ 575472 h 1419262"/>
                <a:gd name="connsiteX56" fmla="*/ 1571073 w 2612572"/>
                <a:gd name="connsiteY56" fmla="*/ 593124 h 1419262"/>
                <a:gd name="connsiteX57" fmla="*/ 1560482 w 2612572"/>
                <a:gd name="connsiteY57" fmla="*/ 596655 h 1419262"/>
                <a:gd name="connsiteX58" fmla="*/ 1535768 w 2612572"/>
                <a:gd name="connsiteY58" fmla="*/ 603716 h 1419262"/>
                <a:gd name="connsiteX59" fmla="*/ 1525177 w 2612572"/>
                <a:gd name="connsiteY59" fmla="*/ 610777 h 1419262"/>
                <a:gd name="connsiteX60" fmla="*/ 1518116 w 2612572"/>
                <a:gd name="connsiteY60" fmla="*/ 621368 h 1419262"/>
                <a:gd name="connsiteX61" fmla="*/ 1507524 w 2612572"/>
                <a:gd name="connsiteY61" fmla="*/ 624899 h 1419262"/>
                <a:gd name="connsiteX62" fmla="*/ 1496933 w 2612572"/>
                <a:gd name="connsiteY62" fmla="*/ 631960 h 1419262"/>
                <a:gd name="connsiteX63" fmla="*/ 1482811 w 2612572"/>
                <a:gd name="connsiteY63" fmla="*/ 639021 h 1419262"/>
                <a:gd name="connsiteX64" fmla="*/ 1475750 w 2612572"/>
                <a:gd name="connsiteY64" fmla="*/ 649612 h 1419262"/>
                <a:gd name="connsiteX65" fmla="*/ 1465158 w 2612572"/>
                <a:gd name="connsiteY65" fmla="*/ 653143 h 1419262"/>
                <a:gd name="connsiteX66" fmla="*/ 1451036 w 2612572"/>
                <a:gd name="connsiteY66" fmla="*/ 660204 h 1419262"/>
                <a:gd name="connsiteX67" fmla="*/ 1440445 w 2612572"/>
                <a:gd name="connsiteY67" fmla="*/ 670795 h 1419262"/>
                <a:gd name="connsiteX68" fmla="*/ 1419262 w 2612572"/>
                <a:gd name="connsiteY68" fmla="*/ 681387 h 1419262"/>
                <a:gd name="connsiteX69" fmla="*/ 1398079 w 2612572"/>
                <a:gd name="connsiteY69" fmla="*/ 691978 h 1419262"/>
                <a:gd name="connsiteX70" fmla="*/ 1380426 w 2612572"/>
                <a:gd name="connsiteY70" fmla="*/ 709631 h 1419262"/>
                <a:gd name="connsiteX71" fmla="*/ 1359243 w 2612572"/>
                <a:gd name="connsiteY71" fmla="*/ 720222 h 1419262"/>
                <a:gd name="connsiteX72" fmla="*/ 1345121 w 2612572"/>
                <a:gd name="connsiteY72" fmla="*/ 727283 h 1419262"/>
                <a:gd name="connsiteX73" fmla="*/ 1323938 w 2612572"/>
                <a:gd name="connsiteY73" fmla="*/ 734344 h 1419262"/>
                <a:gd name="connsiteX74" fmla="*/ 1302755 w 2612572"/>
                <a:gd name="connsiteY74" fmla="*/ 751997 h 1419262"/>
                <a:gd name="connsiteX75" fmla="*/ 1270981 w 2612572"/>
                <a:gd name="connsiteY75" fmla="*/ 769649 h 1419262"/>
                <a:gd name="connsiteX76" fmla="*/ 1253328 w 2612572"/>
                <a:gd name="connsiteY76" fmla="*/ 783771 h 1419262"/>
                <a:gd name="connsiteX77" fmla="*/ 1232145 w 2612572"/>
                <a:gd name="connsiteY77" fmla="*/ 804954 h 1419262"/>
                <a:gd name="connsiteX78" fmla="*/ 1210962 w 2612572"/>
                <a:gd name="connsiteY78" fmla="*/ 812015 h 1419262"/>
                <a:gd name="connsiteX79" fmla="*/ 1200371 w 2612572"/>
                <a:gd name="connsiteY79" fmla="*/ 819076 h 1419262"/>
                <a:gd name="connsiteX80" fmla="*/ 1175657 w 2612572"/>
                <a:gd name="connsiteY80" fmla="*/ 829668 h 1419262"/>
                <a:gd name="connsiteX81" fmla="*/ 1143883 w 2612572"/>
                <a:gd name="connsiteY81" fmla="*/ 850851 h 1419262"/>
                <a:gd name="connsiteX82" fmla="*/ 1133291 w 2612572"/>
                <a:gd name="connsiteY82" fmla="*/ 857912 h 1419262"/>
                <a:gd name="connsiteX83" fmla="*/ 1115639 w 2612572"/>
                <a:gd name="connsiteY83" fmla="*/ 861442 h 1419262"/>
                <a:gd name="connsiteX84" fmla="*/ 1094456 w 2612572"/>
                <a:gd name="connsiteY84" fmla="*/ 875564 h 1419262"/>
                <a:gd name="connsiteX85" fmla="*/ 1083864 w 2612572"/>
                <a:gd name="connsiteY85" fmla="*/ 886156 h 1419262"/>
                <a:gd name="connsiteX86" fmla="*/ 1062681 w 2612572"/>
                <a:gd name="connsiteY86" fmla="*/ 893217 h 1419262"/>
                <a:gd name="connsiteX87" fmla="*/ 1052090 w 2612572"/>
                <a:gd name="connsiteY87" fmla="*/ 900278 h 1419262"/>
                <a:gd name="connsiteX88" fmla="*/ 1027376 w 2612572"/>
                <a:gd name="connsiteY88" fmla="*/ 907339 h 1419262"/>
                <a:gd name="connsiteX89" fmla="*/ 1006193 w 2612572"/>
                <a:gd name="connsiteY89" fmla="*/ 921461 h 1419262"/>
                <a:gd name="connsiteX90" fmla="*/ 995602 w 2612572"/>
                <a:gd name="connsiteY90" fmla="*/ 932052 h 1419262"/>
                <a:gd name="connsiteX91" fmla="*/ 960297 w 2612572"/>
                <a:gd name="connsiteY91" fmla="*/ 942644 h 1419262"/>
                <a:gd name="connsiteX92" fmla="*/ 935583 w 2612572"/>
                <a:gd name="connsiteY92" fmla="*/ 963827 h 1419262"/>
                <a:gd name="connsiteX93" fmla="*/ 914400 w 2612572"/>
                <a:gd name="connsiteY93" fmla="*/ 967357 h 1419262"/>
                <a:gd name="connsiteX94" fmla="*/ 882626 w 2612572"/>
                <a:gd name="connsiteY94" fmla="*/ 977949 h 1419262"/>
                <a:gd name="connsiteX95" fmla="*/ 872034 w 2612572"/>
                <a:gd name="connsiteY95" fmla="*/ 981479 h 1419262"/>
                <a:gd name="connsiteX96" fmla="*/ 861443 w 2612572"/>
                <a:gd name="connsiteY96" fmla="*/ 985010 h 1419262"/>
                <a:gd name="connsiteX97" fmla="*/ 836729 w 2612572"/>
                <a:gd name="connsiteY97" fmla="*/ 988540 h 1419262"/>
                <a:gd name="connsiteX98" fmla="*/ 826138 w 2612572"/>
                <a:gd name="connsiteY98" fmla="*/ 995601 h 1419262"/>
                <a:gd name="connsiteX99" fmla="*/ 804955 w 2612572"/>
                <a:gd name="connsiteY99" fmla="*/ 1002662 h 1419262"/>
                <a:gd name="connsiteX100" fmla="*/ 794363 w 2612572"/>
                <a:gd name="connsiteY100" fmla="*/ 1009723 h 1419262"/>
                <a:gd name="connsiteX101" fmla="*/ 783772 w 2612572"/>
                <a:gd name="connsiteY101" fmla="*/ 1013254 h 1419262"/>
                <a:gd name="connsiteX102" fmla="*/ 762589 w 2612572"/>
                <a:gd name="connsiteY102" fmla="*/ 1027376 h 1419262"/>
                <a:gd name="connsiteX103" fmla="*/ 751997 w 2612572"/>
                <a:gd name="connsiteY103" fmla="*/ 1034437 h 1419262"/>
                <a:gd name="connsiteX104" fmla="*/ 741406 w 2612572"/>
                <a:gd name="connsiteY104" fmla="*/ 1037967 h 1419262"/>
                <a:gd name="connsiteX105" fmla="*/ 730814 w 2612572"/>
                <a:gd name="connsiteY105" fmla="*/ 1045028 h 1419262"/>
                <a:gd name="connsiteX106" fmla="*/ 709631 w 2612572"/>
                <a:gd name="connsiteY106" fmla="*/ 1052089 h 1419262"/>
                <a:gd name="connsiteX107" fmla="*/ 699039 w 2612572"/>
                <a:gd name="connsiteY107" fmla="*/ 1055620 h 1419262"/>
                <a:gd name="connsiteX108" fmla="*/ 688448 w 2612572"/>
                <a:gd name="connsiteY108" fmla="*/ 1059150 h 1419262"/>
                <a:gd name="connsiteX109" fmla="*/ 653143 w 2612572"/>
                <a:gd name="connsiteY109" fmla="*/ 1080333 h 1419262"/>
                <a:gd name="connsiteX110" fmla="*/ 642551 w 2612572"/>
                <a:gd name="connsiteY110" fmla="*/ 1087394 h 1419262"/>
                <a:gd name="connsiteX111" fmla="*/ 621368 w 2612572"/>
                <a:gd name="connsiteY111" fmla="*/ 1094455 h 1419262"/>
                <a:gd name="connsiteX112" fmla="*/ 610777 w 2612572"/>
                <a:gd name="connsiteY112" fmla="*/ 1101516 h 1419262"/>
                <a:gd name="connsiteX113" fmla="*/ 600185 w 2612572"/>
                <a:gd name="connsiteY113" fmla="*/ 1105047 h 1419262"/>
                <a:gd name="connsiteX114" fmla="*/ 579002 w 2612572"/>
                <a:gd name="connsiteY114" fmla="*/ 1119169 h 1419262"/>
                <a:gd name="connsiteX115" fmla="*/ 557819 w 2612572"/>
                <a:gd name="connsiteY115" fmla="*/ 1126230 h 1419262"/>
                <a:gd name="connsiteX116" fmla="*/ 529575 w 2612572"/>
                <a:gd name="connsiteY116" fmla="*/ 1133291 h 1419262"/>
                <a:gd name="connsiteX117" fmla="*/ 504862 w 2612572"/>
                <a:gd name="connsiteY117" fmla="*/ 1140352 h 1419262"/>
                <a:gd name="connsiteX118" fmla="*/ 494270 w 2612572"/>
                <a:gd name="connsiteY118" fmla="*/ 1147413 h 1419262"/>
                <a:gd name="connsiteX119" fmla="*/ 483679 w 2612572"/>
                <a:gd name="connsiteY119" fmla="*/ 1158004 h 1419262"/>
                <a:gd name="connsiteX120" fmla="*/ 473087 w 2612572"/>
                <a:gd name="connsiteY120" fmla="*/ 1161535 h 1419262"/>
                <a:gd name="connsiteX121" fmla="*/ 451904 w 2612572"/>
                <a:gd name="connsiteY121" fmla="*/ 1175657 h 1419262"/>
                <a:gd name="connsiteX122" fmla="*/ 427191 w 2612572"/>
                <a:gd name="connsiteY122" fmla="*/ 1186249 h 1419262"/>
                <a:gd name="connsiteX123" fmla="*/ 406008 w 2612572"/>
                <a:gd name="connsiteY123" fmla="*/ 1193310 h 1419262"/>
                <a:gd name="connsiteX124" fmla="*/ 395416 w 2612572"/>
                <a:gd name="connsiteY124" fmla="*/ 1196840 h 1419262"/>
                <a:gd name="connsiteX125" fmla="*/ 374233 w 2612572"/>
                <a:gd name="connsiteY125" fmla="*/ 1200371 h 1419262"/>
                <a:gd name="connsiteX126" fmla="*/ 349520 w 2612572"/>
                <a:gd name="connsiteY126" fmla="*/ 1207432 h 1419262"/>
                <a:gd name="connsiteX127" fmla="*/ 338928 w 2612572"/>
                <a:gd name="connsiteY127" fmla="*/ 1218023 h 1419262"/>
                <a:gd name="connsiteX128" fmla="*/ 303623 w 2612572"/>
                <a:gd name="connsiteY128" fmla="*/ 1239206 h 1419262"/>
                <a:gd name="connsiteX129" fmla="*/ 282440 w 2612572"/>
                <a:gd name="connsiteY129" fmla="*/ 1253328 h 1419262"/>
                <a:gd name="connsiteX130" fmla="*/ 261257 w 2612572"/>
                <a:gd name="connsiteY130" fmla="*/ 1267450 h 1419262"/>
                <a:gd name="connsiteX131" fmla="*/ 250666 w 2612572"/>
                <a:gd name="connsiteY131" fmla="*/ 1274511 h 1419262"/>
                <a:gd name="connsiteX132" fmla="*/ 229483 w 2612572"/>
                <a:gd name="connsiteY132" fmla="*/ 1281572 h 1419262"/>
                <a:gd name="connsiteX133" fmla="*/ 208300 w 2612572"/>
                <a:gd name="connsiteY133" fmla="*/ 1295694 h 1419262"/>
                <a:gd name="connsiteX134" fmla="*/ 197708 w 2612572"/>
                <a:gd name="connsiteY134" fmla="*/ 1299225 h 1419262"/>
                <a:gd name="connsiteX135" fmla="*/ 172995 w 2612572"/>
                <a:gd name="connsiteY135" fmla="*/ 1306286 h 1419262"/>
                <a:gd name="connsiteX136" fmla="*/ 144751 w 2612572"/>
                <a:gd name="connsiteY136" fmla="*/ 1320408 h 1419262"/>
                <a:gd name="connsiteX137" fmla="*/ 123568 w 2612572"/>
                <a:gd name="connsiteY137" fmla="*/ 1330999 h 1419262"/>
                <a:gd name="connsiteX138" fmla="*/ 112976 w 2612572"/>
                <a:gd name="connsiteY138" fmla="*/ 1338060 h 1419262"/>
                <a:gd name="connsiteX139" fmla="*/ 102385 w 2612572"/>
                <a:gd name="connsiteY139" fmla="*/ 1341591 h 1419262"/>
                <a:gd name="connsiteX140" fmla="*/ 88263 w 2612572"/>
                <a:gd name="connsiteY140" fmla="*/ 1352182 h 1419262"/>
                <a:gd name="connsiteX141" fmla="*/ 67080 w 2612572"/>
                <a:gd name="connsiteY141" fmla="*/ 1366304 h 1419262"/>
                <a:gd name="connsiteX142" fmla="*/ 56488 w 2612572"/>
                <a:gd name="connsiteY142" fmla="*/ 1373365 h 1419262"/>
                <a:gd name="connsiteX143" fmla="*/ 45897 w 2612572"/>
                <a:gd name="connsiteY143" fmla="*/ 1380426 h 1419262"/>
                <a:gd name="connsiteX144" fmla="*/ 35305 w 2612572"/>
                <a:gd name="connsiteY144" fmla="*/ 1383957 h 1419262"/>
                <a:gd name="connsiteX145" fmla="*/ 24714 w 2612572"/>
                <a:gd name="connsiteY145" fmla="*/ 1394548 h 1419262"/>
                <a:gd name="connsiteX146" fmla="*/ 17653 w 2612572"/>
                <a:gd name="connsiteY146" fmla="*/ 1405140 h 1419262"/>
                <a:gd name="connsiteX147" fmla="*/ 7061 w 2612572"/>
                <a:gd name="connsiteY147" fmla="*/ 1412201 h 1419262"/>
                <a:gd name="connsiteX148" fmla="*/ 0 w 2612572"/>
                <a:gd name="connsiteY148" fmla="*/ 1419262 h 141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612572" h="1419262">
                  <a:moveTo>
                    <a:pt x="2612572" y="0"/>
                  </a:moveTo>
                  <a:lnTo>
                    <a:pt x="2591389" y="14122"/>
                  </a:lnTo>
                  <a:cubicBezTo>
                    <a:pt x="2587858" y="16476"/>
                    <a:pt x="2584823" y="19841"/>
                    <a:pt x="2580797" y="21183"/>
                  </a:cubicBezTo>
                  <a:cubicBezTo>
                    <a:pt x="2577267" y="22360"/>
                    <a:pt x="2573816" y="23810"/>
                    <a:pt x="2570206" y="24713"/>
                  </a:cubicBezTo>
                  <a:lnTo>
                    <a:pt x="2541961" y="31774"/>
                  </a:lnTo>
                  <a:cubicBezTo>
                    <a:pt x="2538431" y="34128"/>
                    <a:pt x="2535395" y="37493"/>
                    <a:pt x="2531370" y="38835"/>
                  </a:cubicBezTo>
                  <a:cubicBezTo>
                    <a:pt x="2515487" y="44130"/>
                    <a:pt x="2503834" y="39541"/>
                    <a:pt x="2489004" y="49427"/>
                  </a:cubicBezTo>
                  <a:cubicBezTo>
                    <a:pt x="2485473" y="51781"/>
                    <a:pt x="2482290" y="54765"/>
                    <a:pt x="2478412" y="56488"/>
                  </a:cubicBezTo>
                  <a:cubicBezTo>
                    <a:pt x="2478402" y="56492"/>
                    <a:pt x="2451939" y="65312"/>
                    <a:pt x="2446638" y="67079"/>
                  </a:cubicBezTo>
                  <a:cubicBezTo>
                    <a:pt x="2446628" y="67082"/>
                    <a:pt x="2425466" y="74137"/>
                    <a:pt x="2425455" y="74140"/>
                  </a:cubicBezTo>
                  <a:lnTo>
                    <a:pt x="2397211" y="81201"/>
                  </a:lnTo>
                  <a:cubicBezTo>
                    <a:pt x="2392504" y="82378"/>
                    <a:pt x="2387692" y="83198"/>
                    <a:pt x="2383089" y="84732"/>
                  </a:cubicBezTo>
                  <a:lnTo>
                    <a:pt x="2361906" y="91793"/>
                  </a:lnTo>
                  <a:cubicBezTo>
                    <a:pt x="2358375" y="95323"/>
                    <a:pt x="2355377" y="99482"/>
                    <a:pt x="2351314" y="102384"/>
                  </a:cubicBezTo>
                  <a:cubicBezTo>
                    <a:pt x="2336394" y="113040"/>
                    <a:pt x="2328554" y="109960"/>
                    <a:pt x="2308948" y="112976"/>
                  </a:cubicBezTo>
                  <a:cubicBezTo>
                    <a:pt x="2263343" y="119992"/>
                    <a:pt x="2315874" y="113001"/>
                    <a:pt x="2277174" y="120037"/>
                  </a:cubicBezTo>
                  <a:cubicBezTo>
                    <a:pt x="2268987" y="121526"/>
                    <a:pt x="2260698" y="122390"/>
                    <a:pt x="2252460" y="123567"/>
                  </a:cubicBezTo>
                  <a:lnTo>
                    <a:pt x="2220686" y="134159"/>
                  </a:lnTo>
                  <a:lnTo>
                    <a:pt x="2210094" y="137689"/>
                  </a:lnTo>
                  <a:cubicBezTo>
                    <a:pt x="2206564" y="138866"/>
                    <a:pt x="2203152" y="140490"/>
                    <a:pt x="2199503" y="141220"/>
                  </a:cubicBezTo>
                  <a:cubicBezTo>
                    <a:pt x="2187356" y="143649"/>
                    <a:pt x="2179373" y="144954"/>
                    <a:pt x="2167728" y="148281"/>
                  </a:cubicBezTo>
                  <a:cubicBezTo>
                    <a:pt x="2142403" y="155517"/>
                    <a:pt x="2175366" y="148165"/>
                    <a:pt x="2139484" y="155342"/>
                  </a:cubicBezTo>
                  <a:cubicBezTo>
                    <a:pt x="2111237" y="174174"/>
                    <a:pt x="2145372" y="149455"/>
                    <a:pt x="2121832" y="172994"/>
                  </a:cubicBezTo>
                  <a:cubicBezTo>
                    <a:pt x="2114989" y="179837"/>
                    <a:pt x="2109262" y="180714"/>
                    <a:pt x="2100649" y="183586"/>
                  </a:cubicBezTo>
                  <a:cubicBezTo>
                    <a:pt x="2096969" y="194622"/>
                    <a:pt x="2093400" y="208424"/>
                    <a:pt x="2082996" y="215360"/>
                  </a:cubicBezTo>
                  <a:lnTo>
                    <a:pt x="2072405" y="222421"/>
                  </a:lnTo>
                  <a:cubicBezTo>
                    <a:pt x="2066190" y="241064"/>
                    <a:pt x="2071971" y="230948"/>
                    <a:pt x="2047691" y="247135"/>
                  </a:cubicBezTo>
                  <a:cubicBezTo>
                    <a:pt x="2047686" y="247139"/>
                    <a:pt x="2026513" y="261254"/>
                    <a:pt x="2026508" y="261257"/>
                  </a:cubicBezTo>
                  <a:cubicBezTo>
                    <a:pt x="2021801" y="263611"/>
                    <a:pt x="2017223" y="266245"/>
                    <a:pt x="2012386" y="268318"/>
                  </a:cubicBezTo>
                  <a:cubicBezTo>
                    <a:pt x="2008966" y="269784"/>
                    <a:pt x="2005325" y="270672"/>
                    <a:pt x="2001795" y="271849"/>
                  </a:cubicBezTo>
                  <a:cubicBezTo>
                    <a:pt x="1999441" y="275379"/>
                    <a:pt x="1998047" y="279789"/>
                    <a:pt x="1994734" y="282440"/>
                  </a:cubicBezTo>
                  <a:cubicBezTo>
                    <a:pt x="1991828" y="284765"/>
                    <a:pt x="1987471" y="284307"/>
                    <a:pt x="1984142" y="285971"/>
                  </a:cubicBezTo>
                  <a:cubicBezTo>
                    <a:pt x="1980347" y="287869"/>
                    <a:pt x="1976722" y="290213"/>
                    <a:pt x="1973551" y="293032"/>
                  </a:cubicBezTo>
                  <a:cubicBezTo>
                    <a:pt x="1966088" y="299666"/>
                    <a:pt x="1959429" y="307154"/>
                    <a:pt x="1952368" y="314215"/>
                  </a:cubicBezTo>
                  <a:cubicBezTo>
                    <a:pt x="1948837" y="317745"/>
                    <a:pt x="1946513" y="323227"/>
                    <a:pt x="1941776" y="324806"/>
                  </a:cubicBezTo>
                  <a:lnTo>
                    <a:pt x="1931185" y="328337"/>
                  </a:lnTo>
                  <a:cubicBezTo>
                    <a:pt x="1927654" y="331867"/>
                    <a:pt x="1923789" y="335092"/>
                    <a:pt x="1920593" y="338928"/>
                  </a:cubicBezTo>
                  <a:cubicBezTo>
                    <a:pt x="1903922" y="358933"/>
                    <a:pt x="1923729" y="339481"/>
                    <a:pt x="1906471" y="363642"/>
                  </a:cubicBezTo>
                  <a:cubicBezTo>
                    <a:pt x="1900759" y="371638"/>
                    <a:pt x="1881541" y="386074"/>
                    <a:pt x="1874697" y="388355"/>
                  </a:cubicBezTo>
                  <a:cubicBezTo>
                    <a:pt x="1871166" y="389532"/>
                    <a:pt x="1867358" y="390079"/>
                    <a:pt x="1864105" y="391886"/>
                  </a:cubicBezTo>
                  <a:cubicBezTo>
                    <a:pt x="1856687" y="396007"/>
                    <a:pt x="1842922" y="406008"/>
                    <a:pt x="1842922" y="406008"/>
                  </a:cubicBezTo>
                  <a:cubicBezTo>
                    <a:pt x="1840568" y="409538"/>
                    <a:pt x="1838861" y="413599"/>
                    <a:pt x="1835861" y="416599"/>
                  </a:cubicBezTo>
                  <a:cubicBezTo>
                    <a:pt x="1832861" y="419599"/>
                    <a:pt x="1827921" y="420347"/>
                    <a:pt x="1825270" y="423660"/>
                  </a:cubicBezTo>
                  <a:cubicBezTo>
                    <a:pt x="1822945" y="426566"/>
                    <a:pt x="1824064" y="431346"/>
                    <a:pt x="1821739" y="434252"/>
                  </a:cubicBezTo>
                  <a:cubicBezTo>
                    <a:pt x="1813527" y="444517"/>
                    <a:pt x="1800136" y="441593"/>
                    <a:pt x="1789965" y="448374"/>
                  </a:cubicBezTo>
                  <a:cubicBezTo>
                    <a:pt x="1786434" y="450728"/>
                    <a:pt x="1783251" y="453712"/>
                    <a:pt x="1779373" y="455435"/>
                  </a:cubicBezTo>
                  <a:cubicBezTo>
                    <a:pt x="1772572" y="458458"/>
                    <a:pt x="1764383" y="458367"/>
                    <a:pt x="1758190" y="462496"/>
                  </a:cubicBezTo>
                  <a:cubicBezTo>
                    <a:pt x="1744503" y="471621"/>
                    <a:pt x="1751624" y="468215"/>
                    <a:pt x="1737007" y="473087"/>
                  </a:cubicBezTo>
                  <a:cubicBezTo>
                    <a:pt x="1699156" y="498322"/>
                    <a:pt x="1756607" y="459020"/>
                    <a:pt x="1715824" y="490740"/>
                  </a:cubicBezTo>
                  <a:cubicBezTo>
                    <a:pt x="1709125" y="495950"/>
                    <a:pt x="1694641" y="504862"/>
                    <a:pt x="1694641" y="504862"/>
                  </a:cubicBezTo>
                  <a:cubicBezTo>
                    <a:pt x="1678959" y="525773"/>
                    <a:pt x="1688945" y="515721"/>
                    <a:pt x="1662867" y="533106"/>
                  </a:cubicBezTo>
                  <a:lnTo>
                    <a:pt x="1652275" y="540167"/>
                  </a:lnTo>
                  <a:cubicBezTo>
                    <a:pt x="1649921" y="543697"/>
                    <a:pt x="1648812" y="548509"/>
                    <a:pt x="1645214" y="550758"/>
                  </a:cubicBezTo>
                  <a:cubicBezTo>
                    <a:pt x="1638902" y="554703"/>
                    <a:pt x="1631092" y="555465"/>
                    <a:pt x="1624031" y="557819"/>
                  </a:cubicBezTo>
                  <a:cubicBezTo>
                    <a:pt x="1620500" y="558996"/>
                    <a:pt x="1616536" y="559286"/>
                    <a:pt x="1613439" y="561350"/>
                  </a:cubicBezTo>
                  <a:cubicBezTo>
                    <a:pt x="1606378" y="566057"/>
                    <a:pt x="1598257" y="569471"/>
                    <a:pt x="1592256" y="575472"/>
                  </a:cubicBezTo>
                  <a:cubicBezTo>
                    <a:pt x="1584446" y="583282"/>
                    <a:pt x="1580905" y="588208"/>
                    <a:pt x="1571073" y="593124"/>
                  </a:cubicBezTo>
                  <a:cubicBezTo>
                    <a:pt x="1567745" y="594788"/>
                    <a:pt x="1564046" y="595586"/>
                    <a:pt x="1560482" y="596655"/>
                  </a:cubicBezTo>
                  <a:cubicBezTo>
                    <a:pt x="1552276" y="599117"/>
                    <a:pt x="1544006" y="601362"/>
                    <a:pt x="1535768" y="603716"/>
                  </a:cubicBezTo>
                  <a:cubicBezTo>
                    <a:pt x="1532238" y="606070"/>
                    <a:pt x="1528177" y="607777"/>
                    <a:pt x="1525177" y="610777"/>
                  </a:cubicBezTo>
                  <a:cubicBezTo>
                    <a:pt x="1522177" y="613777"/>
                    <a:pt x="1521429" y="618717"/>
                    <a:pt x="1518116" y="621368"/>
                  </a:cubicBezTo>
                  <a:cubicBezTo>
                    <a:pt x="1515210" y="623693"/>
                    <a:pt x="1510853" y="623235"/>
                    <a:pt x="1507524" y="624899"/>
                  </a:cubicBezTo>
                  <a:cubicBezTo>
                    <a:pt x="1503729" y="626797"/>
                    <a:pt x="1500617" y="629855"/>
                    <a:pt x="1496933" y="631960"/>
                  </a:cubicBezTo>
                  <a:cubicBezTo>
                    <a:pt x="1492363" y="634571"/>
                    <a:pt x="1487518" y="636667"/>
                    <a:pt x="1482811" y="639021"/>
                  </a:cubicBezTo>
                  <a:cubicBezTo>
                    <a:pt x="1480457" y="642551"/>
                    <a:pt x="1479063" y="646961"/>
                    <a:pt x="1475750" y="649612"/>
                  </a:cubicBezTo>
                  <a:cubicBezTo>
                    <a:pt x="1472844" y="651937"/>
                    <a:pt x="1468579" y="651677"/>
                    <a:pt x="1465158" y="653143"/>
                  </a:cubicBezTo>
                  <a:cubicBezTo>
                    <a:pt x="1460321" y="655216"/>
                    <a:pt x="1455319" y="657145"/>
                    <a:pt x="1451036" y="660204"/>
                  </a:cubicBezTo>
                  <a:cubicBezTo>
                    <a:pt x="1446973" y="663106"/>
                    <a:pt x="1444281" y="667599"/>
                    <a:pt x="1440445" y="670795"/>
                  </a:cubicBezTo>
                  <a:cubicBezTo>
                    <a:pt x="1425270" y="683441"/>
                    <a:pt x="1435182" y="673426"/>
                    <a:pt x="1419262" y="681387"/>
                  </a:cubicBezTo>
                  <a:cubicBezTo>
                    <a:pt x="1391894" y="695071"/>
                    <a:pt x="1424692" y="683108"/>
                    <a:pt x="1398079" y="691978"/>
                  </a:cubicBezTo>
                  <a:cubicBezTo>
                    <a:pt x="1369838" y="710805"/>
                    <a:pt x="1403959" y="686096"/>
                    <a:pt x="1380426" y="709631"/>
                  </a:cubicBezTo>
                  <a:cubicBezTo>
                    <a:pt x="1371944" y="718113"/>
                    <a:pt x="1369294" y="715915"/>
                    <a:pt x="1359243" y="720222"/>
                  </a:cubicBezTo>
                  <a:cubicBezTo>
                    <a:pt x="1354406" y="722295"/>
                    <a:pt x="1350008" y="725328"/>
                    <a:pt x="1345121" y="727283"/>
                  </a:cubicBezTo>
                  <a:cubicBezTo>
                    <a:pt x="1338210" y="730047"/>
                    <a:pt x="1323938" y="734344"/>
                    <a:pt x="1323938" y="734344"/>
                  </a:cubicBezTo>
                  <a:cubicBezTo>
                    <a:pt x="1286087" y="759579"/>
                    <a:pt x="1343538" y="720277"/>
                    <a:pt x="1302755" y="751997"/>
                  </a:cubicBezTo>
                  <a:cubicBezTo>
                    <a:pt x="1284545" y="766160"/>
                    <a:pt x="1286961" y="764323"/>
                    <a:pt x="1270981" y="769649"/>
                  </a:cubicBezTo>
                  <a:cubicBezTo>
                    <a:pt x="1249356" y="802087"/>
                    <a:pt x="1278908" y="762455"/>
                    <a:pt x="1253328" y="783771"/>
                  </a:cubicBezTo>
                  <a:cubicBezTo>
                    <a:pt x="1235569" y="798570"/>
                    <a:pt x="1250966" y="796589"/>
                    <a:pt x="1232145" y="804954"/>
                  </a:cubicBezTo>
                  <a:cubicBezTo>
                    <a:pt x="1225344" y="807977"/>
                    <a:pt x="1210962" y="812015"/>
                    <a:pt x="1210962" y="812015"/>
                  </a:cubicBezTo>
                  <a:cubicBezTo>
                    <a:pt x="1207432" y="814369"/>
                    <a:pt x="1204166" y="817178"/>
                    <a:pt x="1200371" y="819076"/>
                  </a:cubicBezTo>
                  <a:cubicBezTo>
                    <a:pt x="1171150" y="833687"/>
                    <a:pt x="1212392" y="807627"/>
                    <a:pt x="1175657" y="829668"/>
                  </a:cubicBezTo>
                  <a:cubicBezTo>
                    <a:pt x="1175640" y="829678"/>
                    <a:pt x="1149187" y="847315"/>
                    <a:pt x="1143883" y="850851"/>
                  </a:cubicBezTo>
                  <a:cubicBezTo>
                    <a:pt x="1140352" y="853205"/>
                    <a:pt x="1137452" y="857080"/>
                    <a:pt x="1133291" y="857912"/>
                  </a:cubicBezTo>
                  <a:lnTo>
                    <a:pt x="1115639" y="861442"/>
                  </a:lnTo>
                  <a:cubicBezTo>
                    <a:pt x="1108578" y="866149"/>
                    <a:pt x="1100457" y="869563"/>
                    <a:pt x="1094456" y="875564"/>
                  </a:cubicBezTo>
                  <a:cubicBezTo>
                    <a:pt x="1090925" y="879095"/>
                    <a:pt x="1088229" y="883731"/>
                    <a:pt x="1083864" y="886156"/>
                  </a:cubicBezTo>
                  <a:cubicBezTo>
                    <a:pt x="1077358" y="889771"/>
                    <a:pt x="1068874" y="889088"/>
                    <a:pt x="1062681" y="893217"/>
                  </a:cubicBezTo>
                  <a:cubicBezTo>
                    <a:pt x="1059151" y="895571"/>
                    <a:pt x="1055885" y="898381"/>
                    <a:pt x="1052090" y="900278"/>
                  </a:cubicBezTo>
                  <a:cubicBezTo>
                    <a:pt x="1047030" y="902808"/>
                    <a:pt x="1031894" y="906209"/>
                    <a:pt x="1027376" y="907339"/>
                  </a:cubicBezTo>
                  <a:cubicBezTo>
                    <a:pt x="1020315" y="912046"/>
                    <a:pt x="1012194" y="915460"/>
                    <a:pt x="1006193" y="921461"/>
                  </a:cubicBezTo>
                  <a:cubicBezTo>
                    <a:pt x="1002663" y="924991"/>
                    <a:pt x="999966" y="929627"/>
                    <a:pt x="995602" y="932052"/>
                  </a:cubicBezTo>
                  <a:cubicBezTo>
                    <a:pt x="988571" y="935958"/>
                    <a:pt x="969412" y="940365"/>
                    <a:pt x="960297" y="942644"/>
                  </a:cubicBezTo>
                  <a:cubicBezTo>
                    <a:pt x="955828" y="947113"/>
                    <a:pt x="943649" y="961138"/>
                    <a:pt x="935583" y="963827"/>
                  </a:cubicBezTo>
                  <a:cubicBezTo>
                    <a:pt x="928792" y="966091"/>
                    <a:pt x="921461" y="966180"/>
                    <a:pt x="914400" y="967357"/>
                  </a:cubicBezTo>
                  <a:lnTo>
                    <a:pt x="882626" y="977949"/>
                  </a:lnTo>
                  <a:lnTo>
                    <a:pt x="872034" y="981479"/>
                  </a:lnTo>
                  <a:cubicBezTo>
                    <a:pt x="868504" y="982656"/>
                    <a:pt x="865127" y="984484"/>
                    <a:pt x="861443" y="985010"/>
                  </a:cubicBezTo>
                  <a:lnTo>
                    <a:pt x="836729" y="988540"/>
                  </a:lnTo>
                  <a:cubicBezTo>
                    <a:pt x="833199" y="990894"/>
                    <a:pt x="830015" y="993878"/>
                    <a:pt x="826138" y="995601"/>
                  </a:cubicBezTo>
                  <a:cubicBezTo>
                    <a:pt x="819337" y="998624"/>
                    <a:pt x="804955" y="1002662"/>
                    <a:pt x="804955" y="1002662"/>
                  </a:cubicBezTo>
                  <a:cubicBezTo>
                    <a:pt x="801424" y="1005016"/>
                    <a:pt x="798158" y="1007825"/>
                    <a:pt x="794363" y="1009723"/>
                  </a:cubicBezTo>
                  <a:cubicBezTo>
                    <a:pt x="791035" y="1011387"/>
                    <a:pt x="787025" y="1011447"/>
                    <a:pt x="783772" y="1013254"/>
                  </a:cubicBezTo>
                  <a:cubicBezTo>
                    <a:pt x="776354" y="1017375"/>
                    <a:pt x="769650" y="1022669"/>
                    <a:pt x="762589" y="1027376"/>
                  </a:cubicBezTo>
                  <a:cubicBezTo>
                    <a:pt x="759058" y="1029730"/>
                    <a:pt x="756023" y="1033095"/>
                    <a:pt x="751997" y="1034437"/>
                  </a:cubicBezTo>
                  <a:lnTo>
                    <a:pt x="741406" y="1037967"/>
                  </a:lnTo>
                  <a:cubicBezTo>
                    <a:pt x="737875" y="1040321"/>
                    <a:pt x="734692" y="1043305"/>
                    <a:pt x="730814" y="1045028"/>
                  </a:cubicBezTo>
                  <a:cubicBezTo>
                    <a:pt x="724013" y="1048051"/>
                    <a:pt x="716692" y="1049735"/>
                    <a:pt x="709631" y="1052089"/>
                  </a:cubicBezTo>
                  <a:lnTo>
                    <a:pt x="699039" y="1055620"/>
                  </a:lnTo>
                  <a:cubicBezTo>
                    <a:pt x="695509" y="1056797"/>
                    <a:pt x="691776" y="1057486"/>
                    <a:pt x="688448" y="1059150"/>
                  </a:cubicBezTo>
                  <a:cubicBezTo>
                    <a:pt x="666735" y="1070007"/>
                    <a:pt x="678707" y="1063291"/>
                    <a:pt x="653143" y="1080333"/>
                  </a:cubicBezTo>
                  <a:cubicBezTo>
                    <a:pt x="649612" y="1082687"/>
                    <a:pt x="646577" y="1086052"/>
                    <a:pt x="642551" y="1087394"/>
                  </a:cubicBezTo>
                  <a:lnTo>
                    <a:pt x="621368" y="1094455"/>
                  </a:lnTo>
                  <a:cubicBezTo>
                    <a:pt x="617838" y="1096809"/>
                    <a:pt x="614572" y="1099618"/>
                    <a:pt x="610777" y="1101516"/>
                  </a:cubicBezTo>
                  <a:cubicBezTo>
                    <a:pt x="607448" y="1103180"/>
                    <a:pt x="603438" y="1103240"/>
                    <a:pt x="600185" y="1105047"/>
                  </a:cubicBezTo>
                  <a:cubicBezTo>
                    <a:pt x="592767" y="1109168"/>
                    <a:pt x="587053" y="1116485"/>
                    <a:pt x="579002" y="1119169"/>
                  </a:cubicBezTo>
                  <a:cubicBezTo>
                    <a:pt x="571941" y="1121523"/>
                    <a:pt x="565040" y="1124425"/>
                    <a:pt x="557819" y="1126230"/>
                  </a:cubicBezTo>
                  <a:cubicBezTo>
                    <a:pt x="548404" y="1128584"/>
                    <a:pt x="538782" y="1130222"/>
                    <a:pt x="529575" y="1133291"/>
                  </a:cubicBezTo>
                  <a:cubicBezTo>
                    <a:pt x="514381" y="1138355"/>
                    <a:pt x="522594" y="1135918"/>
                    <a:pt x="504862" y="1140352"/>
                  </a:cubicBezTo>
                  <a:cubicBezTo>
                    <a:pt x="501331" y="1142706"/>
                    <a:pt x="497530" y="1144697"/>
                    <a:pt x="494270" y="1147413"/>
                  </a:cubicBezTo>
                  <a:cubicBezTo>
                    <a:pt x="490434" y="1150609"/>
                    <a:pt x="487833" y="1155235"/>
                    <a:pt x="483679" y="1158004"/>
                  </a:cubicBezTo>
                  <a:cubicBezTo>
                    <a:pt x="480582" y="1160068"/>
                    <a:pt x="476340" y="1159728"/>
                    <a:pt x="473087" y="1161535"/>
                  </a:cubicBezTo>
                  <a:cubicBezTo>
                    <a:pt x="465669" y="1165656"/>
                    <a:pt x="459955" y="1172974"/>
                    <a:pt x="451904" y="1175657"/>
                  </a:cubicBezTo>
                  <a:cubicBezTo>
                    <a:pt x="417821" y="1187017"/>
                    <a:pt x="470804" y="1168802"/>
                    <a:pt x="427191" y="1186249"/>
                  </a:cubicBezTo>
                  <a:cubicBezTo>
                    <a:pt x="420280" y="1189013"/>
                    <a:pt x="413069" y="1190956"/>
                    <a:pt x="406008" y="1193310"/>
                  </a:cubicBezTo>
                  <a:cubicBezTo>
                    <a:pt x="402477" y="1194487"/>
                    <a:pt x="399087" y="1196228"/>
                    <a:pt x="395416" y="1196840"/>
                  </a:cubicBezTo>
                  <a:cubicBezTo>
                    <a:pt x="388355" y="1198017"/>
                    <a:pt x="381252" y="1198967"/>
                    <a:pt x="374233" y="1200371"/>
                  </a:cubicBezTo>
                  <a:cubicBezTo>
                    <a:pt x="363142" y="1202589"/>
                    <a:pt x="359620" y="1204065"/>
                    <a:pt x="349520" y="1207432"/>
                  </a:cubicBezTo>
                  <a:cubicBezTo>
                    <a:pt x="345989" y="1210962"/>
                    <a:pt x="342869" y="1214958"/>
                    <a:pt x="338928" y="1218023"/>
                  </a:cubicBezTo>
                  <a:cubicBezTo>
                    <a:pt x="323589" y="1229953"/>
                    <a:pt x="318995" y="1231520"/>
                    <a:pt x="303623" y="1239206"/>
                  </a:cubicBezTo>
                  <a:cubicBezTo>
                    <a:pt x="280119" y="1262712"/>
                    <a:pt x="305432" y="1240555"/>
                    <a:pt x="282440" y="1253328"/>
                  </a:cubicBezTo>
                  <a:cubicBezTo>
                    <a:pt x="275022" y="1257449"/>
                    <a:pt x="268318" y="1262743"/>
                    <a:pt x="261257" y="1267450"/>
                  </a:cubicBezTo>
                  <a:cubicBezTo>
                    <a:pt x="257727" y="1269804"/>
                    <a:pt x="254691" y="1273169"/>
                    <a:pt x="250666" y="1274511"/>
                  </a:cubicBezTo>
                  <a:lnTo>
                    <a:pt x="229483" y="1281572"/>
                  </a:lnTo>
                  <a:cubicBezTo>
                    <a:pt x="222422" y="1286279"/>
                    <a:pt x="216351" y="1293010"/>
                    <a:pt x="208300" y="1295694"/>
                  </a:cubicBezTo>
                  <a:cubicBezTo>
                    <a:pt x="204769" y="1296871"/>
                    <a:pt x="201286" y="1298203"/>
                    <a:pt x="197708" y="1299225"/>
                  </a:cubicBezTo>
                  <a:cubicBezTo>
                    <a:pt x="190438" y="1301302"/>
                    <a:pt x="180165" y="1303027"/>
                    <a:pt x="172995" y="1306286"/>
                  </a:cubicBezTo>
                  <a:cubicBezTo>
                    <a:pt x="163413" y="1310642"/>
                    <a:pt x="153509" y="1314569"/>
                    <a:pt x="144751" y="1320408"/>
                  </a:cubicBezTo>
                  <a:cubicBezTo>
                    <a:pt x="131063" y="1329533"/>
                    <a:pt x="138185" y="1326127"/>
                    <a:pt x="123568" y="1330999"/>
                  </a:cubicBezTo>
                  <a:cubicBezTo>
                    <a:pt x="120037" y="1333353"/>
                    <a:pt x="116771" y="1336162"/>
                    <a:pt x="112976" y="1338060"/>
                  </a:cubicBezTo>
                  <a:cubicBezTo>
                    <a:pt x="109648" y="1339724"/>
                    <a:pt x="105616" y="1339745"/>
                    <a:pt x="102385" y="1341591"/>
                  </a:cubicBezTo>
                  <a:cubicBezTo>
                    <a:pt x="97276" y="1344510"/>
                    <a:pt x="93083" y="1348808"/>
                    <a:pt x="88263" y="1352182"/>
                  </a:cubicBezTo>
                  <a:cubicBezTo>
                    <a:pt x="81311" y="1357048"/>
                    <a:pt x="74141" y="1361597"/>
                    <a:pt x="67080" y="1366304"/>
                  </a:cubicBezTo>
                  <a:lnTo>
                    <a:pt x="56488" y="1373365"/>
                  </a:lnTo>
                  <a:cubicBezTo>
                    <a:pt x="52958" y="1375719"/>
                    <a:pt x="49922" y="1379084"/>
                    <a:pt x="45897" y="1380426"/>
                  </a:cubicBezTo>
                  <a:lnTo>
                    <a:pt x="35305" y="1383957"/>
                  </a:lnTo>
                  <a:cubicBezTo>
                    <a:pt x="31775" y="1387487"/>
                    <a:pt x="27910" y="1390712"/>
                    <a:pt x="24714" y="1394548"/>
                  </a:cubicBezTo>
                  <a:cubicBezTo>
                    <a:pt x="21998" y="1397808"/>
                    <a:pt x="20653" y="1402140"/>
                    <a:pt x="17653" y="1405140"/>
                  </a:cubicBezTo>
                  <a:cubicBezTo>
                    <a:pt x="14653" y="1408140"/>
                    <a:pt x="10374" y="1409550"/>
                    <a:pt x="7061" y="1412201"/>
                  </a:cubicBezTo>
                  <a:cubicBezTo>
                    <a:pt x="4462" y="1414280"/>
                    <a:pt x="2354" y="1416908"/>
                    <a:pt x="0" y="141926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80300" y="3911796"/>
              <a:ext cx="900278" cy="1853514"/>
            </a:xfrm>
            <a:custGeom>
              <a:avLst/>
              <a:gdLst>
                <a:gd name="connsiteX0" fmla="*/ 900278 w 900278"/>
                <a:gd name="connsiteY0" fmla="*/ 0 h 1853514"/>
                <a:gd name="connsiteX1" fmla="*/ 857912 w 900278"/>
                <a:gd name="connsiteY1" fmla="*/ 14122 h 1853514"/>
                <a:gd name="connsiteX2" fmla="*/ 847320 w 900278"/>
                <a:gd name="connsiteY2" fmla="*/ 17653 h 1853514"/>
                <a:gd name="connsiteX3" fmla="*/ 836729 w 900278"/>
                <a:gd name="connsiteY3" fmla="*/ 21183 h 1853514"/>
                <a:gd name="connsiteX4" fmla="*/ 826137 w 900278"/>
                <a:gd name="connsiteY4" fmla="*/ 31775 h 1853514"/>
                <a:gd name="connsiteX5" fmla="*/ 815546 w 900278"/>
                <a:gd name="connsiteY5" fmla="*/ 38836 h 1853514"/>
                <a:gd name="connsiteX6" fmla="*/ 808485 w 900278"/>
                <a:gd name="connsiteY6" fmla="*/ 49427 h 1853514"/>
                <a:gd name="connsiteX7" fmla="*/ 794363 w 900278"/>
                <a:gd name="connsiteY7" fmla="*/ 60019 h 1853514"/>
                <a:gd name="connsiteX8" fmla="*/ 773180 w 900278"/>
                <a:gd name="connsiteY8" fmla="*/ 74141 h 1853514"/>
                <a:gd name="connsiteX9" fmla="*/ 762588 w 900278"/>
                <a:gd name="connsiteY9" fmla="*/ 81202 h 1853514"/>
                <a:gd name="connsiteX10" fmla="*/ 751997 w 900278"/>
                <a:gd name="connsiteY10" fmla="*/ 84732 h 1853514"/>
                <a:gd name="connsiteX11" fmla="*/ 730814 w 900278"/>
                <a:gd name="connsiteY11" fmla="*/ 98854 h 1853514"/>
                <a:gd name="connsiteX12" fmla="*/ 720222 w 900278"/>
                <a:gd name="connsiteY12" fmla="*/ 105915 h 1853514"/>
                <a:gd name="connsiteX13" fmla="*/ 691978 w 900278"/>
                <a:gd name="connsiteY13" fmla="*/ 130629 h 1853514"/>
                <a:gd name="connsiteX14" fmla="*/ 674325 w 900278"/>
                <a:gd name="connsiteY14" fmla="*/ 144751 h 1853514"/>
                <a:gd name="connsiteX15" fmla="*/ 667264 w 900278"/>
                <a:gd name="connsiteY15" fmla="*/ 155342 h 1853514"/>
                <a:gd name="connsiteX16" fmla="*/ 646081 w 900278"/>
                <a:gd name="connsiteY16" fmla="*/ 162403 h 1853514"/>
                <a:gd name="connsiteX17" fmla="*/ 628429 w 900278"/>
                <a:gd name="connsiteY17" fmla="*/ 180056 h 1853514"/>
                <a:gd name="connsiteX18" fmla="*/ 621368 w 900278"/>
                <a:gd name="connsiteY18" fmla="*/ 190647 h 1853514"/>
                <a:gd name="connsiteX19" fmla="*/ 610776 w 900278"/>
                <a:gd name="connsiteY19" fmla="*/ 194178 h 1853514"/>
                <a:gd name="connsiteX20" fmla="*/ 589593 w 900278"/>
                <a:gd name="connsiteY20" fmla="*/ 204769 h 1853514"/>
                <a:gd name="connsiteX21" fmla="*/ 557819 w 900278"/>
                <a:gd name="connsiteY21" fmla="*/ 229483 h 1853514"/>
                <a:gd name="connsiteX22" fmla="*/ 547227 w 900278"/>
                <a:gd name="connsiteY22" fmla="*/ 236544 h 1853514"/>
                <a:gd name="connsiteX23" fmla="*/ 533105 w 900278"/>
                <a:gd name="connsiteY23" fmla="*/ 243605 h 1853514"/>
                <a:gd name="connsiteX24" fmla="*/ 511922 w 900278"/>
                <a:gd name="connsiteY24" fmla="*/ 257727 h 1853514"/>
                <a:gd name="connsiteX25" fmla="*/ 501331 w 900278"/>
                <a:gd name="connsiteY25" fmla="*/ 264788 h 1853514"/>
                <a:gd name="connsiteX26" fmla="*/ 490739 w 900278"/>
                <a:gd name="connsiteY26" fmla="*/ 268318 h 1853514"/>
                <a:gd name="connsiteX27" fmla="*/ 469556 w 900278"/>
                <a:gd name="connsiteY27" fmla="*/ 278910 h 1853514"/>
                <a:gd name="connsiteX28" fmla="*/ 458965 w 900278"/>
                <a:gd name="connsiteY28" fmla="*/ 285971 h 1853514"/>
                <a:gd name="connsiteX29" fmla="*/ 441312 w 900278"/>
                <a:gd name="connsiteY29" fmla="*/ 303623 h 1853514"/>
                <a:gd name="connsiteX30" fmla="*/ 420129 w 900278"/>
                <a:gd name="connsiteY30" fmla="*/ 310684 h 1853514"/>
                <a:gd name="connsiteX31" fmla="*/ 409538 w 900278"/>
                <a:gd name="connsiteY31" fmla="*/ 314215 h 1853514"/>
                <a:gd name="connsiteX32" fmla="*/ 388355 w 900278"/>
                <a:gd name="connsiteY32" fmla="*/ 328337 h 1853514"/>
                <a:gd name="connsiteX33" fmla="*/ 363641 w 900278"/>
                <a:gd name="connsiteY33" fmla="*/ 345989 h 1853514"/>
                <a:gd name="connsiteX34" fmla="*/ 356580 w 900278"/>
                <a:gd name="connsiteY34" fmla="*/ 356581 h 1853514"/>
                <a:gd name="connsiteX35" fmla="*/ 345989 w 900278"/>
                <a:gd name="connsiteY35" fmla="*/ 360111 h 1853514"/>
                <a:gd name="connsiteX36" fmla="*/ 324806 w 900278"/>
                <a:gd name="connsiteY36" fmla="*/ 374233 h 1853514"/>
                <a:gd name="connsiteX37" fmla="*/ 303623 w 900278"/>
                <a:gd name="connsiteY37" fmla="*/ 388355 h 1853514"/>
                <a:gd name="connsiteX38" fmla="*/ 293031 w 900278"/>
                <a:gd name="connsiteY38" fmla="*/ 395416 h 1853514"/>
                <a:gd name="connsiteX39" fmla="*/ 282440 w 900278"/>
                <a:gd name="connsiteY39" fmla="*/ 406008 h 1853514"/>
                <a:gd name="connsiteX40" fmla="*/ 271848 w 900278"/>
                <a:gd name="connsiteY40" fmla="*/ 413069 h 1853514"/>
                <a:gd name="connsiteX41" fmla="*/ 240074 w 900278"/>
                <a:gd name="connsiteY41" fmla="*/ 437782 h 1853514"/>
                <a:gd name="connsiteX42" fmla="*/ 208299 w 900278"/>
                <a:gd name="connsiteY42" fmla="*/ 455435 h 1853514"/>
                <a:gd name="connsiteX43" fmla="*/ 197708 w 900278"/>
                <a:gd name="connsiteY43" fmla="*/ 462496 h 1853514"/>
                <a:gd name="connsiteX44" fmla="*/ 187116 w 900278"/>
                <a:gd name="connsiteY44" fmla="*/ 469557 h 1853514"/>
                <a:gd name="connsiteX45" fmla="*/ 165933 w 900278"/>
                <a:gd name="connsiteY45" fmla="*/ 483679 h 1853514"/>
                <a:gd name="connsiteX46" fmla="*/ 144750 w 900278"/>
                <a:gd name="connsiteY46" fmla="*/ 497801 h 1853514"/>
                <a:gd name="connsiteX47" fmla="*/ 137689 w 900278"/>
                <a:gd name="connsiteY47" fmla="*/ 508392 h 1853514"/>
                <a:gd name="connsiteX48" fmla="*/ 123567 w 900278"/>
                <a:gd name="connsiteY48" fmla="*/ 511923 h 1853514"/>
                <a:gd name="connsiteX49" fmla="*/ 112976 w 900278"/>
                <a:gd name="connsiteY49" fmla="*/ 515453 h 1853514"/>
                <a:gd name="connsiteX50" fmla="*/ 81201 w 900278"/>
                <a:gd name="connsiteY50" fmla="*/ 536636 h 1853514"/>
                <a:gd name="connsiteX51" fmla="*/ 70610 w 900278"/>
                <a:gd name="connsiteY51" fmla="*/ 543697 h 1853514"/>
                <a:gd name="connsiteX52" fmla="*/ 60018 w 900278"/>
                <a:gd name="connsiteY52" fmla="*/ 554289 h 1853514"/>
                <a:gd name="connsiteX53" fmla="*/ 35305 w 900278"/>
                <a:gd name="connsiteY53" fmla="*/ 586063 h 1853514"/>
                <a:gd name="connsiteX54" fmla="*/ 31774 w 900278"/>
                <a:gd name="connsiteY54" fmla="*/ 600185 h 1853514"/>
                <a:gd name="connsiteX55" fmla="*/ 17652 w 900278"/>
                <a:gd name="connsiteY55" fmla="*/ 621368 h 1853514"/>
                <a:gd name="connsiteX56" fmla="*/ 0 w 900278"/>
                <a:gd name="connsiteY56" fmla="*/ 646082 h 1853514"/>
                <a:gd name="connsiteX57" fmla="*/ 3530 w 900278"/>
                <a:gd name="connsiteY57" fmla="*/ 667265 h 1853514"/>
                <a:gd name="connsiteX58" fmla="*/ 7061 w 900278"/>
                <a:gd name="connsiteY58" fmla="*/ 677857 h 1853514"/>
                <a:gd name="connsiteX59" fmla="*/ 14122 w 900278"/>
                <a:gd name="connsiteY59" fmla="*/ 751997 h 1853514"/>
                <a:gd name="connsiteX60" fmla="*/ 17652 w 900278"/>
                <a:gd name="connsiteY60" fmla="*/ 787302 h 1853514"/>
                <a:gd name="connsiteX61" fmla="*/ 21183 w 900278"/>
                <a:gd name="connsiteY61" fmla="*/ 797894 h 1853514"/>
                <a:gd name="connsiteX62" fmla="*/ 28244 w 900278"/>
                <a:gd name="connsiteY62" fmla="*/ 833199 h 1853514"/>
                <a:gd name="connsiteX63" fmla="*/ 35305 w 900278"/>
                <a:gd name="connsiteY63" fmla="*/ 886156 h 1853514"/>
                <a:gd name="connsiteX64" fmla="*/ 42366 w 900278"/>
                <a:gd name="connsiteY64" fmla="*/ 896748 h 1853514"/>
                <a:gd name="connsiteX65" fmla="*/ 45896 w 900278"/>
                <a:gd name="connsiteY65" fmla="*/ 917931 h 1853514"/>
                <a:gd name="connsiteX66" fmla="*/ 49427 w 900278"/>
                <a:gd name="connsiteY66" fmla="*/ 928522 h 1853514"/>
                <a:gd name="connsiteX67" fmla="*/ 52957 w 900278"/>
                <a:gd name="connsiteY67" fmla="*/ 942644 h 1853514"/>
                <a:gd name="connsiteX68" fmla="*/ 60018 w 900278"/>
                <a:gd name="connsiteY68" fmla="*/ 974419 h 1853514"/>
                <a:gd name="connsiteX69" fmla="*/ 63549 w 900278"/>
                <a:gd name="connsiteY69" fmla="*/ 985010 h 1853514"/>
                <a:gd name="connsiteX70" fmla="*/ 74140 w 900278"/>
                <a:gd name="connsiteY70" fmla="*/ 999132 h 1853514"/>
                <a:gd name="connsiteX71" fmla="*/ 81201 w 900278"/>
                <a:gd name="connsiteY71" fmla="*/ 1009724 h 1853514"/>
                <a:gd name="connsiteX72" fmla="*/ 84732 w 900278"/>
                <a:gd name="connsiteY72" fmla="*/ 1030907 h 1853514"/>
                <a:gd name="connsiteX73" fmla="*/ 88262 w 900278"/>
                <a:gd name="connsiteY73" fmla="*/ 1041498 h 1853514"/>
                <a:gd name="connsiteX74" fmla="*/ 91793 w 900278"/>
                <a:gd name="connsiteY74" fmla="*/ 1080334 h 1853514"/>
                <a:gd name="connsiteX75" fmla="*/ 98854 w 900278"/>
                <a:gd name="connsiteY75" fmla="*/ 1105047 h 1853514"/>
                <a:gd name="connsiteX76" fmla="*/ 102384 w 900278"/>
                <a:gd name="connsiteY76" fmla="*/ 1122700 h 1853514"/>
                <a:gd name="connsiteX77" fmla="*/ 109445 w 900278"/>
                <a:gd name="connsiteY77" fmla="*/ 1133291 h 1853514"/>
                <a:gd name="connsiteX78" fmla="*/ 120037 w 900278"/>
                <a:gd name="connsiteY78" fmla="*/ 1158005 h 1853514"/>
                <a:gd name="connsiteX79" fmla="*/ 127098 w 900278"/>
                <a:gd name="connsiteY79" fmla="*/ 1172127 h 1853514"/>
                <a:gd name="connsiteX80" fmla="*/ 137689 w 900278"/>
                <a:gd name="connsiteY80" fmla="*/ 1207432 h 1853514"/>
                <a:gd name="connsiteX81" fmla="*/ 151811 w 900278"/>
                <a:gd name="connsiteY81" fmla="*/ 1228615 h 1853514"/>
                <a:gd name="connsiteX82" fmla="*/ 155342 w 900278"/>
                <a:gd name="connsiteY82" fmla="*/ 1239206 h 1853514"/>
                <a:gd name="connsiteX83" fmla="*/ 169464 w 900278"/>
                <a:gd name="connsiteY83" fmla="*/ 1260389 h 1853514"/>
                <a:gd name="connsiteX84" fmla="*/ 176525 w 900278"/>
                <a:gd name="connsiteY84" fmla="*/ 1270981 h 1853514"/>
                <a:gd name="connsiteX85" fmla="*/ 180055 w 900278"/>
                <a:gd name="connsiteY85" fmla="*/ 1281572 h 1853514"/>
                <a:gd name="connsiteX86" fmla="*/ 183586 w 900278"/>
                <a:gd name="connsiteY86" fmla="*/ 1295694 h 1853514"/>
                <a:gd name="connsiteX87" fmla="*/ 197708 w 900278"/>
                <a:gd name="connsiteY87" fmla="*/ 1320408 h 1853514"/>
                <a:gd name="connsiteX88" fmla="*/ 208299 w 900278"/>
                <a:gd name="connsiteY88" fmla="*/ 1362774 h 1853514"/>
                <a:gd name="connsiteX89" fmla="*/ 208299 w 900278"/>
                <a:gd name="connsiteY89" fmla="*/ 1362774 h 1853514"/>
                <a:gd name="connsiteX90" fmla="*/ 211830 w 900278"/>
                <a:gd name="connsiteY90" fmla="*/ 1380426 h 1853514"/>
                <a:gd name="connsiteX91" fmla="*/ 218891 w 900278"/>
                <a:gd name="connsiteY91" fmla="*/ 1401609 h 1853514"/>
                <a:gd name="connsiteX92" fmla="*/ 236543 w 900278"/>
                <a:gd name="connsiteY92" fmla="*/ 1422792 h 1853514"/>
                <a:gd name="connsiteX93" fmla="*/ 247135 w 900278"/>
                <a:gd name="connsiteY93" fmla="*/ 1443975 h 1853514"/>
                <a:gd name="connsiteX94" fmla="*/ 250665 w 900278"/>
                <a:gd name="connsiteY94" fmla="*/ 1461628 h 1853514"/>
                <a:gd name="connsiteX95" fmla="*/ 257726 w 900278"/>
                <a:gd name="connsiteY95" fmla="*/ 1496933 h 1853514"/>
                <a:gd name="connsiteX96" fmla="*/ 264787 w 900278"/>
                <a:gd name="connsiteY96" fmla="*/ 1518116 h 1853514"/>
                <a:gd name="connsiteX97" fmla="*/ 264787 w 900278"/>
                <a:gd name="connsiteY97" fmla="*/ 1648745 h 1853514"/>
                <a:gd name="connsiteX98" fmla="*/ 261257 w 900278"/>
                <a:gd name="connsiteY98" fmla="*/ 1659336 h 1853514"/>
                <a:gd name="connsiteX99" fmla="*/ 250665 w 900278"/>
                <a:gd name="connsiteY99" fmla="*/ 1684050 h 1853514"/>
                <a:gd name="connsiteX100" fmla="*/ 243604 w 900278"/>
                <a:gd name="connsiteY100" fmla="*/ 1705233 h 1853514"/>
                <a:gd name="connsiteX101" fmla="*/ 222421 w 900278"/>
                <a:gd name="connsiteY101" fmla="*/ 1737007 h 1853514"/>
                <a:gd name="connsiteX102" fmla="*/ 215360 w 900278"/>
                <a:gd name="connsiteY102" fmla="*/ 1747599 h 1853514"/>
                <a:gd name="connsiteX103" fmla="*/ 194177 w 900278"/>
                <a:gd name="connsiteY103" fmla="*/ 1768782 h 1853514"/>
                <a:gd name="connsiteX104" fmla="*/ 183586 w 900278"/>
                <a:gd name="connsiteY104" fmla="*/ 1779373 h 1853514"/>
                <a:gd name="connsiteX105" fmla="*/ 172994 w 900278"/>
                <a:gd name="connsiteY105" fmla="*/ 1786434 h 1853514"/>
                <a:gd name="connsiteX106" fmla="*/ 169464 w 900278"/>
                <a:gd name="connsiteY106" fmla="*/ 1797026 h 1853514"/>
                <a:gd name="connsiteX107" fmla="*/ 158872 w 900278"/>
                <a:gd name="connsiteY107" fmla="*/ 1800556 h 1853514"/>
                <a:gd name="connsiteX108" fmla="*/ 148281 w 900278"/>
                <a:gd name="connsiteY108" fmla="*/ 1807617 h 1853514"/>
                <a:gd name="connsiteX109" fmla="*/ 134159 w 900278"/>
                <a:gd name="connsiteY109" fmla="*/ 1818209 h 1853514"/>
                <a:gd name="connsiteX110" fmla="*/ 127098 w 900278"/>
                <a:gd name="connsiteY110" fmla="*/ 1828800 h 1853514"/>
                <a:gd name="connsiteX111" fmla="*/ 95323 w 900278"/>
                <a:gd name="connsiteY111" fmla="*/ 1846453 h 1853514"/>
                <a:gd name="connsiteX112" fmla="*/ 63549 w 900278"/>
                <a:gd name="connsiteY112" fmla="*/ 1853514 h 1853514"/>
                <a:gd name="connsiteX113" fmla="*/ 60018 w 900278"/>
                <a:gd name="connsiteY113" fmla="*/ 1849983 h 185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00278" h="1853514">
                  <a:moveTo>
                    <a:pt x="900278" y="0"/>
                  </a:moveTo>
                  <a:lnTo>
                    <a:pt x="857912" y="14122"/>
                  </a:lnTo>
                  <a:lnTo>
                    <a:pt x="847320" y="17653"/>
                  </a:lnTo>
                  <a:lnTo>
                    <a:pt x="836729" y="21183"/>
                  </a:lnTo>
                  <a:cubicBezTo>
                    <a:pt x="833198" y="24714"/>
                    <a:pt x="829973" y="28578"/>
                    <a:pt x="826137" y="31775"/>
                  </a:cubicBezTo>
                  <a:cubicBezTo>
                    <a:pt x="822877" y="34491"/>
                    <a:pt x="818546" y="35836"/>
                    <a:pt x="815546" y="38836"/>
                  </a:cubicBezTo>
                  <a:cubicBezTo>
                    <a:pt x="812546" y="41836"/>
                    <a:pt x="811485" y="46427"/>
                    <a:pt x="808485" y="49427"/>
                  </a:cubicBezTo>
                  <a:cubicBezTo>
                    <a:pt x="804324" y="53588"/>
                    <a:pt x="799184" y="56645"/>
                    <a:pt x="794363" y="60019"/>
                  </a:cubicBezTo>
                  <a:cubicBezTo>
                    <a:pt x="787411" y="64886"/>
                    <a:pt x="780241" y="69434"/>
                    <a:pt x="773180" y="74141"/>
                  </a:cubicBezTo>
                  <a:cubicBezTo>
                    <a:pt x="769649" y="76495"/>
                    <a:pt x="766614" y="79860"/>
                    <a:pt x="762588" y="81202"/>
                  </a:cubicBezTo>
                  <a:lnTo>
                    <a:pt x="751997" y="84732"/>
                  </a:lnTo>
                  <a:lnTo>
                    <a:pt x="730814" y="98854"/>
                  </a:lnTo>
                  <a:cubicBezTo>
                    <a:pt x="727283" y="101208"/>
                    <a:pt x="723222" y="102915"/>
                    <a:pt x="720222" y="105915"/>
                  </a:cubicBezTo>
                  <a:cubicBezTo>
                    <a:pt x="699569" y="126568"/>
                    <a:pt x="709493" y="118952"/>
                    <a:pt x="691978" y="130629"/>
                  </a:cubicBezTo>
                  <a:cubicBezTo>
                    <a:pt x="671743" y="160980"/>
                    <a:pt x="698687" y="125262"/>
                    <a:pt x="674325" y="144751"/>
                  </a:cubicBezTo>
                  <a:cubicBezTo>
                    <a:pt x="671012" y="147402"/>
                    <a:pt x="670862" y="153093"/>
                    <a:pt x="667264" y="155342"/>
                  </a:cubicBezTo>
                  <a:cubicBezTo>
                    <a:pt x="660952" y="159287"/>
                    <a:pt x="646081" y="162403"/>
                    <a:pt x="646081" y="162403"/>
                  </a:cubicBezTo>
                  <a:cubicBezTo>
                    <a:pt x="627254" y="190645"/>
                    <a:pt x="651963" y="156522"/>
                    <a:pt x="628429" y="180056"/>
                  </a:cubicBezTo>
                  <a:cubicBezTo>
                    <a:pt x="625429" y="183056"/>
                    <a:pt x="624681" y="187996"/>
                    <a:pt x="621368" y="190647"/>
                  </a:cubicBezTo>
                  <a:cubicBezTo>
                    <a:pt x="618462" y="192972"/>
                    <a:pt x="614105" y="192514"/>
                    <a:pt x="610776" y="194178"/>
                  </a:cubicBezTo>
                  <a:cubicBezTo>
                    <a:pt x="583407" y="207863"/>
                    <a:pt x="616210" y="195898"/>
                    <a:pt x="589593" y="204769"/>
                  </a:cubicBezTo>
                  <a:cubicBezTo>
                    <a:pt x="573002" y="221362"/>
                    <a:pt x="583156" y="212592"/>
                    <a:pt x="557819" y="229483"/>
                  </a:cubicBezTo>
                  <a:cubicBezTo>
                    <a:pt x="554288" y="231837"/>
                    <a:pt x="551022" y="234646"/>
                    <a:pt x="547227" y="236544"/>
                  </a:cubicBezTo>
                  <a:cubicBezTo>
                    <a:pt x="542520" y="238898"/>
                    <a:pt x="537618" y="240897"/>
                    <a:pt x="533105" y="243605"/>
                  </a:cubicBezTo>
                  <a:cubicBezTo>
                    <a:pt x="525828" y="247971"/>
                    <a:pt x="518983" y="253020"/>
                    <a:pt x="511922" y="257727"/>
                  </a:cubicBezTo>
                  <a:cubicBezTo>
                    <a:pt x="508392" y="260081"/>
                    <a:pt x="505356" y="263446"/>
                    <a:pt x="501331" y="264788"/>
                  </a:cubicBezTo>
                  <a:lnTo>
                    <a:pt x="490739" y="268318"/>
                  </a:lnTo>
                  <a:cubicBezTo>
                    <a:pt x="460388" y="288553"/>
                    <a:pt x="498789" y="264293"/>
                    <a:pt x="469556" y="278910"/>
                  </a:cubicBezTo>
                  <a:cubicBezTo>
                    <a:pt x="465761" y="280808"/>
                    <a:pt x="462495" y="283617"/>
                    <a:pt x="458965" y="285971"/>
                  </a:cubicBezTo>
                  <a:cubicBezTo>
                    <a:pt x="452523" y="295634"/>
                    <a:pt x="452461" y="298668"/>
                    <a:pt x="441312" y="303623"/>
                  </a:cubicBezTo>
                  <a:cubicBezTo>
                    <a:pt x="434511" y="306646"/>
                    <a:pt x="427190" y="308330"/>
                    <a:pt x="420129" y="310684"/>
                  </a:cubicBezTo>
                  <a:cubicBezTo>
                    <a:pt x="416599" y="311861"/>
                    <a:pt x="412634" y="312151"/>
                    <a:pt x="409538" y="314215"/>
                  </a:cubicBezTo>
                  <a:cubicBezTo>
                    <a:pt x="402477" y="318922"/>
                    <a:pt x="394356" y="322337"/>
                    <a:pt x="388355" y="328337"/>
                  </a:cubicBezTo>
                  <a:cubicBezTo>
                    <a:pt x="374041" y="342649"/>
                    <a:pt x="382229" y="336695"/>
                    <a:pt x="363641" y="345989"/>
                  </a:cubicBezTo>
                  <a:cubicBezTo>
                    <a:pt x="361287" y="349520"/>
                    <a:pt x="359893" y="353930"/>
                    <a:pt x="356580" y="356581"/>
                  </a:cubicBezTo>
                  <a:cubicBezTo>
                    <a:pt x="353674" y="358906"/>
                    <a:pt x="349242" y="358304"/>
                    <a:pt x="345989" y="360111"/>
                  </a:cubicBezTo>
                  <a:cubicBezTo>
                    <a:pt x="338571" y="364232"/>
                    <a:pt x="331867" y="369526"/>
                    <a:pt x="324806" y="374233"/>
                  </a:cubicBezTo>
                  <a:lnTo>
                    <a:pt x="303623" y="388355"/>
                  </a:lnTo>
                  <a:cubicBezTo>
                    <a:pt x="300092" y="390709"/>
                    <a:pt x="296031" y="392415"/>
                    <a:pt x="293031" y="395416"/>
                  </a:cubicBezTo>
                  <a:cubicBezTo>
                    <a:pt x="289501" y="398947"/>
                    <a:pt x="286276" y="402812"/>
                    <a:pt x="282440" y="406008"/>
                  </a:cubicBezTo>
                  <a:cubicBezTo>
                    <a:pt x="279180" y="408725"/>
                    <a:pt x="275108" y="410353"/>
                    <a:pt x="271848" y="413069"/>
                  </a:cubicBezTo>
                  <a:cubicBezTo>
                    <a:pt x="259662" y="423224"/>
                    <a:pt x="257922" y="431832"/>
                    <a:pt x="240074" y="437782"/>
                  </a:cubicBezTo>
                  <a:cubicBezTo>
                    <a:pt x="221432" y="443997"/>
                    <a:pt x="232578" y="439249"/>
                    <a:pt x="208299" y="455435"/>
                  </a:cubicBezTo>
                  <a:lnTo>
                    <a:pt x="197708" y="462496"/>
                  </a:lnTo>
                  <a:lnTo>
                    <a:pt x="187116" y="469557"/>
                  </a:lnTo>
                  <a:cubicBezTo>
                    <a:pt x="169389" y="496146"/>
                    <a:pt x="193290" y="465441"/>
                    <a:pt x="165933" y="483679"/>
                  </a:cubicBezTo>
                  <a:cubicBezTo>
                    <a:pt x="136675" y="503184"/>
                    <a:pt x="185294" y="487663"/>
                    <a:pt x="144750" y="497801"/>
                  </a:cubicBezTo>
                  <a:cubicBezTo>
                    <a:pt x="142396" y="501331"/>
                    <a:pt x="141219" y="506038"/>
                    <a:pt x="137689" y="508392"/>
                  </a:cubicBezTo>
                  <a:cubicBezTo>
                    <a:pt x="133652" y="511084"/>
                    <a:pt x="128233" y="510590"/>
                    <a:pt x="123567" y="511923"/>
                  </a:cubicBezTo>
                  <a:cubicBezTo>
                    <a:pt x="119989" y="512945"/>
                    <a:pt x="116506" y="514276"/>
                    <a:pt x="112976" y="515453"/>
                  </a:cubicBezTo>
                  <a:lnTo>
                    <a:pt x="81201" y="536636"/>
                  </a:lnTo>
                  <a:cubicBezTo>
                    <a:pt x="77671" y="538990"/>
                    <a:pt x="73610" y="540697"/>
                    <a:pt x="70610" y="543697"/>
                  </a:cubicBezTo>
                  <a:cubicBezTo>
                    <a:pt x="67079" y="547228"/>
                    <a:pt x="63083" y="550348"/>
                    <a:pt x="60018" y="554289"/>
                  </a:cubicBezTo>
                  <a:cubicBezTo>
                    <a:pt x="30457" y="592295"/>
                    <a:pt x="59350" y="562018"/>
                    <a:pt x="35305" y="586063"/>
                  </a:cubicBezTo>
                  <a:cubicBezTo>
                    <a:pt x="34128" y="590770"/>
                    <a:pt x="33944" y="595845"/>
                    <a:pt x="31774" y="600185"/>
                  </a:cubicBezTo>
                  <a:cubicBezTo>
                    <a:pt x="27979" y="607775"/>
                    <a:pt x="22744" y="614579"/>
                    <a:pt x="17652" y="621368"/>
                  </a:cubicBezTo>
                  <a:cubicBezTo>
                    <a:pt x="4515" y="638885"/>
                    <a:pt x="10325" y="630594"/>
                    <a:pt x="0" y="646082"/>
                  </a:cubicBezTo>
                  <a:cubicBezTo>
                    <a:pt x="1177" y="653143"/>
                    <a:pt x="1977" y="660277"/>
                    <a:pt x="3530" y="667265"/>
                  </a:cubicBezTo>
                  <a:cubicBezTo>
                    <a:pt x="4337" y="670898"/>
                    <a:pt x="6691" y="674154"/>
                    <a:pt x="7061" y="677857"/>
                  </a:cubicBezTo>
                  <a:cubicBezTo>
                    <a:pt x="15328" y="760523"/>
                    <a:pt x="4652" y="714122"/>
                    <a:pt x="14122" y="751997"/>
                  </a:cubicBezTo>
                  <a:cubicBezTo>
                    <a:pt x="15299" y="763765"/>
                    <a:pt x="15854" y="775613"/>
                    <a:pt x="17652" y="787302"/>
                  </a:cubicBezTo>
                  <a:cubicBezTo>
                    <a:pt x="18218" y="790980"/>
                    <a:pt x="20161" y="794316"/>
                    <a:pt x="21183" y="797894"/>
                  </a:cubicBezTo>
                  <a:cubicBezTo>
                    <a:pt x="25394" y="812634"/>
                    <a:pt x="25471" y="816564"/>
                    <a:pt x="28244" y="833199"/>
                  </a:cubicBezTo>
                  <a:cubicBezTo>
                    <a:pt x="29034" y="842676"/>
                    <a:pt x="28093" y="871732"/>
                    <a:pt x="35305" y="886156"/>
                  </a:cubicBezTo>
                  <a:cubicBezTo>
                    <a:pt x="37203" y="889951"/>
                    <a:pt x="40012" y="893217"/>
                    <a:pt x="42366" y="896748"/>
                  </a:cubicBezTo>
                  <a:cubicBezTo>
                    <a:pt x="43543" y="903809"/>
                    <a:pt x="44343" y="910943"/>
                    <a:pt x="45896" y="917931"/>
                  </a:cubicBezTo>
                  <a:cubicBezTo>
                    <a:pt x="46703" y="921564"/>
                    <a:pt x="48405" y="924944"/>
                    <a:pt x="49427" y="928522"/>
                  </a:cubicBezTo>
                  <a:cubicBezTo>
                    <a:pt x="50760" y="933187"/>
                    <a:pt x="51904" y="937907"/>
                    <a:pt x="52957" y="942644"/>
                  </a:cubicBezTo>
                  <a:cubicBezTo>
                    <a:pt x="56592" y="959000"/>
                    <a:pt x="55718" y="959371"/>
                    <a:pt x="60018" y="974419"/>
                  </a:cubicBezTo>
                  <a:cubicBezTo>
                    <a:pt x="61040" y="977997"/>
                    <a:pt x="61703" y="981779"/>
                    <a:pt x="63549" y="985010"/>
                  </a:cubicBezTo>
                  <a:cubicBezTo>
                    <a:pt x="66468" y="990119"/>
                    <a:pt x="70720" y="994344"/>
                    <a:pt x="74140" y="999132"/>
                  </a:cubicBezTo>
                  <a:cubicBezTo>
                    <a:pt x="76606" y="1002585"/>
                    <a:pt x="78847" y="1006193"/>
                    <a:pt x="81201" y="1009724"/>
                  </a:cubicBezTo>
                  <a:cubicBezTo>
                    <a:pt x="82378" y="1016785"/>
                    <a:pt x="83179" y="1023919"/>
                    <a:pt x="84732" y="1030907"/>
                  </a:cubicBezTo>
                  <a:cubicBezTo>
                    <a:pt x="85539" y="1034540"/>
                    <a:pt x="87736" y="1037814"/>
                    <a:pt x="88262" y="1041498"/>
                  </a:cubicBezTo>
                  <a:cubicBezTo>
                    <a:pt x="90100" y="1054366"/>
                    <a:pt x="90075" y="1067449"/>
                    <a:pt x="91793" y="1080334"/>
                  </a:cubicBezTo>
                  <a:cubicBezTo>
                    <a:pt x="93682" y="1094501"/>
                    <a:pt x="95739" y="1092588"/>
                    <a:pt x="98854" y="1105047"/>
                  </a:cubicBezTo>
                  <a:cubicBezTo>
                    <a:pt x="100309" y="1110869"/>
                    <a:pt x="100277" y="1117081"/>
                    <a:pt x="102384" y="1122700"/>
                  </a:cubicBezTo>
                  <a:cubicBezTo>
                    <a:pt x="103874" y="1126673"/>
                    <a:pt x="107340" y="1129607"/>
                    <a:pt x="109445" y="1133291"/>
                  </a:cubicBezTo>
                  <a:cubicBezTo>
                    <a:pt x="122824" y="1156705"/>
                    <a:pt x="111550" y="1138204"/>
                    <a:pt x="120037" y="1158005"/>
                  </a:cubicBezTo>
                  <a:cubicBezTo>
                    <a:pt x="122110" y="1162842"/>
                    <a:pt x="124744" y="1167420"/>
                    <a:pt x="127098" y="1172127"/>
                  </a:cubicBezTo>
                  <a:cubicBezTo>
                    <a:pt x="129072" y="1180023"/>
                    <a:pt x="134250" y="1202273"/>
                    <a:pt x="137689" y="1207432"/>
                  </a:cubicBezTo>
                  <a:cubicBezTo>
                    <a:pt x="142396" y="1214493"/>
                    <a:pt x="149127" y="1220564"/>
                    <a:pt x="151811" y="1228615"/>
                  </a:cubicBezTo>
                  <a:cubicBezTo>
                    <a:pt x="152988" y="1232145"/>
                    <a:pt x="153535" y="1235953"/>
                    <a:pt x="155342" y="1239206"/>
                  </a:cubicBezTo>
                  <a:cubicBezTo>
                    <a:pt x="159463" y="1246624"/>
                    <a:pt x="164757" y="1253328"/>
                    <a:pt x="169464" y="1260389"/>
                  </a:cubicBezTo>
                  <a:lnTo>
                    <a:pt x="176525" y="1270981"/>
                  </a:lnTo>
                  <a:cubicBezTo>
                    <a:pt x="177702" y="1274511"/>
                    <a:pt x="179033" y="1277994"/>
                    <a:pt x="180055" y="1281572"/>
                  </a:cubicBezTo>
                  <a:cubicBezTo>
                    <a:pt x="181388" y="1286238"/>
                    <a:pt x="181882" y="1291151"/>
                    <a:pt x="183586" y="1295694"/>
                  </a:cubicBezTo>
                  <a:cubicBezTo>
                    <a:pt x="187426" y="1305932"/>
                    <a:pt x="191855" y="1311628"/>
                    <a:pt x="197708" y="1320408"/>
                  </a:cubicBezTo>
                  <a:cubicBezTo>
                    <a:pt x="202461" y="1348933"/>
                    <a:pt x="198974" y="1334800"/>
                    <a:pt x="208299" y="1362774"/>
                  </a:cubicBezTo>
                  <a:lnTo>
                    <a:pt x="208299" y="1362774"/>
                  </a:lnTo>
                  <a:cubicBezTo>
                    <a:pt x="209476" y="1368658"/>
                    <a:pt x="210251" y="1374637"/>
                    <a:pt x="211830" y="1380426"/>
                  </a:cubicBezTo>
                  <a:cubicBezTo>
                    <a:pt x="213788" y="1387607"/>
                    <a:pt x="213628" y="1396346"/>
                    <a:pt x="218891" y="1401609"/>
                  </a:cubicBezTo>
                  <a:cubicBezTo>
                    <a:pt x="226697" y="1409416"/>
                    <a:pt x="231628" y="1412963"/>
                    <a:pt x="236543" y="1422792"/>
                  </a:cubicBezTo>
                  <a:cubicBezTo>
                    <a:pt x="251160" y="1452025"/>
                    <a:pt x="226900" y="1413624"/>
                    <a:pt x="247135" y="1443975"/>
                  </a:cubicBezTo>
                  <a:cubicBezTo>
                    <a:pt x="248312" y="1449859"/>
                    <a:pt x="249592" y="1455724"/>
                    <a:pt x="250665" y="1461628"/>
                  </a:cubicBezTo>
                  <a:cubicBezTo>
                    <a:pt x="253599" y="1477765"/>
                    <a:pt x="253406" y="1482531"/>
                    <a:pt x="257726" y="1496933"/>
                  </a:cubicBezTo>
                  <a:cubicBezTo>
                    <a:pt x="259865" y="1504062"/>
                    <a:pt x="264787" y="1518116"/>
                    <a:pt x="264787" y="1518116"/>
                  </a:cubicBezTo>
                  <a:cubicBezTo>
                    <a:pt x="270319" y="1578961"/>
                    <a:pt x="270635" y="1563949"/>
                    <a:pt x="264787" y="1648745"/>
                  </a:cubicBezTo>
                  <a:cubicBezTo>
                    <a:pt x="264531" y="1652457"/>
                    <a:pt x="262279" y="1655758"/>
                    <a:pt x="261257" y="1659336"/>
                  </a:cubicBezTo>
                  <a:cubicBezTo>
                    <a:pt x="255558" y="1679283"/>
                    <a:pt x="261414" y="1667926"/>
                    <a:pt x="250665" y="1684050"/>
                  </a:cubicBezTo>
                  <a:cubicBezTo>
                    <a:pt x="248311" y="1691111"/>
                    <a:pt x="247733" y="1699040"/>
                    <a:pt x="243604" y="1705233"/>
                  </a:cubicBezTo>
                  <a:lnTo>
                    <a:pt x="222421" y="1737007"/>
                  </a:lnTo>
                  <a:cubicBezTo>
                    <a:pt x="220067" y="1740538"/>
                    <a:pt x="218360" y="1744599"/>
                    <a:pt x="215360" y="1747599"/>
                  </a:cubicBezTo>
                  <a:lnTo>
                    <a:pt x="194177" y="1768782"/>
                  </a:lnTo>
                  <a:cubicBezTo>
                    <a:pt x="190647" y="1772312"/>
                    <a:pt x="187740" y="1776604"/>
                    <a:pt x="183586" y="1779373"/>
                  </a:cubicBezTo>
                  <a:lnTo>
                    <a:pt x="172994" y="1786434"/>
                  </a:lnTo>
                  <a:cubicBezTo>
                    <a:pt x="171817" y="1789965"/>
                    <a:pt x="172096" y="1794394"/>
                    <a:pt x="169464" y="1797026"/>
                  </a:cubicBezTo>
                  <a:cubicBezTo>
                    <a:pt x="166832" y="1799658"/>
                    <a:pt x="162201" y="1798892"/>
                    <a:pt x="158872" y="1800556"/>
                  </a:cubicBezTo>
                  <a:cubicBezTo>
                    <a:pt x="155077" y="1802453"/>
                    <a:pt x="151734" y="1805151"/>
                    <a:pt x="148281" y="1807617"/>
                  </a:cubicBezTo>
                  <a:cubicBezTo>
                    <a:pt x="143493" y="1811037"/>
                    <a:pt x="138320" y="1814048"/>
                    <a:pt x="134159" y="1818209"/>
                  </a:cubicBezTo>
                  <a:cubicBezTo>
                    <a:pt x="131159" y="1821209"/>
                    <a:pt x="130291" y="1826006"/>
                    <a:pt x="127098" y="1828800"/>
                  </a:cubicBezTo>
                  <a:cubicBezTo>
                    <a:pt x="114839" y="1839526"/>
                    <a:pt x="108694" y="1842633"/>
                    <a:pt x="95323" y="1846453"/>
                  </a:cubicBezTo>
                  <a:cubicBezTo>
                    <a:pt x="90562" y="1847813"/>
                    <a:pt x="67183" y="1853514"/>
                    <a:pt x="63549" y="1853514"/>
                  </a:cubicBezTo>
                  <a:cubicBezTo>
                    <a:pt x="61884" y="1853514"/>
                    <a:pt x="61195" y="1851160"/>
                    <a:pt x="60018" y="18499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58653" y="5153227"/>
              <a:ext cx="1567543" cy="940419"/>
            </a:xfrm>
            <a:custGeom>
              <a:avLst/>
              <a:gdLst>
                <a:gd name="connsiteX0" fmla="*/ 1567543 w 1567543"/>
                <a:gd name="connsiteY0" fmla="*/ 622674 h 940419"/>
                <a:gd name="connsiteX1" fmla="*/ 1556952 w 1567543"/>
                <a:gd name="connsiteY1" fmla="*/ 626205 h 940419"/>
                <a:gd name="connsiteX2" fmla="*/ 1535769 w 1567543"/>
                <a:gd name="connsiteY2" fmla="*/ 650918 h 940419"/>
                <a:gd name="connsiteX3" fmla="*/ 1525177 w 1567543"/>
                <a:gd name="connsiteY3" fmla="*/ 657979 h 940419"/>
                <a:gd name="connsiteX4" fmla="*/ 1511055 w 1567543"/>
                <a:gd name="connsiteY4" fmla="*/ 668571 h 940419"/>
                <a:gd name="connsiteX5" fmla="*/ 1479281 w 1567543"/>
                <a:gd name="connsiteY5" fmla="*/ 689754 h 940419"/>
                <a:gd name="connsiteX6" fmla="*/ 1468689 w 1567543"/>
                <a:gd name="connsiteY6" fmla="*/ 696815 h 940419"/>
                <a:gd name="connsiteX7" fmla="*/ 1451037 w 1567543"/>
                <a:gd name="connsiteY7" fmla="*/ 710937 h 940419"/>
                <a:gd name="connsiteX8" fmla="*/ 1443976 w 1567543"/>
                <a:gd name="connsiteY8" fmla="*/ 721528 h 940419"/>
                <a:gd name="connsiteX9" fmla="*/ 1419262 w 1567543"/>
                <a:gd name="connsiteY9" fmla="*/ 742711 h 940419"/>
                <a:gd name="connsiteX10" fmla="*/ 1412201 w 1567543"/>
                <a:gd name="connsiteY10" fmla="*/ 753303 h 940419"/>
                <a:gd name="connsiteX11" fmla="*/ 1369835 w 1567543"/>
                <a:gd name="connsiteY11" fmla="*/ 763894 h 940419"/>
                <a:gd name="connsiteX12" fmla="*/ 1338061 w 1567543"/>
                <a:gd name="connsiteY12" fmla="*/ 788608 h 940419"/>
                <a:gd name="connsiteX13" fmla="*/ 1331000 w 1567543"/>
                <a:gd name="connsiteY13" fmla="*/ 799199 h 940419"/>
                <a:gd name="connsiteX14" fmla="*/ 1309816 w 1567543"/>
                <a:gd name="connsiteY14" fmla="*/ 806260 h 940419"/>
                <a:gd name="connsiteX15" fmla="*/ 1299225 w 1567543"/>
                <a:gd name="connsiteY15" fmla="*/ 813321 h 940419"/>
                <a:gd name="connsiteX16" fmla="*/ 1288633 w 1567543"/>
                <a:gd name="connsiteY16" fmla="*/ 816852 h 940419"/>
                <a:gd name="connsiteX17" fmla="*/ 1256859 w 1567543"/>
                <a:gd name="connsiteY17" fmla="*/ 834504 h 940419"/>
                <a:gd name="connsiteX18" fmla="*/ 1235676 w 1567543"/>
                <a:gd name="connsiteY18" fmla="*/ 848626 h 940419"/>
                <a:gd name="connsiteX19" fmla="*/ 1214493 w 1567543"/>
                <a:gd name="connsiteY19" fmla="*/ 855687 h 940419"/>
                <a:gd name="connsiteX20" fmla="*/ 1161535 w 1567543"/>
                <a:gd name="connsiteY20" fmla="*/ 890992 h 940419"/>
                <a:gd name="connsiteX21" fmla="*/ 1150944 w 1567543"/>
                <a:gd name="connsiteY21" fmla="*/ 898053 h 940419"/>
                <a:gd name="connsiteX22" fmla="*/ 1129761 w 1567543"/>
                <a:gd name="connsiteY22" fmla="*/ 905114 h 940419"/>
                <a:gd name="connsiteX23" fmla="*/ 1119169 w 1567543"/>
                <a:gd name="connsiteY23" fmla="*/ 912175 h 940419"/>
                <a:gd name="connsiteX24" fmla="*/ 1112108 w 1567543"/>
                <a:gd name="connsiteY24" fmla="*/ 922767 h 940419"/>
                <a:gd name="connsiteX25" fmla="*/ 1080334 w 1567543"/>
                <a:gd name="connsiteY25" fmla="*/ 940419 h 940419"/>
                <a:gd name="connsiteX26" fmla="*/ 1048559 w 1567543"/>
                <a:gd name="connsiteY26" fmla="*/ 936889 h 940419"/>
                <a:gd name="connsiteX27" fmla="*/ 1020315 w 1567543"/>
                <a:gd name="connsiteY27" fmla="*/ 929828 h 940419"/>
                <a:gd name="connsiteX28" fmla="*/ 992071 w 1567543"/>
                <a:gd name="connsiteY28" fmla="*/ 898053 h 940419"/>
                <a:gd name="connsiteX29" fmla="*/ 985010 w 1567543"/>
                <a:gd name="connsiteY29" fmla="*/ 887462 h 940419"/>
                <a:gd name="connsiteX30" fmla="*/ 985010 w 1567543"/>
                <a:gd name="connsiteY30" fmla="*/ 827443 h 940419"/>
                <a:gd name="connsiteX31" fmla="*/ 999132 w 1567543"/>
                <a:gd name="connsiteY31" fmla="*/ 806260 h 940419"/>
                <a:gd name="connsiteX32" fmla="*/ 1002663 w 1567543"/>
                <a:gd name="connsiteY32" fmla="*/ 795669 h 940419"/>
                <a:gd name="connsiteX33" fmla="*/ 1006193 w 1567543"/>
                <a:gd name="connsiteY33" fmla="*/ 728589 h 940419"/>
                <a:gd name="connsiteX34" fmla="*/ 1009724 w 1567543"/>
                <a:gd name="connsiteY34" fmla="*/ 717998 h 940419"/>
                <a:gd name="connsiteX35" fmla="*/ 1013254 w 1567543"/>
                <a:gd name="connsiteY35" fmla="*/ 696815 h 940419"/>
                <a:gd name="connsiteX36" fmla="*/ 1020315 w 1567543"/>
                <a:gd name="connsiteY36" fmla="*/ 657979 h 940419"/>
                <a:gd name="connsiteX37" fmla="*/ 1016785 w 1567543"/>
                <a:gd name="connsiteY37" fmla="*/ 421436 h 940419"/>
                <a:gd name="connsiteX38" fmla="*/ 1009724 w 1567543"/>
                <a:gd name="connsiteY38" fmla="*/ 396722 h 940419"/>
                <a:gd name="connsiteX39" fmla="*/ 1006193 w 1567543"/>
                <a:gd name="connsiteY39" fmla="*/ 379070 h 940419"/>
                <a:gd name="connsiteX40" fmla="*/ 1002663 w 1567543"/>
                <a:gd name="connsiteY40" fmla="*/ 350826 h 940419"/>
                <a:gd name="connsiteX41" fmla="*/ 974419 w 1567543"/>
                <a:gd name="connsiteY41" fmla="*/ 319051 h 940419"/>
                <a:gd name="connsiteX42" fmla="*/ 963827 w 1567543"/>
                <a:gd name="connsiteY42" fmla="*/ 315520 h 940419"/>
                <a:gd name="connsiteX43" fmla="*/ 932053 w 1567543"/>
                <a:gd name="connsiteY43" fmla="*/ 294337 h 940419"/>
                <a:gd name="connsiteX44" fmla="*/ 921461 w 1567543"/>
                <a:gd name="connsiteY44" fmla="*/ 287276 h 940419"/>
                <a:gd name="connsiteX45" fmla="*/ 910870 w 1567543"/>
                <a:gd name="connsiteY45" fmla="*/ 283746 h 940419"/>
                <a:gd name="connsiteX46" fmla="*/ 900278 w 1567543"/>
                <a:gd name="connsiteY46" fmla="*/ 276685 h 940419"/>
                <a:gd name="connsiteX47" fmla="*/ 889687 w 1567543"/>
                <a:gd name="connsiteY47" fmla="*/ 266093 h 940419"/>
                <a:gd name="connsiteX48" fmla="*/ 879095 w 1567543"/>
                <a:gd name="connsiteY48" fmla="*/ 262563 h 940419"/>
                <a:gd name="connsiteX49" fmla="*/ 706101 w 1567543"/>
                <a:gd name="connsiteY49" fmla="*/ 269624 h 940419"/>
                <a:gd name="connsiteX50" fmla="*/ 670796 w 1567543"/>
                <a:gd name="connsiteY50" fmla="*/ 273154 h 940419"/>
                <a:gd name="connsiteX51" fmla="*/ 529576 w 1567543"/>
                <a:gd name="connsiteY51" fmla="*/ 276685 h 940419"/>
                <a:gd name="connsiteX52" fmla="*/ 504862 w 1567543"/>
                <a:gd name="connsiteY52" fmla="*/ 287276 h 940419"/>
                <a:gd name="connsiteX53" fmla="*/ 360111 w 1567543"/>
                <a:gd name="connsiteY53" fmla="*/ 280215 h 940419"/>
                <a:gd name="connsiteX54" fmla="*/ 338928 w 1567543"/>
                <a:gd name="connsiteY54" fmla="*/ 276685 h 940419"/>
                <a:gd name="connsiteX55" fmla="*/ 307154 w 1567543"/>
                <a:gd name="connsiteY55" fmla="*/ 269624 h 940419"/>
                <a:gd name="connsiteX56" fmla="*/ 148281 w 1567543"/>
                <a:gd name="connsiteY56" fmla="*/ 266093 h 940419"/>
                <a:gd name="connsiteX57" fmla="*/ 123568 w 1567543"/>
                <a:gd name="connsiteY57" fmla="*/ 262563 h 940419"/>
                <a:gd name="connsiteX58" fmla="*/ 98854 w 1567543"/>
                <a:gd name="connsiteY58" fmla="*/ 255502 h 940419"/>
                <a:gd name="connsiteX59" fmla="*/ 84732 w 1567543"/>
                <a:gd name="connsiteY59" fmla="*/ 251971 h 940419"/>
                <a:gd name="connsiteX60" fmla="*/ 63549 w 1567543"/>
                <a:gd name="connsiteY60" fmla="*/ 244910 h 940419"/>
                <a:gd name="connsiteX61" fmla="*/ 31775 w 1567543"/>
                <a:gd name="connsiteY61" fmla="*/ 259032 h 940419"/>
                <a:gd name="connsiteX62" fmla="*/ 21183 w 1567543"/>
                <a:gd name="connsiteY62" fmla="*/ 248441 h 940419"/>
                <a:gd name="connsiteX63" fmla="*/ 17653 w 1567543"/>
                <a:gd name="connsiteY63" fmla="*/ 237849 h 940419"/>
                <a:gd name="connsiteX64" fmla="*/ 21183 w 1567543"/>
                <a:gd name="connsiteY64" fmla="*/ 181361 h 940419"/>
                <a:gd name="connsiteX65" fmla="*/ 35305 w 1567543"/>
                <a:gd name="connsiteY65" fmla="*/ 160178 h 940419"/>
                <a:gd name="connsiteX66" fmla="*/ 42366 w 1567543"/>
                <a:gd name="connsiteY66" fmla="*/ 149587 h 940419"/>
                <a:gd name="connsiteX67" fmla="*/ 49427 w 1567543"/>
                <a:gd name="connsiteY67" fmla="*/ 128404 h 940419"/>
                <a:gd name="connsiteX68" fmla="*/ 45897 w 1567543"/>
                <a:gd name="connsiteY68" fmla="*/ 33080 h 940419"/>
                <a:gd name="connsiteX69" fmla="*/ 35305 w 1567543"/>
                <a:gd name="connsiteY69" fmla="*/ 26019 h 940419"/>
                <a:gd name="connsiteX70" fmla="*/ 28244 w 1567543"/>
                <a:gd name="connsiteY70" fmla="*/ 15428 h 940419"/>
                <a:gd name="connsiteX71" fmla="*/ 0 w 1567543"/>
                <a:gd name="connsiteY71" fmla="*/ 1306 h 9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567543" h="940419">
                  <a:moveTo>
                    <a:pt x="1567543" y="622674"/>
                  </a:moveTo>
                  <a:cubicBezTo>
                    <a:pt x="1564013" y="623851"/>
                    <a:pt x="1560048" y="624141"/>
                    <a:pt x="1556952" y="626205"/>
                  </a:cubicBezTo>
                  <a:cubicBezTo>
                    <a:pt x="1545417" y="633895"/>
                    <a:pt x="1545564" y="641123"/>
                    <a:pt x="1535769" y="650918"/>
                  </a:cubicBezTo>
                  <a:cubicBezTo>
                    <a:pt x="1532769" y="653918"/>
                    <a:pt x="1528630" y="655513"/>
                    <a:pt x="1525177" y="657979"/>
                  </a:cubicBezTo>
                  <a:cubicBezTo>
                    <a:pt x="1520389" y="661399"/>
                    <a:pt x="1515876" y="665197"/>
                    <a:pt x="1511055" y="668571"/>
                  </a:cubicBezTo>
                  <a:cubicBezTo>
                    <a:pt x="1500627" y="675871"/>
                    <a:pt x="1489872" y="682693"/>
                    <a:pt x="1479281" y="689754"/>
                  </a:cubicBezTo>
                  <a:lnTo>
                    <a:pt x="1468689" y="696815"/>
                  </a:lnTo>
                  <a:cubicBezTo>
                    <a:pt x="1448453" y="727167"/>
                    <a:pt x="1475398" y="691448"/>
                    <a:pt x="1451037" y="710937"/>
                  </a:cubicBezTo>
                  <a:cubicBezTo>
                    <a:pt x="1447724" y="713588"/>
                    <a:pt x="1446692" y="718268"/>
                    <a:pt x="1443976" y="721528"/>
                  </a:cubicBezTo>
                  <a:cubicBezTo>
                    <a:pt x="1435779" y="731364"/>
                    <a:pt x="1429653" y="734918"/>
                    <a:pt x="1419262" y="742711"/>
                  </a:cubicBezTo>
                  <a:cubicBezTo>
                    <a:pt x="1416908" y="746242"/>
                    <a:pt x="1415461" y="750586"/>
                    <a:pt x="1412201" y="753303"/>
                  </a:cubicBezTo>
                  <a:cubicBezTo>
                    <a:pt x="1400232" y="763277"/>
                    <a:pt x="1384121" y="762108"/>
                    <a:pt x="1369835" y="763894"/>
                  </a:cubicBezTo>
                  <a:cubicBezTo>
                    <a:pt x="1355069" y="773738"/>
                    <a:pt x="1348433" y="776161"/>
                    <a:pt x="1338061" y="788608"/>
                  </a:cubicBezTo>
                  <a:cubicBezTo>
                    <a:pt x="1335345" y="791868"/>
                    <a:pt x="1334598" y="796950"/>
                    <a:pt x="1331000" y="799199"/>
                  </a:cubicBezTo>
                  <a:cubicBezTo>
                    <a:pt x="1324688" y="803144"/>
                    <a:pt x="1309816" y="806260"/>
                    <a:pt x="1309816" y="806260"/>
                  </a:cubicBezTo>
                  <a:cubicBezTo>
                    <a:pt x="1306286" y="808614"/>
                    <a:pt x="1303020" y="811423"/>
                    <a:pt x="1299225" y="813321"/>
                  </a:cubicBezTo>
                  <a:cubicBezTo>
                    <a:pt x="1295896" y="814985"/>
                    <a:pt x="1291886" y="815045"/>
                    <a:pt x="1288633" y="816852"/>
                  </a:cubicBezTo>
                  <a:cubicBezTo>
                    <a:pt x="1252217" y="837083"/>
                    <a:pt x="1280823" y="826517"/>
                    <a:pt x="1256859" y="834504"/>
                  </a:cubicBezTo>
                  <a:cubicBezTo>
                    <a:pt x="1249798" y="839211"/>
                    <a:pt x="1243727" y="845942"/>
                    <a:pt x="1235676" y="848626"/>
                  </a:cubicBezTo>
                  <a:lnTo>
                    <a:pt x="1214493" y="855687"/>
                  </a:lnTo>
                  <a:lnTo>
                    <a:pt x="1161535" y="890992"/>
                  </a:lnTo>
                  <a:cubicBezTo>
                    <a:pt x="1158005" y="893346"/>
                    <a:pt x="1154969" y="896711"/>
                    <a:pt x="1150944" y="898053"/>
                  </a:cubicBezTo>
                  <a:lnTo>
                    <a:pt x="1129761" y="905114"/>
                  </a:lnTo>
                  <a:cubicBezTo>
                    <a:pt x="1126230" y="907468"/>
                    <a:pt x="1122169" y="909175"/>
                    <a:pt x="1119169" y="912175"/>
                  </a:cubicBezTo>
                  <a:cubicBezTo>
                    <a:pt x="1116169" y="915175"/>
                    <a:pt x="1115301" y="919973"/>
                    <a:pt x="1112108" y="922767"/>
                  </a:cubicBezTo>
                  <a:cubicBezTo>
                    <a:pt x="1097167" y="935841"/>
                    <a:pt x="1094881" y="935570"/>
                    <a:pt x="1080334" y="940419"/>
                  </a:cubicBezTo>
                  <a:cubicBezTo>
                    <a:pt x="1069742" y="939242"/>
                    <a:pt x="1059054" y="938741"/>
                    <a:pt x="1048559" y="936889"/>
                  </a:cubicBezTo>
                  <a:cubicBezTo>
                    <a:pt x="1039002" y="935203"/>
                    <a:pt x="1020315" y="929828"/>
                    <a:pt x="1020315" y="929828"/>
                  </a:cubicBezTo>
                  <a:cubicBezTo>
                    <a:pt x="999404" y="914144"/>
                    <a:pt x="1009458" y="924132"/>
                    <a:pt x="992071" y="898053"/>
                  </a:cubicBezTo>
                  <a:lnTo>
                    <a:pt x="985010" y="887462"/>
                  </a:lnTo>
                  <a:cubicBezTo>
                    <a:pt x="977479" y="864865"/>
                    <a:pt x="975793" y="864313"/>
                    <a:pt x="985010" y="827443"/>
                  </a:cubicBezTo>
                  <a:cubicBezTo>
                    <a:pt x="987068" y="819210"/>
                    <a:pt x="996448" y="814311"/>
                    <a:pt x="999132" y="806260"/>
                  </a:cubicBezTo>
                  <a:lnTo>
                    <a:pt x="1002663" y="795669"/>
                  </a:lnTo>
                  <a:cubicBezTo>
                    <a:pt x="1003840" y="773309"/>
                    <a:pt x="1004166" y="750888"/>
                    <a:pt x="1006193" y="728589"/>
                  </a:cubicBezTo>
                  <a:cubicBezTo>
                    <a:pt x="1006530" y="724883"/>
                    <a:pt x="1008917" y="721631"/>
                    <a:pt x="1009724" y="717998"/>
                  </a:cubicBezTo>
                  <a:cubicBezTo>
                    <a:pt x="1011277" y="711010"/>
                    <a:pt x="1011850" y="703834"/>
                    <a:pt x="1013254" y="696815"/>
                  </a:cubicBezTo>
                  <a:cubicBezTo>
                    <a:pt x="1021578" y="655193"/>
                    <a:pt x="1011340" y="720813"/>
                    <a:pt x="1020315" y="657979"/>
                  </a:cubicBezTo>
                  <a:cubicBezTo>
                    <a:pt x="1019138" y="579131"/>
                    <a:pt x="1019005" y="500261"/>
                    <a:pt x="1016785" y="421436"/>
                  </a:cubicBezTo>
                  <a:cubicBezTo>
                    <a:pt x="1016576" y="414002"/>
                    <a:pt x="1011548" y="404019"/>
                    <a:pt x="1009724" y="396722"/>
                  </a:cubicBezTo>
                  <a:cubicBezTo>
                    <a:pt x="1008269" y="390901"/>
                    <a:pt x="1007105" y="385001"/>
                    <a:pt x="1006193" y="379070"/>
                  </a:cubicBezTo>
                  <a:cubicBezTo>
                    <a:pt x="1004750" y="369692"/>
                    <a:pt x="1005159" y="359980"/>
                    <a:pt x="1002663" y="350826"/>
                  </a:cubicBezTo>
                  <a:cubicBezTo>
                    <a:pt x="1000308" y="342191"/>
                    <a:pt x="974492" y="319075"/>
                    <a:pt x="974419" y="319051"/>
                  </a:cubicBezTo>
                  <a:cubicBezTo>
                    <a:pt x="970888" y="317874"/>
                    <a:pt x="967080" y="317327"/>
                    <a:pt x="963827" y="315520"/>
                  </a:cubicBezTo>
                  <a:cubicBezTo>
                    <a:pt x="963817" y="315514"/>
                    <a:pt x="937354" y="297871"/>
                    <a:pt x="932053" y="294337"/>
                  </a:cubicBezTo>
                  <a:cubicBezTo>
                    <a:pt x="928522" y="291983"/>
                    <a:pt x="925487" y="288618"/>
                    <a:pt x="921461" y="287276"/>
                  </a:cubicBezTo>
                  <a:lnTo>
                    <a:pt x="910870" y="283746"/>
                  </a:lnTo>
                  <a:cubicBezTo>
                    <a:pt x="907339" y="281392"/>
                    <a:pt x="903538" y="279402"/>
                    <a:pt x="900278" y="276685"/>
                  </a:cubicBezTo>
                  <a:cubicBezTo>
                    <a:pt x="896442" y="273489"/>
                    <a:pt x="893841" y="268863"/>
                    <a:pt x="889687" y="266093"/>
                  </a:cubicBezTo>
                  <a:cubicBezTo>
                    <a:pt x="886590" y="264029"/>
                    <a:pt x="882626" y="263740"/>
                    <a:pt x="879095" y="262563"/>
                  </a:cubicBezTo>
                  <a:cubicBezTo>
                    <a:pt x="797719" y="272734"/>
                    <a:pt x="886991" y="262530"/>
                    <a:pt x="706101" y="269624"/>
                  </a:cubicBezTo>
                  <a:cubicBezTo>
                    <a:pt x="694283" y="270087"/>
                    <a:pt x="682614" y="272681"/>
                    <a:pt x="670796" y="273154"/>
                  </a:cubicBezTo>
                  <a:cubicBezTo>
                    <a:pt x="623746" y="275036"/>
                    <a:pt x="576649" y="275508"/>
                    <a:pt x="529576" y="276685"/>
                  </a:cubicBezTo>
                  <a:cubicBezTo>
                    <a:pt x="527135" y="277905"/>
                    <a:pt x="509833" y="287389"/>
                    <a:pt x="504862" y="287276"/>
                  </a:cubicBezTo>
                  <a:cubicBezTo>
                    <a:pt x="456567" y="286178"/>
                    <a:pt x="360111" y="280215"/>
                    <a:pt x="360111" y="280215"/>
                  </a:cubicBezTo>
                  <a:cubicBezTo>
                    <a:pt x="353050" y="279038"/>
                    <a:pt x="345916" y="278238"/>
                    <a:pt x="338928" y="276685"/>
                  </a:cubicBezTo>
                  <a:cubicBezTo>
                    <a:pt x="319984" y="272475"/>
                    <a:pt x="335013" y="270717"/>
                    <a:pt x="307154" y="269624"/>
                  </a:cubicBezTo>
                  <a:cubicBezTo>
                    <a:pt x="254224" y="267548"/>
                    <a:pt x="201239" y="267270"/>
                    <a:pt x="148281" y="266093"/>
                  </a:cubicBezTo>
                  <a:cubicBezTo>
                    <a:pt x="140043" y="264916"/>
                    <a:pt x="131755" y="264052"/>
                    <a:pt x="123568" y="262563"/>
                  </a:cubicBezTo>
                  <a:cubicBezTo>
                    <a:pt x="108409" y="259807"/>
                    <a:pt x="112076" y="259280"/>
                    <a:pt x="98854" y="255502"/>
                  </a:cubicBezTo>
                  <a:cubicBezTo>
                    <a:pt x="94188" y="254169"/>
                    <a:pt x="89380" y="253365"/>
                    <a:pt x="84732" y="251971"/>
                  </a:cubicBezTo>
                  <a:cubicBezTo>
                    <a:pt x="77603" y="249832"/>
                    <a:pt x="63549" y="244910"/>
                    <a:pt x="63549" y="244910"/>
                  </a:cubicBezTo>
                  <a:cubicBezTo>
                    <a:pt x="38341" y="253313"/>
                    <a:pt x="48559" y="247842"/>
                    <a:pt x="31775" y="259032"/>
                  </a:cubicBezTo>
                  <a:cubicBezTo>
                    <a:pt x="28244" y="255502"/>
                    <a:pt x="23953" y="252595"/>
                    <a:pt x="21183" y="248441"/>
                  </a:cubicBezTo>
                  <a:cubicBezTo>
                    <a:pt x="19119" y="245344"/>
                    <a:pt x="17653" y="241571"/>
                    <a:pt x="17653" y="237849"/>
                  </a:cubicBezTo>
                  <a:cubicBezTo>
                    <a:pt x="17653" y="218983"/>
                    <a:pt x="17002" y="199758"/>
                    <a:pt x="21183" y="181361"/>
                  </a:cubicBezTo>
                  <a:cubicBezTo>
                    <a:pt x="23064" y="173086"/>
                    <a:pt x="30598" y="167239"/>
                    <a:pt x="35305" y="160178"/>
                  </a:cubicBezTo>
                  <a:cubicBezTo>
                    <a:pt x="37659" y="156648"/>
                    <a:pt x="41024" y="153612"/>
                    <a:pt x="42366" y="149587"/>
                  </a:cubicBezTo>
                  <a:lnTo>
                    <a:pt x="49427" y="128404"/>
                  </a:lnTo>
                  <a:cubicBezTo>
                    <a:pt x="48250" y="96629"/>
                    <a:pt x="50242" y="64578"/>
                    <a:pt x="45897" y="33080"/>
                  </a:cubicBezTo>
                  <a:cubicBezTo>
                    <a:pt x="45317" y="28877"/>
                    <a:pt x="38306" y="29019"/>
                    <a:pt x="35305" y="26019"/>
                  </a:cubicBezTo>
                  <a:cubicBezTo>
                    <a:pt x="32305" y="23019"/>
                    <a:pt x="31437" y="18222"/>
                    <a:pt x="28244" y="15428"/>
                  </a:cubicBezTo>
                  <a:cubicBezTo>
                    <a:pt x="10612" y="0"/>
                    <a:pt x="14019" y="1306"/>
                    <a:pt x="0" y="130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81665" y="4454514"/>
              <a:ext cx="1659336" cy="689427"/>
            </a:xfrm>
            <a:custGeom>
              <a:avLst/>
              <a:gdLst>
                <a:gd name="connsiteX0" fmla="*/ 1659336 w 1659336"/>
                <a:gd name="connsiteY0" fmla="*/ 689427 h 689427"/>
                <a:gd name="connsiteX1" fmla="*/ 1627561 w 1659336"/>
                <a:gd name="connsiteY1" fmla="*/ 671775 h 689427"/>
                <a:gd name="connsiteX2" fmla="*/ 1599317 w 1659336"/>
                <a:gd name="connsiteY2" fmla="*/ 668244 h 689427"/>
                <a:gd name="connsiteX3" fmla="*/ 1578134 w 1659336"/>
                <a:gd name="connsiteY3" fmla="*/ 657653 h 689427"/>
                <a:gd name="connsiteX4" fmla="*/ 1567543 w 1659336"/>
                <a:gd name="connsiteY4" fmla="*/ 654122 h 689427"/>
                <a:gd name="connsiteX5" fmla="*/ 1546360 w 1659336"/>
                <a:gd name="connsiteY5" fmla="*/ 643531 h 689427"/>
                <a:gd name="connsiteX6" fmla="*/ 1535768 w 1659336"/>
                <a:gd name="connsiteY6" fmla="*/ 636470 h 689427"/>
                <a:gd name="connsiteX7" fmla="*/ 1518116 w 1659336"/>
                <a:gd name="connsiteY7" fmla="*/ 632939 h 689427"/>
                <a:gd name="connsiteX8" fmla="*/ 1503994 w 1659336"/>
                <a:gd name="connsiteY8" fmla="*/ 629409 h 689427"/>
                <a:gd name="connsiteX9" fmla="*/ 1468689 w 1659336"/>
                <a:gd name="connsiteY9" fmla="*/ 622348 h 689427"/>
                <a:gd name="connsiteX10" fmla="*/ 1454567 w 1659336"/>
                <a:gd name="connsiteY10" fmla="*/ 618817 h 689427"/>
                <a:gd name="connsiteX11" fmla="*/ 1419262 w 1659336"/>
                <a:gd name="connsiteY11" fmla="*/ 615287 h 689427"/>
                <a:gd name="connsiteX12" fmla="*/ 1383957 w 1659336"/>
                <a:gd name="connsiteY12" fmla="*/ 608226 h 689427"/>
                <a:gd name="connsiteX13" fmla="*/ 1362774 w 1659336"/>
                <a:gd name="connsiteY13" fmla="*/ 601165 h 689427"/>
                <a:gd name="connsiteX14" fmla="*/ 1348652 w 1659336"/>
                <a:gd name="connsiteY14" fmla="*/ 597634 h 689427"/>
                <a:gd name="connsiteX15" fmla="*/ 1327469 w 1659336"/>
                <a:gd name="connsiteY15" fmla="*/ 590573 h 689427"/>
                <a:gd name="connsiteX16" fmla="*/ 1316877 w 1659336"/>
                <a:gd name="connsiteY16" fmla="*/ 587043 h 689427"/>
                <a:gd name="connsiteX17" fmla="*/ 1274511 w 1659336"/>
                <a:gd name="connsiteY17" fmla="*/ 583512 h 689427"/>
                <a:gd name="connsiteX18" fmla="*/ 1246267 w 1659336"/>
                <a:gd name="connsiteY18" fmla="*/ 576451 h 689427"/>
                <a:gd name="connsiteX19" fmla="*/ 1214493 w 1659336"/>
                <a:gd name="connsiteY19" fmla="*/ 565860 h 689427"/>
                <a:gd name="connsiteX20" fmla="*/ 1203901 w 1659336"/>
                <a:gd name="connsiteY20" fmla="*/ 562329 h 689427"/>
                <a:gd name="connsiteX21" fmla="*/ 1189779 w 1659336"/>
                <a:gd name="connsiteY21" fmla="*/ 558799 h 689427"/>
                <a:gd name="connsiteX22" fmla="*/ 1168596 w 1659336"/>
                <a:gd name="connsiteY22" fmla="*/ 551738 h 689427"/>
                <a:gd name="connsiteX23" fmla="*/ 1034437 w 1659336"/>
                <a:gd name="connsiteY23" fmla="*/ 548207 h 689427"/>
                <a:gd name="connsiteX24" fmla="*/ 995601 w 1659336"/>
                <a:gd name="connsiteY24" fmla="*/ 541146 h 689427"/>
                <a:gd name="connsiteX25" fmla="*/ 985010 w 1659336"/>
                <a:gd name="connsiteY25" fmla="*/ 534085 h 689427"/>
                <a:gd name="connsiteX26" fmla="*/ 949705 w 1659336"/>
                <a:gd name="connsiteY26" fmla="*/ 523494 h 689427"/>
                <a:gd name="connsiteX27" fmla="*/ 861442 w 1659336"/>
                <a:gd name="connsiteY27" fmla="*/ 519963 h 689427"/>
                <a:gd name="connsiteX28" fmla="*/ 819076 w 1659336"/>
                <a:gd name="connsiteY28" fmla="*/ 505841 h 689427"/>
                <a:gd name="connsiteX29" fmla="*/ 797893 w 1659336"/>
                <a:gd name="connsiteY29" fmla="*/ 498780 h 689427"/>
                <a:gd name="connsiteX30" fmla="*/ 776710 w 1659336"/>
                <a:gd name="connsiteY30" fmla="*/ 488189 h 689427"/>
                <a:gd name="connsiteX31" fmla="*/ 766119 w 1659336"/>
                <a:gd name="connsiteY31" fmla="*/ 481128 h 689427"/>
                <a:gd name="connsiteX32" fmla="*/ 744936 w 1659336"/>
                <a:gd name="connsiteY32" fmla="*/ 474067 h 689427"/>
                <a:gd name="connsiteX33" fmla="*/ 723753 w 1659336"/>
                <a:gd name="connsiteY33" fmla="*/ 467006 h 689427"/>
                <a:gd name="connsiteX34" fmla="*/ 702570 w 1659336"/>
                <a:gd name="connsiteY34" fmla="*/ 459945 h 689427"/>
                <a:gd name="connsiteX35" fmla="*/ 691978 w 1659336"/>
                <a:gd name="connsiteY35" fmla="*/ 456414 h 689427"/>
                <a:gd name="connsiteX36" fmla="*/ 681387 w 1659336"/>
                <a:gd name="connsiteY36" fmla="*/ 445823 h 689427"/>
                <a:gd name="connsiteX37" fmla="*/ 631960 w 1659336"/>
                <a:gd name="connsiteY37" fmla="*/ 435231 h 689427"/>
                <a:gd name="connsiteX38" fmla="*/ 621368 w 1659336"/>
                <a:gd name="connsiteY38" fmla="*/ 428170 h 689427"/>
                <a:gd name="connsiteX39" fmla="*/ 600185 w 1659336"/>
                <a:gd name="connsiteY39" fmla="*/ 421109 h 689427"/>
                <a:gd name="connsiteX40" fmla="*/ 579002 w 1659336"/>
                <a:gd name="connsiteY40" fmla="*/ 410518 h 689427"/>
                <a:gd name="connsiteX41" fmla="*/ 543697 w 1659336"/>
                <a:gd name="connsiteY41" fmla="*/ 406987 h 689427"/>
                <a:gd name="connsiteX42" fmla="*/ 533106 w 1659336"/>
                <a:gd name="connsiteY42" fmla="*/ 403457 h 689427"/>
                <a:gd name="connsiteX43" fmla="*/ 522514 w 1659336"/>
                <a:gd name="connsiteY43" fmla="*/ 392865 h 689427"/>
                <a:gd name="connsiteX44" fmla="*/ 511923 w 1659336"/>
                <a:gd name="connsiteY44" fmla="*/ 385804 h 689427"/>
                <a:gd name="connsiteX45" fmla="*/ 501331 w 1659336"/>
                <a:gd name="connsiteY45" fmla="*/ 375213 h 689427"/>
                <a:gd name="connsiteX46" fmla="*/ 476618 w 1659336"/>
                <a:gd name="connsiteY46" fmla="*/ 361091 h 689427"/>
                <a:gd name="connsiteX47" fmla="*/ 448374 w 1659336"/>
                <a:gd name="connsiteY47" fmla="*/ 364621 h 689427"/>
                <a:gd name="connsiteX48" fmla="*/ 427191 w 1659336"/>
                <a:gd name="connsiteY48" fmla="*/ 378743 h 689427"/>
                <a:gd name="connsiteX49" fmla="*/ 416599 w 1659336"/>
                <a:gd name="connsiteY49" fmla="*/ 385804 h 689427"/>
                <a:gd name="connsiteX50" fmla="*/ 356581 w 1659336"/>
                <a:gd name="connsiteY50" fmla="*/ 392865 h 689427"/>
                <a:gd name="connsiteX51" fmla="*/ 345989 w 1659336"/>
                <a:gd name="connsiteY51" fmla="*/ 396396 h 689427"/>
                <a:gd name="connsiteX52" fmla="*/ 285971 w 1659336"/>
                <a:gd name="connsiteY52" fmla="*/ 403457 h 689427"/>
                <a:gd name="connsiteX53" fmla="*/ 257727 w 1659336"/>
                <a:gd name="connsiteY53" fmla="*/ 410518 h 689427"/>
                <a:gd name="connsiteX54" fmla="*/ 236543 w 1659336"/>
                <a:gd name="connsiteY54" fmla="*/ 424640 h 689427"/>
                <a:gd name="connsiteX55" fmla="*/ 225952 w 1659336"/>
                <a:gd name="connsiteY55" fmla="*/ 435231 h 689427"/>
                <a:gd name="connsiteX56" fmla="*/ 204769 w 1659336"/>
                <a:gd name="connsiteY56" fmla="*/ 442292 h 689427"/>
                <a:gd name="connsiteX57" fmla="*/ 194177 w 1659336"/>
                <a:gd name="connsiteY57" fmla="*/ 445823 h 689427"/>
                <a:gd name="connsiteX58" fmla="*/ 172994 w 1659336"/>
                <a:gd name="connsiteY58" fmla="*/ 456414 h 689427"/>
                <a:gd name="connsiteX59" fmla="*/ 134159 w 1659336"/>
                <a:gd name="connsiteY59" fmla="*/ 459945 h 689427"/>
                <a:gd name="connsiteX60" fmla="*/ 105915 w 1659336"/>
                <a:gd name="connsiteY60" fmla="*/ 463475 h 689427"/>
                <a:gd name="connsiteX61" fmla="*/ 49427 w 1659336"/>
                <a:gd name="connsiteY61" fmla="*/ 467006 h 689427"/>
                <a:gd name="connsiteX62" fmla="*/ 52957 w 1659336"/>
                <a:gd name="connsiteY62" fmla="*/ 449353 h 689427"/>
                <a:gd name="connsiteX63" fmla="*/ 67079 w 1659336"/>
                <a:gd name="connsiteY63" fmla="*/ 442292 h 689427"/>
                <a:gd name="connsiteX64" fmla="*/ 74140 w 1659336"/>
                <a:gd name="connsiteY64" fmla="*/ 431701 h 689427"/>
                <a:gd name="connsiteX65" fmla="*/ 84732 w 1659336"/>
                <a:gd name="connsiteY65" fmla="*/ 424640 h 689427"/>
                <a:gd name="connsiteX66" fmla="*/ 91793 w 1659336"/>
                <a:gd name="connsiteY66" fmla="*/ 414048 h 689427"/>
                <a:gd name="connsiteX67" fmla="*/ 112976 w 1659336"/>
                <a:gd name="connsiteY67" fmla="*/ 399926 h 689427"/>
                <a:gd name="connsiteX68" fmla="*/ 123567 w 1659336"/>
                <a:gd name="connsiteY68" fmla="*/ 392865 h 689427"/>
                <a:gd name="connsiteX69" fmla="*/ 144750 w 1659336"/>
                <a:gd name="connsiteY69" fmla="*/ 375213 h 689427"/>
                <a:gd name="connsiteX70" fmla="*/ 162403 w 1659336"/>
                <a:gd name="connsiteY70" fmla="*/ 354030 h 689427"/>
                <a:gd name="connsiteX71" fmla="*/ 176525 w 1659336"/>
                <a:gd name="connsiteY71" fmla="*/ 332847 h 689427"/>
                <a:gd name="connsiteX72" fmla="*/ 162403 w 1659336"/>
                <a:gd name="connsiteY72" fmla="*/ 265767 h 689427"/>
                <a:gd name="connsiteX73" fmla="*/ 151811 w 1659336"/>
                <a:gd name="connsiteY73" fmla="*/ 258706 h 689427"/>
                <a:gd name="connsiteX74" fmla="*/ 144750 w 1659336"/>
                <a:gd name="connsiteY74" fmla="*/ 248115 h 689427"/>
                <a:gd name="connsiteX75" fmla="*/ 123567 w 1659336"/>
                <a:gd name="connsiteY75" fmla="*/ 237523 h 689427"/>
                <a:gd name="connsiteX76" fmla="*/ 102384 w 1659336"/>
                <a:gd name="connsiteY76" fmla="*/ 219871 h 689427"/>
                <a:gd name="connsiteX77" fmla="*/ 81201 w 1659336"/>
                <a:gd name="connsiteY77" fmla="*/ 202218 h 689427"/>
                <a:gd name="connsiteX78" fmla="*/ 81201 w 1659336"/>
                <a:gd name="connsiteY78" fmla="*/ 170444 h 689427"/>
                <a:gd name="connsiteX79" fmla="*/ 88262 w 1659336"/>
                <a:gd name="connsiteY79" fmla="*/ 149261 h 689427"/>
                <a:gd name="connsiteX80" fmla="*/ 84732 w 1659336"/>
                <a:gd name="connsiteY80" fmla="*/ 113955 h 689427"/>
                <a:gd name="connsiteX81" fmla="*/ 77671 w 1659336"/>
                <a:gd name="connsiteY81" fmla="*/ 103364 h 689427"/>
                <a:gd name="connsiteX82" fmla="*/ 67079 w 1659336"/>
                <a:gd name="connsiteY82" fmla="*/ 82181 h 689427"/>
                <a:gd name="connsiteX83" fmla="*/ 52957 w 1659336"/>
                <a:gd name="connsiteY83" fmla="*/ 64528 h 689427"/>
                <a:gd name="connsiteX84" fmla="*/ 45896 w 1659336"/>
                <a:gd name="connsiteY84" fmla="*/ 53937 h 689427"/>
                <a:gd name="connsiteX85" fmla="*/ 24713 w 1659336"/>
                <a:gd name="connsiteY85" fmla="*/ 32754 h 689427"/>
                <a:gd name="connsiteX86" fmla="*/ 10591 w 1659336"/>
                <a:gd name="connsiteY86" fmla="*/ 11571 h 689427"/>
                <a:gd name="connsiteX87" fmla="*/ 0 w 1659336"/>
                <a:gd name="connsiteY87" fmla="*/ 979 h 68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59336" h="689427">
                  <a:moveTo>
                    <a:pt x="1659336" y="689427"/>
                  </a:moveTo>
                  <a:cubicBezTo>
                    <a:pt x="1648336" y="682094"/>
                    <a:pt x="1640380" y="674106"/>
                    <a:pt x="1627561" y="671775"/>
                  </a:cubicBezTo>
                  <a:cubicBezTo>
                    <a:pt x="1618226" y="670078"/>
                    <a:pt x="1608732" y="669421"/>
                    <a:pt x="1599317" y="668244"/>
                  </a:cubicBezTo>
                  <a:cubicBezTo>
                    <a:pt x="1572704" y="659374"/>
                    <a:pt x="1605502" y="671337"/>
                    <a:pt x="1578134" y="657653"/>
                  </a:cubicBezTo>
                  <a:cubicBezTo>
                    <a:pt x="1574806" y="655989"/>
                    <a:pt x="1570871" y="655786"/>
                    <a:pt x="1567543" y="654122"/>
                  </a:cubicBezTo>
                  <a:cubicBezTo>
                    <a:pt x="1540175" y="640438"/>
                    <a:pt x="1572973" y="652401"/>
                    <a:pt x="1546360" y="643531"/>
                  </a:cubicBezTo>
                  <a:cubicBezTo>
                    <a:pt x="1542829" y="641177"/>
                    <a:pt x="1539741" y="637960"/>
                    <a:pt x="1535768" y="636470"/>
                  </a:cubicBezTo>
                  <a:cubicBezTo>
                    <a:pt x="1530150" y="634363"/>
                    <a:pt x="1523974" y="634241"/>
                    <a:pt x="1518116" y="632939"/>
                  </a:cubicBezTo>
                  <a:cubicBezTo>
                    <a:pt x="1513379" y="631886"/>
                    <a:pt x="1508659" y="630742"/>
                    <a:pt x="1503994" y="629409"/>
                  </a:cubicBezTo>
                  <a:cubicBezTo>
                    <a:pt x="1472262" y="620343"/>
                    <a:pt x="1526702" y="632896"/>
                    <a:pt x="1468689" y="622348"/>
                  </a:cubicBezTo>
                  <a:cubicBezTo>
                    <a:pt x="1463915" y="621480"/>
                    <a:pt x="1459370" y="619503"/>
                    <a:pt x="1454567" y="618817"/>
                  </a:cubicBezTo>
                  <a:cubicBezTo>
                    <a:pt x="1442859" y="617144"/>
                    <a:pt x="1431030" y="616464"/>
                    <a:pt x="1419262" y="615287"/>
                  </a:cubicBezTo>
                  <a:cubicBezTo>
                    <a:pt x="1407494" y="612933"/>
                    <a:pt x="1395343" y="612021"/>
                    <a:pt x="1383957" y="608226"/>
                  </a:cubicBezTo>
                  <a:lnTo>
                    <a:pt x="1362774" y="601165"/>
                  </a:lnTo>
                  <a:cubicBezTo>
                    <a:pt x="1358171" y="599631"/>
                    <a:pt x="1353300" y="599028"/>
                    <a:pt x="1348652" y="597634"/>
                  </a:cubicBezTo>
                  <a:cubicBezTo>
                    <a:pt x="1341523" y="595495"/>
                    <a:pt x="1334530" y="592927"/>
                    <a:pt x="1327469" y="590573"/>
                  </a:cubicBezTo>
                  <a:cubicBezTo>
                    <a:pt x="1323938" y="589396"/>
                    <a:pt x="1320586" y="587352"/>
                    <a:pt x="1316877" y="587043"/>
                  </a:cubicBezTo>
                  <a:lnTo>
                    <a:pt x="1274511" y="583512"/>
                  </a:lnTo>
                  <a:cubicBezTo>
                    <a:pt x="1265096" y="581158"/>
                    <a:pt x="1255473" y="579520"/>
                    <a:pt x="1246267" y="576451"/>
                  </a:cubicBezTo>
                  <a:lnTo>
                    <a:pt x="1214493" y="565860"/>
                  </a:lnTo>
                  <a:cubicBezTo>
                    <a:pt x="1210962" y="564683"/>
                    <a:pt x="1207512" y="563232"/>
                    <a:pt x="1203901" y="562329"/>
                  </a:cubicBezTo>
                  <a:cubicBezTo>
                    <a:pt x="1199194" y="561152"/>
                    <a:pt x="1194427" y="560193"/>
                    <a:pt x="1189779" y="558799"/>
                  </a:cubicBezTo>
                  <a:cubicBezTo>
                    <a:pt x="1182650" y="556660"/>
                    <a:pt x="1176036" y="551934"/>
                    <a:pt x="1168596" y="551738"/>
                  </a:cubicBezTo>
                  <a:lnTo>
                    <a:pt x="1034437" y="548207"/>
                  </a:lnTo>
                  <a:cubicBezTo>
                    <a:pt x="1024696" y="546990"/>
                    <a:pt x="1006487" y="546589"/>
                    <a:pt x="995601" y="541146"/>
                  </a:cubicBezTo>
                  <a:cubicBezTo>
                    <a:pt x="991806" y="539248"/>
                    <a:pt x="988887" y="535808"/>
                    <a:pt x="985010" y="534085"/>
                  </a:cubicBezTo>
                  <a:cubicBezTo>
                    <a:pt x="982636" y="533030"/>
                    <a:pt x="955785" y="523913"/>
                    <a:pt x="949705" y="523494"/>
                  </a:cubicBezTo>
                  <a:cubicBezTo>
                    <a:pt x="920330" y="521468"/>
                    <a:pt x="890863" y="521140"/>
                    <a:pt x="861442" y="519963"/>
                  </a:cubicBezTo>
                  <a:lnTo>
                    <a:pt x="819076" y="505841"/>
                  </a:lnTo>
                  <a:cubicBezTo>
                    <a:pt x="819072" y="505840"/>
                    <a:pt x="797896" y="498782"/>
                    <a:pt x="797893" y="498780"/>
                  </a:cubicBezTo>
                  <a:cubicBezTo>
                    <a:pt x="784206" y="489655"/>
                    <a:pt x="791327" y="493061"/>
                    <a:pt x="776710" y="488189"/>
                  </a:cubicBezTo>
                  <a:cubicBezTo>
                    <a:pt x="773180" y="485835"/>
                    <a:pt x="769996" y="482851"/>
                    <a:pt x="766119" y="481128"/>
                  </a:cubicBezTo>
                  <a:cubicBezTo>
                    <a:pt x="759318" y="478105"/>
                    <a:pt x="751997" y="476421"/>
                    <a:pt x="744936" y="474067"/>
                  </a:cubicBezTo>
                  <a:lnTo>
                    <a:pt x="723753" y="467006"/>
                  </a:lnTo>
                  <a:lnTo>
                    <a:pt x="702570" y="459945"/>
                  </a:lnTo>
                  <a:lnTo>
                    <a:pt x="691978" y="456414"/>
                  </a:lnTo>
                  <a:cubicBezTo>
                    <a:pt x="688448" y="452884"/>
                    <a:pt x="685223" y="449019"/>
                    <a:pt x="681387" y="445823"/>
                  </a:cubicBezTo>
                  <a:cubicBezTo>
                    <a:pt x="664786" y="431989"/>
                    <a:pt x="660298" y="437808"/>
                    <a:pt x="631960" y="435231"/>
                  </a:cubicBezTo>
                  <a:cubicBezTo>
                    <a:pt x="628429" y="432877"/>
                    <a:pt x="625246" y="429893"/>
                    <a:pt x="621368" y="428170"/>
                  </a:cubicBezTo>
                  <a:cubicBezTo>
                    <a:pt x="614567" y="425147"/>
                    <a:pt x="606378" y="425238"/>
                    <a:pt x="600185" y="421109"/>
                  </a:cubicBezTo>
                  <a:cubicBezTo>
                    <a:pt x="592328" y="415871"/>
                    <a:pt x="588505" y="411980"/>
                    <a:pt x="579002" y="410518"/>
                  </a:cubicBezTo>
                  <a:cubicBezTo>
                    <a:pt x="567312" y="408720"/>
                    <a:pt x="555465" y="408164"/>
                    <a:pt x="543697" y="406987"/>
                  </a:cubicBezTo>
                  <a:cubicBezTo>
                    <a:pt x="540167" y="405810"/>
                    <a:pt x="536202" y="405521"/>
                    <a:pt x="533106" y="403457"/>
                  </a:cubicBezTo>
                  <a:cubicBezTo>
                    <a:pt x="528951" y="400687"/>
                    <a:pt x="526350" y="396062"/>
                    <a:pt x="522514" y="392865"/>
                  </a:cubicBezTo>
                  <a:cubicBezTo>
                    <a:pt x="519254" y="390149"/>
                    <a:pt x="515183" y="388520"/>
                    <a:pt x="511923" y="385804"/>
                  </a:cubicBezTo>
                  <a:cubicBezTo>
                    <a:pt x="508087" y="382608"/>
                    <a:pt x="505167" y="378409"/>
                    <a:pt x="501331" y="375213"/>
                  </a:cubicBezTo>
                  <a:cubicBezTo>
                    <a:pt x="493844" y="368974"/>
                    <a:pt x="485253" y="365409"/>
                    <a:pt x="476618" y="361091"/>
                  </a:cubicBezTo>
                  <a:cubicBezTo>
                    <a:pt x="467203" y="362268"/>
                    <a:pt x="457309" y="361430"/>
                    <a:pt x="448374" y="364621"/>
                  </a:cubicBezTo>
                  <a:cubicBezTo>
                    <a:pt x="440382" y="367475"/>
                    <a:pt x="434252" y="374036"/>
                    <a:pt x="427191" y="378743"/>
                  </a:cubicBezTo>
                  <a:cubicBezTo>
                    <a:pt x="423660" y="381097"/>
                    <a:pt x="420716" y="384775"/>
                    <a:pt x="416599" y="385804"/>
                  </a:cubicBezTo>
                  <a:cubicBezTo>
                    <a:pt x="387591" y="393057"/>
                    <a:pt x="407315" y="388963"/>
                    <a:pt x="356581" y="392865"/>
                  </a:cubicBezTo>
                  <a:cubicBezTo>
                    <a:pt x="353050" y="394042"/>
                    <a:pt x="349673" y="395870"/>
                    <a:pt x="345989" y="396396"/>
                  </a:cubicBezTo>
                  <a:cubicBezTo>
                    <a:pt x="307740" y="401860"/>
                    <a:pt x="315727" y="397081"/>
                    <a:pt x="285971" y="403457"/>
                  </a:cubicBezTo>
                  <a:cubicBezTo>
                    <a:pt x="276482" y="405490"/>
                    <a:pt x="257727" y="410518"/>
                    <a:pt x="257727" y="410518"/>
                  </a:cubicBezTo>
                  <a:cubicBezTo>
                    <a:pt x="250666" y="415225"/>
                    <a:pt x="242544" y="418639"/>
                    <a:pt x="236543" y="424640"/>
                  </a:cubicBezTo>
                  <a:cubicBezTo>
                    <a:pt x="233013" y="428170"/>
                    <a:pt x="230316" y="432806"/>
                    <a:pt x="225952" y="435231"/>
                  </a:cubicBezTo>
                  <a:cubicBezTo>
                    <a:pt x="219446" y="438846"/>
                    <a:pt x="211830" y="439938"/>
                    <a:pt x="204769" y="442292"/>
                  </a:cubicBezTo>
                  <a:cubicBezTo>
                    <a:pt x="201238" y="443469"/>
                    <a:pt x="197274" y="443759"/>
                    <a:pt x="194177" y="445823"/>
                  </a:cubicBezTo>
                  <a:cubicBezTo>
                    <a:pt x="186547" y="450910"/>
                    <a:pt x="182298" y="455085"/>
                    <a:pt x="172994" y="456414"/>
                  </a:cubicBezTo>
                  <a:cubicBezTo>
                    <a:pt x="160126" y="458252"/>
                    <a:pt x="147086" y="458584"/>
                    <a:pt x="134159" y="459945"/>
                  </a:cubicBezTo>
                  <a:cubicBezTo>
                    <a:pt x="124723" y="460938"/>
                    <a:pt x="115330" y="462298"/>
                    <a:pt x="105915" y="463475"/>
                  </a:cubicBezTo>
                  <a:cubicBezTo>
                    <a:pt x="68466" y="472837"/>
                    <a:pt x="87300" y="471740"/>
                    <a:pt x="49427" y="467006"/>
                  </a:cubicBezTo>
                  <a:cubicBezTo>
                    <a:pt x="50604" y="461122"/>
                    <a:pt x="49469" y="454236"/>
                    <a:pt x="52957" y="449353"/>
                  </a:cubicBezTo>
                  <a:cubicBezTo>
                    <a:pt x="56016" y="445070"/>
                    <a:pt x="63036" y="445661"/>
                    <a:pt x="67079" y="442292"/>
                  </a:cubicBezTo>
                  <a:cubicBezTo>
                    <a:pt x="70339" y="439576"/>
                    <a:pt x="71140" y="434701"/>
                    <a:pt x="74140" y="431701"/>
                  </a:cubicBezTo>
                  <a:cubicBezTo>
                    <a:pt x="77141" y="428701"/>
                    <a:pt x="81201" y="426994"/>
                    <a:pt x="84732" y="424640"/>
                  </a:cubicBezTo>
                  <a:cubicBezTo>
                    <a:pt x="87086" y="421109"/>
                    <a:pt x="88600" y="416842"/>
                    <a:pt x="91793" y="414048"/>
                  </a:cubicBezTo>
                  <a:cubicBezTo>
                    <a:pt x="98180" y="408460"/>
                    <a:pt x="105915" y="404633"/>
                    <a:pt x="112976" y="399926"/>
                  </a:cubicBezTo>
                  <a:cubicBezTo>
                    <a:pt x="116506" y="397572"/>
                    <a:pt x="120567" y="395865"/>
                    <a:pt x="123567" y="392865"/>
                  </a:cubicBezTo>
                  <a:cubicBezTo>
                    <a:pt x="137159" y="379274"/>
                    <a:pt x="130005" y="385044"/>
                    <a:pt x="144750" y="375213"/>
                  </a:cubicBezTo>
                  <a:cubicBezTo>
                    <a:pt x="169977" y="337371"/>
                    <a:pt x="130694" y="394798"/>
                    <a:pt x="162403" y="354030"/>
                  </a:cubicBezTo>
                  <a:cubicBezTo>
                    <a:pt x="167613" y="347331"/>
                    <a:pt x="176525" y="332847"/>
                    <a:pt x="176525" y="332847"/>
                  </a:cubicBezTo>
                  <a:cubicBezTo>
                    <a:pt x="173677" y="287282"/>
                    <a:pt x="186071" y="285491"/>
                    <a:pt x="162403" y="265767"/>
                  </a:cubicBezTo>
                  <a:cubicBezTo>
                    <a:pt x="159143" y="263050"/>
                    <a:pt x="155342" y="261060"/>
                    <a:pt x="151811" y="258706"/>
                  </a:cubicBezTo>
                  <a:cubicBezTo>
                    <a:pt x="149457" y="255176"/>
                    <a:pt x="147750" y="251115"/>
                    <a:pt x="144750" y="248115"/>
                  </a:cubicBezTo>
                  <a:cubicBezTo>
                    <a:pt x="134632" y="237997"/>
                    <a:pt x="135053" y="243266"/>
                    <a:pt x="123567" y="237523"/>
                  </a:cubicBezTo>
                  <a:cubicBezTo>
                    <a:pt x="110422" y="230950"/>
                    <a:pt x="114093" y="229629"/>
                    <a:pt x="102384" y="219871"/>
                  </a:cubicBezTo>
                  <a:cubicBezTo>
                    <a:pt x="72900" y="195302"/>
                    <a:pt x="112137" y="233154"/>
                    <a:pt x="81201" y="202218"/>
                  </a:cubicBezTo>
                  <a:cubicBezTo>
                    <a:pt x="76023" y="186682"/>
                    <a:pt x="75876" y="191746"/>
                    <a:pt x="81201" y="170444"/>
                  </a:cubicBezTo>
                  <a:cubicBezTo>
                    <a:pt x="83006" y="163223"/>
                    <a:pt x="88262" y="149261"/>
                    <a:pt x="88262" y="149261"/>
                  </a:cubicBezTo>
                  <a:cubicBezTo>
                    <a:pt x="87085" y="137492"/>
                    <a:pt x="87391" y="125479"/>
                    <a:pt x="84732" y="113955"/>
                  </a:cubicBezTo>
                  <a:cubicBezTo>
                    <a:pt x="83778" y="109821"/>
                    <a:pt x="79569" y="107159"/>
                    <a:pt x="77671" y="103364"/>
                  </a:cubicBezTo>
                  <a:cubicBezTo>
                    <a:pt x="63054" y="74131"/>
                    <a:pt x="87314" y="112532"/>
                    <a:pt x="67079" y="82181"/>
                  </a:cubicBezTo>
                  <a:cubicBezTo>
                    <a:pt x="60207" y="61562"/>
                    <a:pt x="68926" y="80496"/>
                    <a:pt x="52957" y="64528"/>
                  </a:cubicBezTo>
                  <a:cubicBezTo>
                    <a:pt x="49957" y="61528"/>
                    <a:pt x="48715" y="57108"/>
                    <a:pt x="45896" y="53937"/>
                  </a:cubicBezTo>
                  <a:cubicBezTo>
                    <a:pt x="39262" y="46474"/>
                    <a:pt x="30252" y="41063"/>
                    <a:pt x="24713" y="32754"/>
                  </a:cubicBezTo>
                  <a:lnTo>
                    <a:pt x="10591" y="11571"/>
                  </a:lnTo>
                  <a:cubicBezTo>
                    <a:pt x="2877" y="0"/>
                    <a:pt x="7773" y="979"/>
                    <a:pt x="0" y="97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92953" y="3968284"/>
              <a:ext cx="1235898" cy="624899"/>
            </a:xfrm>
            <a:custGeom>
              <a:avLst/>
              <a:gdLst>
                <a:gd name="connsiteX0" fmla="*/ 1063038 w 1235898"/>
                <a:gd name="connsiteY0" fmla="*/ 0 h 624899"/>
                <a:gd name="connsiteX1" fmla="*/ 1041855 w 1235898"/>
                <a:gd name="connsiteY1" fmla="*/ 10592 h 624899"/>
                <a:gd name="connsiteX2" fmla="*/ 1034794 w 1235898"/>
                <a:gd name="connsiteY2" fmla="*/ 21183 h 624899"/>
                <a:gd name="connsiteX3" fmla="*/ 1024202 w 1235898"/>
                <a:gd name="connsiteY3" fmla="*/ 31775 h 624899"/>
                <a:gd name="connsiteX4" fmla="*/ 1017141 w 1235898"/>
                <a:gd name="connsiteY4" fmla="*/ 56488 h 624899"/>
                <a:gd name="connsiteX5" fmla="*/ 1020672 w 1235898"/>
                <a:gd name="connsiteY5" fmla="*/ 109446 h 624899"/>
                <a:gd name="connsiteX6" fmla="*/ 1031263 w 1235898"/>
                <a:gd name="connsiteY6" fmla="*/ 130629 h 624899"/>
                <a:gd name="connsiteX7" fmla="*/ 1052446 w 1235898"/>
                <a:gd name="connsiteY7" fmla="*/ 144751 h 624899"/>
                <a:gd name="connsiteX8" fmla="*/ 1073629 w 1235898"/>
                <a:gd name="connsiteY8" fmla="*/ 158873 h 624899"/>
                <a:gd name="connsiteX9" fmla="*/ 1080690 w 1235898"/>
                <a:gd name="connsiteY9" fmla="*/ 169464 h 624899"/>
                <a:gd name="connsiteX10" fmla="*/ 1112465 w 1235898"/>
                <a:gd name="connsiteY10" fmla="*/ 187117 h 624899"/>
                <a:gd name="connsiteX11" fmla="*/ 1133648 w 1235898"/>
                <a:gd name="connsiteY11" fmla="*/ 197708 h 624899"/>
                <a:gd name="connsiteX12" fmla="*/ 1165422 w 1235898"/>
                <a:gd name="connsiteY12" fmla="*/ 215361 h 624899"/>
                <a:gd name="connsiteX13" fmla="*/ 1172483 w 1235898"/>
                <a:gd name="connsiteY13" fmla="*/ 225952 h 624899"/>
                <a:gd name="connsiteX14" fmla="*/ 1183075 w 1235898"/>
                <a:gd name="connsiteY14" fmla="*/ 233013 h 624899"/>
                <a:gd name="connsiteX15" fmla="*/ 1186605 w 1235898"/>
                <a:gd name="connsiteY15" fmla="*/ 247135 h 624899"/>
                <a:gd name="connsiteX16" fmla="*/ 1200727 w 1235898"/>
                <a:gd name="connsiteY16" fmla="*/ 268318 h 624899"/>
                <a:gd name="connsiteX17" fmla="*/ 1211319 w 1235898"/>
                <a:gd name="connsiteY17" fmla="*/ 289501 h 624899"/>
                <a:gd name="connsiteX18" fmla="*/ 1211319 w 1235898"/>
                <a:gd name="connsiteY18" fmla="*/ 501331 h 624899"/>
                <a:gd name="connsiteX19" fmla="*/ 1207788 w 1235898"/>
                <a:gd name="connsiteY19" fmla="*/ 511923 h 624899"/>
                <a:gd name="connsiteX20" fmla="*/ 1183075 w 1235898"/>
                <a:gd name="connsiteY20" fmla="*/ 543697 h 624899"/>
                <a:gd name="connsiteX21" fmla="*/ 1158361 w 1235898"/>
                <a:gd name="connsiteY21" fmla="*/ 575472 h 624899"/>
                <a:gd name="connsiteX22" fmla="*/ 1147770 w 1235898"/>
                <a:gd name="connsiteY22" fmla="*/ 579002 h 624899"/>
                <a:gd name="connsiteX23" fmla="*/ 1084221 w 1235898"/>
                <a:gd name="connsiteY23" fmla="*/ 582533 h 624899"/>
                <a:gd name="connsiteX24" fmla="*/ 1073629 w 1235898"/>
                <a:gd name="connsiteY24" fmla="*/ 589594 h 624899"/>
                <a:gd name="connsiteX25" fmla="*/ 1052446 w 1235898"/>
                <a:gd name="connsiteY25" fmla="*/ 596655 h 624899"/>
                <a:gd name="connsiteX26" fmla="*/ 1041855 w 1235898"/>
                <a:gd name="connsiteY26" fmla="*/ 603716 h 624899"/>
                <a:gd name="connsiteX27" fmla="*/ 1034794 w 1235898"/>
                <a:gd name="connsiteY27" fmla="*/ 614308 h 624899"/>
                <a:gd name="connsiteX28" fmla="*/ 1013611 w 1235898"/>
                <a:gd name="connsiteY28" fmla="*/ 624899 h 624899"/>
                <a:gd name="connsiteX29" fmla="*/ 837086 w 1235898"/>
                <a:gd name="connsiteY29" fmla="*/ 621369 h 624899"/>
                <a:gd name="connsiteX30" fmla="*/ 826494 w 1235898"/>
                <a:gd name="connsiteY30" fmla="*/ 617838 h 624899"/>
                <a:gd name="connsiteX31" fmla="*/ 812372 w 1235898"/>
                <a:gd name="connsiteY31" fmla="*/ 614308 h 624899"/>
                <a:gd name="connsiteX32" fmla="*/ 791189 w 1235898"/>
                <a:gd name="connsiteY32" fmla="*/ 607247 h 624899"/>
                <a:gd name="connsiteX33" fmla="*/ 784128 w 1235898"/>
                <a:gd name="connsiteY33" fmla="*/ 600185 h 624899"/>
                <a:gd name="connsiteX34" fmla="*/ 762945 w 1235898"/>
                <a:gd name="connsiteY34" fmla="*/ 586063 h 624899"/>
                <a:gd name="connsiteX35" fmla="*/ 752354 w 1235898"/>
                <a:gd name="connsiteY35" fmla="*/ 575472 h 624899"/>
                <a:gd name="connsiteX36" fmla="*/ 745293 w 1235898"/>
                <a:gd name="connsiteY36" fmla="*/ 564880 h 624899"/>
                <a:gd name="connsiteX37" fmla="*/ 734701 w 1235898"/>
                <a:gd name="connsiteY37" fmla="*/ 557819 h 624899"/>
                <a:gd name="connsiteX38" fmla="*/ 727640 w 1235898"/>
                <a:gd name="connsiteY38" fmla="*/ 547228 h 624899"/>
                <a:gd name="connsiteX39" fmla="*/ 717049 w 1235898"/>
                <a:gd name="connsiteY39" fmla="*/ 536636 h 624899"/>
                <a:gd name="connsiteX40" fmla="*/ 713518 w 1235898"/>
                <a:gd name="connsiteY40" fmla="*/ 522514 h 624899"/>
                <a:gd name="connsiteX41" fmla="*/ 671152 w 1235898"/>
                <a:gd name="connsiteY41" fmla="*/ 511923 h 624899"/>
                <a:gd name="connsiteX42" fmla="*/ 657030 w 1235898"/>
                <a:gd name="connsiteY42" fmla="*/ 508392 h 624899"/>
                <a:gd name="connsiteX43" fmla="*/ 625255 w 1235898"/>
                <a:gd name="connsiteY43" fmla="*/ 490740 h 624899"/>
                <a:gd name="connsiteX44" fmla="*/ 604072 w 1235898"/>
                <a:gd name="connsiteY44" fmla="*/ 476618 h 624899"/>
                <a:gd name="connsiteX45" fmla="*/ 593481 w 1235898"/>
                <a:gd name="connsiteY45" fmla="*/ 469557 h 624899"/>
                <a:gd name="connsiteX46" fmla="*/ 582889 w 1235898"/>
                <a:gd name="connsiteY46" fmla="*/ 458965 h 624899"/>
                <a:gd name="connsiteX47" fmla="*/ 561706 w 1235898"/>
                <a:gd name="connsiteY47" fmla="*/ 451904 h 624899"/>
                <a:gd name="connsiteX48" fmla="*/ 551115 w 1235898"/>
                <a:gd name="connsiteY48" fmla="*/ 444843 h 624899"/>
                <a:gd name="connsiteX49" fmla="*/ 536993 w 1235898"/>
                <a:gd name="connsiteY49" fmla="*/ 423660 h 624899"/>
                <a:gd name="connsiteX50" fmla="*/ 526401 w 1235898"/>
                <a:gd name="connsiteY50" fmla="*/ 388355 h 624899"/>
                <a:gd name="connsiteX51" fmla="*/ 515810 w 1235898"/>
                <a:gd name="connsiteY51" fmla="*/ 377764 h 624899"/>
                <a:gd name="connsiteX52" fmla="*/ 512279 w 1235898"/>
                <a:gd name="connsiteY52" fmla="*/ 367172 h 624899"/>
                <a:gd name="connsiteX53" fmla="*/ 508749 w 1235898"/>
                <a:gd name="connsiteY53" fmla="*/ 331867 h 624899"/>
                <a:gd name="connsiteX54" fmla="*/ 476974 w 1235898"/>
                <a:gd name="connsiteY54" fmla="*/ 307154 h 624899"/>
                <a:gd name="connsiteX55" fmla="*/ 466383 w 1235898"/>
                <a:gd name="connsiteY55" fmla="*/ 300093 h 624899"/>
                <a:gd name="connsiteX56" fmla="*/ 455791 w 1235898"/>
                <a:gd name="connsiteY56" fmla="*/ 293032 h 624899"/>
                <a:gd name="connsiteX57" fmla="*/ 445200 w 1235898"/>
                <a:gd name="connsiteY57" fmla="*/ 282440 h 624899"/>
                <a:gd name="connsiteX58" fmla="*/ 424017 w 1235898"/>
                <a:gd name="connsiteY58" fmla="*/ 275379 h 624899"/>
                <a:gd name="connsiteX59" fmla="*/ 392242 w 1235898"/>
                <a:gd name="connsiteY59" fmla="*/ 264788 h 624899"/>
                <a:gd name="connsiteX60" fmla="*/ 381651 w 1235898"/>
                <a:gd name="connsiteY60" fmla="*/ 261257 h 624899"/>
                <a:gd name="connsiteX61" fmla="*/ 367529 w 1235898"/>
                <a:gd name="connsiteY61" fmla="*/ 254196 h 624899"/>
                <a:gd name="connsiteX62" fmla="*/ 349876 w 1235898"/>
                <a:gd name="connsiteY62" fmla="*/ 240074 h 624899"/>
                <a:gd name="connsiteX63" fmla="*/ 339285 w 1235898"/>
                <a:gd name="connsiteY63" fmla="*/ 229483 h 624899"/>
                <a:gd name="connsiteX64" fmla="*/ 328693 w 1235898"/>
                <a:gd name="connsiteY64" fmla="*/ 222422 h 624899"/>
                <a:gd name="connsiteX65" fmla="*/ 321632 w 1235898"/>
                <a:gd name="connsiteY65" fmla="*/ 211830 h 624899"/>
                <a:gd name="connsiteX66" fmla="*/ 311041 w 1235898"/>
                <a:gd name="connsiteY66" fmla="*/ 204769 h 624899"/>
                <a:gd name="connsiteX67" fmla="*/ 307510 w 1235898"/>
                <a:gd name="connsiteY67" fmla="*/ 194178 h 624899"/>
                <a:gd name="connsiteX68" fmla="*/ 289858 w 1235898"/>
                <a:gd name="connsiteY68" fmla="*/ 172995 h 624899"/>
                <a:gd name="connsiteX69" fmla="*/ 282797 w 1235898"/>
                <a:gd name="connsiteY69" fmla="*/ 151812 h 624899"/>
                <a:gd name="connsiteX70" fmla="*/ 279266 w 1235898"/>
                <a:gd name="connsiteY70" fmla="*/ 120037 h 624899"/>
                <a:gd name="connsiteX71" fmla="*/ 268675 w 1235898"/>
                <a:gd name="connsiteY71" fmla="*/ 116507 h 624899"/>
                <a:gd name="connsiteX72" fmla="*/ 229839 w 1235898"/>
                <a:gd name="connsiteY72" fmla="*/ 120037 h 624899"/>
                <a:gd name="connsiteX73" fmla="*/ 219248 w 1235898"/>
                <a:gd name="connsiteY73" fmla="*/ 123568 h 624899"/>
                <a:gd name="connsiteX74" fmla="*/ 191004 w 1235898"/>
                <a:gd name="connsiteY74" fmla="*/ 120037 h 624899"/>
                <a:gd name="connsiteX75" fmla="*/ 180412 w 1235898"/>
                <a:gd name="connsiteY75" fmla="*/ 116507 h 624899"/>
                <a:gd name="connsiteX76" fmla="*/ 159229 w 1235898"/>
                <a:gd name="connsiteY76" fmla="*/ 102385 h 624899"/>
                <a:gd name="connsiteX77" fmla="*/ 138046 w 1235898"/>
                <a:gd name="connsiteY77" fmla="*/ 95324 h 624899"/>
                <a:gd name="connsiteX78" fmla="*/ 116863 w 1235898"/>
                <a:gd name="connsiteY78" fmla="*/ 88263 h 624899"/>
                <a:gd name="connsiteX79" fmla="*/ 106272 w 1235898"/>
                <a:gd name="connsiteY79" fmla="*/ 84732 h 624899"/>
                <a:gd name="connsiteX80" fmla="*/ 95680 w 1235898"/>
                <a:gd name="connsiteY80" fmla="*/ 74141 h 624899"/>
                <a:gd name="connsiteX81" fmla="*/ 85089 w 1235898"/>
                <a:gd name="connsiteY81" fmla="*/ 67080 h 624899"/>
                <a:gd name="connsiteX82" fmla="*/ 67436 w 1235898"/>
                <a:gd name="connsiteY82" fmla="*/ 52958 h 624899"/>
                <a:gd name="connsiteX83" fmla="*/ 35662 w 1235898"/>
                <a:gd name="connsiteY83" fmla="*/ 31775 h 624899"/>
                <a:gd name="connsiteX84" fmla="*/ 25070 w 1235898"/>
                <a:gd name="connsiteY84" fmla="*/ 24714 h 624899"/>
                <a:gd name="connsiteX85" fmla="*/ 14479 w 1235898"/>
                <a:gd name="connsiteY85" fmla="*/ 21183 h 624899"/>
                <a:gd name="connsiteX86" fmla="*/ 3887 w 1235898"/>
                <a:gd name="connsiteY86" fmla="*/ 28244 h 624899"/>
                <a:gd name="connsiteX87" fmla="*/ 357 w 1235898"/>
                <a:gd name="connsiteY87" fmla="*/ 38836 h 624899"/>
                <a:gd name="connsiteX88" fmla="*/ 3887 w 1235898"/>
                <a:gd name="connsiteY88" fmla="*/ 95324 h 624899"/>
                <a:gd name="connsiteX89" fmla="*/ 25070 w 1235898"/>
                <a:gd name="connsiteY89" fmla="*/ 109446 h 624899"/>
                <a:gd name="connsiteX90" fmla="*/ 35662 w 1235898"/>
                <a:gd name="connsiteY90" fmla="*/ 116507 h 624899"/>
                <a:gd name="connsiteX91" fmla="*/ 53314 w 1235898"/>
                <a:gd name="connsiteY91" fmla="*/ 137690 h 624899"/>
                <a:gd name="connsiteX92" fmla="*/ 60375 w 1235898"/>
                <a:gd name="connsiteY92" fmla="*/ 158873 h 624899"/>
                <a:gd name="connsiteX93" fmla="*/ 70967 w 1235898"/>
                <a:gd name="connsiteY93" fmla="*/ 180056 h 624899"/>
                <a:gd name="connsiteX94" fmla="*/ 81558 w 1235898"/>
                <a:gd name="connsiteY94" fmla="*/ 187117 h 624899"/>
                <a:gd name="connsiteX95" fmla="*/ 88619 w 1235898"/>
                <a:gd name="connsiteY95" fmla="*/ 197708 h 624899"/>
                <a:gd name="connsiteX96" fmla="*/ 109802 w 1235898"/>
                <a:gd name="connsiteY96" fmla="*/ 218891 h 624899"/>
                <a:gd name="connsiteX97" fmla="*/ 116863 w 1235898"/>
                <a:gd name="connsiteY97" fmla="*/ 229483 h 624899"/>
                <a:gd name="connsiteX98" fmla="*/ 138046 w 1235898"/>
                <a:gd name="connsiteY98" fmla="*/ 247135 h 624899"/>
                <a:gd name="connsiteX99" fmla="*/ 145107 w 1235898"/>
                <a:gd name="connsiteY99" fmla="*/ 257727 h 624899"/>
                <a:gd name="connsiteX100" fmla="*/ 148638 w 1235898"/>
                <a:gd name="connsiteY100" fmla="*/ 268318 h 624899"/>
                <a:gd name="connsiteX101" fmla="*/ 159229 w 1235898"/>
                <a:gd name="connsiteY101" fmla="*/ 275379 h 624899"/>
                <a:gd name="connsiteX102" fmla="*/ 169821 w 1235898"/>
                <a:gd name="connsiteY102" fmla="*/ 296562 h 624899"/>
                <a:gd name="connsiteX103" fmla="*/ 173351 w 1235898"/>
                <a:gd name="connsiteY103" fmla="*/ 307154 h 624899"/>
                <a:gd name="connsiteX104" fmla="*/ 180412 w 1235898"/>
                <a:gd name="connsiteY104" fmla="*/ 317745 h 624899"/>
                <a:gd name="connsiteX105" fmla="*/ 183943 w 1235898"/>
                <a:gd name="connsiteY105" fmla="*/ 328337 h 624899"/>
                <a:gd name="connsiteX106" fmla="*/ 194534 w 1235898"/>
                <a:gd name="connsiteY106" fmla="*/ 331867 h 624899"/>
                <a:gd name="connsiteX107" fmla="*/ 201595 w 1235898"/>
                <a:gd name="connsiteY107" fmla="*/ 342459 h 624899"/>
                <a:gd name="connsiteX108" fmla="*/ 222778 w 1235898"/>
                <a:gd name="connsiteY108" fmla="*/ 349520 h 624899"/>
                <a:gd name="connsiteX109" fmla="*/ 251022 w 1235898"/>
                <a:gd name="connsiteY109" fmla="*/ 360111 h 624899"/>
                <a:gd name="connsiteX110" fmla="*/ 279266 w 1235898"/>
                <a:gd name="connsiteY110" fmla="*/ 367172 h 624899"/>
                <a:gd name="connsiteX111" fmla="*/ 300449 w 1235898"/>
                <a:gd name="connsiteY111" fmla="*/ 381294 h 624899"/>
                <a:gd name="connsiteX112" fmla="*/ 311041 w 1235898"/>
                <a:gd name="connsiteY112" fmla="*/ 388355 h 624899"/>
                <a:gd name="connsiteX113" fmla="*/ 321632 w 1235898"/>
                <a:gd name="connsiteY113" fmla="*/ 402477 h 624899"/>
                <a:gd name="connsiteX114" fmla="*/ 328693 w 1235898"/>
                <a:gd name="connsiteY114" fmla="*/ 413069 h 624899"/>
                <a:gd name="connsiteX115" fmla="*/ 339285 w 1235898"/>
                <a:gd name="connsiteY115" fmla="*/ 420130 h 624899"/>
                <a:gd name="connsiteX116" fmla="*/ 349876 w 1235898"/>
                <a:gd name="connsiteY116" fmla="*/ 430721 h 624899"/>
                <a:gd name="connsiteX117" fmla="*/ 363998 w 1235898"/>
                <a:gd name="connsiteY117" fmla="*/ 462496 h 624899"/>
                <a:gd name="connsiteX118" fmla="*/ 374590 w 1235898"/>
                <a:gd name="connsiteY118" fmla="*/ 466026 h 624899"/>
                <a:gd name="connsiteX119" fmla="*/ 385181 w 1235898"/>
                <a:gd name="connsiteY119" fmla="*/ 473087 h 624899"/>
                <a:gd name="connsiteX120" fmla="*/ 402834 w 1235898"/>
                <a:gd name="connsiteY120" fmla="*/ 483679 h 62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35898" h="624899">
                  <a:moveTo>
                    <a:pt x="1063038" y="0"/>
                  </a:moveTo>
                  <a:cubicBezTo>
                    <a:pt x="1054423" y="2872"/>
                    <a:pt x="1048699" y="3748"/>
                    <a:pt x="1041855" y="10592"/>
                  </a:cubicBezTo>
                  <a:cubicBezTo>
                    <a:pt x="1038855" y="13592"/>
                    <a:pt x="1037510" y="17923"/>
                    <a:pt x="1034794" y="21183"/>
                  </a:cubicBezTo>
                  <a:cubicBezTo>
                    <a:pt x="1031597" y="25019"/>
                    <a:pt x="1027733" y="28244"/>
                    <a:pt x="1024202" y="31775"/>
                  </a:cubicBezTo>
                  <a:cubicBezTo>
                    <a:pt x="1022538" y="36768"/>
                    <a:pt x="1017141" y="52058"/>
                    <a:pt x="1017141" y="56488"/>
                  </a:cubicBezTo>
                  <a:cubicBezTo>
                    <a:pt x="1017141" y="74180"/>
                    <a:pt x="1018718" y="91862"/>
                    <a:pt x="1020672" y="109446"/>
                  </a:cubicBezTo>
                  <a:cubicBezTo>
                    <a:pt x="1021331" y="115374"/>
                    <a:pt x="1026942" y="126848"/>
                    <a:pt x="1031263" y="130629"/>
                  </a:cubicBezTo>
                  <a:cubicBezTo>
                    <a:pt x="1037650" y="136217"/>
                    <a:pt x="1046445" y="138751"/>
                    <a:pt x="1052446" y="144751"/>
                  </a:cubicBezTo>
                  <a:cubicBezTo>
                    <a:pt x="1065670" y="157973"/>
                    <a:pt x="1058301" y="153763"/>
                    <a:pt x="1073629" y="158873"/>
                  </a:cubicBezTo>
                  <a:cubicBezTo>
                    <a:pt x="1075983" y="162403"/>
                    <a:pt x="1077497" y="166670"/>
                    <a:pt x="1080690" y="169464"/>
                  </a:cubicBezTo>
                  <a:cubicBezTo>
                    <a:pt x="1110375" y="195438"/>
                    <a:pt x="1091452" y="176610"/>
                    <a:pt x="1112465" y="187117"/>
                  </a:cubicBezTo>
                  <a:cubicBezTo>
                    <a:pt x="1139834" y="200802"/>
                    <a:pt x="1107031" y="188837"/>
                    <a:pt x="1133648" y="197708"/>
                  </a:cubicBezTo>
                  <a:cubicBezTo>
                    <a:pt x="1157927" y="213894"/>
                    <a:pt x="1146780" y="209146"/>
                    <a:pt x="1165422" y="215361"/>
                  </a:cubicBezTo>
                  <a:cubicBezTo>
                    <a:pt x="1167776" y="218891"/>
                    <a:pt x="1169483" y="222952"/>
                    <a:pt x="1172483" y="225952"/>
                  </a:cubicBezTo>
                  <a:cubicBezTo>
                    <a:pt x="1175484" y="228952"/>
                    <a:pt x="1180721" y="229482"/>
                    <a:pt x="1183075" y="233013"/>
                  </a:cubicBezTo>
                  <a:cubicBezTo>
                    <a:pt x="1185766" y="237050"/>
                    <a:pt x="1184435" y="242795"/>
                    <a:pt x="1186605" y="247135"/>
                  </a:cubicBezTo>
                  <a:cubicBezTo>
                    <a:pt x="1190400" y="254725"/>
                    <a:pt x="1198043" y="260267"/>
                    <a:pt x="1200727" y="268318"/>
                  </a:cubicBezTo>
                  <a:cubicBezTo>
                    <a:pt x="1205600" y="282935"/>
                    <a:pt x="1202194" y="275813"/>
                    <a:pt x="1211319" y="289501"/>
                  </a:cubicBezTo>
                  <a:cubicBezTo>
                    <a:pt x="1235898" y="363251"/>
                    <a:pt x="1217857" y="305201"/>
                    <a:pt x="1211319" y="501331"/>
                  </a:cubicBezTo>
                  <a:cubicBezTo>
                    <a:pt x="1211195" y="505051"/>
                    <a:pt x="1209595" y="508670"/>
                    <a:pt x="1207788" y="511923"/>
                  </a:cubicBezTo>
                  <a:cubicBezTo>
                    <a:pt x="1185081" y="552795"/>
                    <a:pt x="1203088" y="517966"/>
                    <a:pt x="1183075" y="543697"/>
                  </a:cubicBezTo>
                  <a:cubicBezTo>
                    <a:pt x="1175521" y="553409"/>
                    <a:pt x="1169459" y="568073"/>
                    <a:pt x="1158361" y="575472"/>
                  </a:cubicBezTo>
                  <a:cubicBezTo>
                    <a:pt x="1155265" y="577536"/>
                    <a:pt x="1151475" y="578649"/>
                    <a:pt x="1147770" y="579002"/>
                  </a:cubicBezTo>
                  <a:cubicBezTo>
                    <a:pt x="1126650" y="581013"/>
                    <a:pt x="1105404" y="581356"/>
                    <a:pt x="1084221" y="582533"/>
                  </a:cubicBezTo>
                  <a:cubicBezTo>
                    <a:pt x="1080690" y="584887"/>
                    <a:pt x="1077507" y="587871"/>
                    <a:pt x="1073629" y="589594"/>
                  </a:cubicBezTo>
                  <a:cubicBezTo>
                    <a:pt x="1066828" y="592617"/>
                    <a:pt x="1058639" y="592526"/>
                    <a:pt x="1052446" y="596655"/>
                  </a:cubicBezTo>
                  <a:lnTo>
                    <a:pt x="1041855" y="603716"/>
                  </a:lnTo>
                  <a:cubicBezTo>
                    <a:pt x="1039501" y="607247"/>
                    <a:pt x="1037794" y="611308"/>
                    <a:pt x="1034794" y="614308"/>
                  </a:cubicBezTo>
                  <a:cubicBezTo>
                    <a:pt x="1027950" y="621152"/>
                    <a:pt x="1022225" y="622028"/>
                    <a:pt x="1013611" y="624899"/>
                  </a:cubicBezTo>
                  <a:lnTo>
                    <a:pt x="837086" y="621369"/>
                  </a:lnTo>
                  <a:cubicBezTo>
                    <a:pt x="833367" y="621229"/>
                    <a:pt x="830072" y="618860"/>
                    <a:pt x="826494" y="617838"/>
                  </a:cubicBezTo>
                  <a:cubicBezTo>
                    <a:pt x="821829" y="616505"/>
                    <a:pt x="817020" y="615702"/>
                    <a:pt x="812372" y="614308"/>
                  </a:cubicBezTo>
                  <a:cubicBezTo>
                    <a:pt x="805243" y="612169"/>
                    <a:pt x="791189" y="607247"/>
                    <a:pt x="791189" y="607247"/>
                  </a:cubicBezTo>
                  <a:cubicBezTo>
                    <a:pt x="788835" y="604893"/>
                    <a:pt x="786791" y="602182"/>
                    <a:pt x="784128" y="600185"/>
                  </a:cubicBezTo>
                  <a:cubicBezTo>
                    <a:pt x="777339" y="595093"/>
                    <a:pt x="768946" y="592064"/>
                    <a:pt x="762945" y="586063"/>
                  </a:cubicBezTo>
                  <a:cubicBezTo>
                    <a:pt x="759415" y="582533"/>
                    <a:pt x="755550" y="579308"/>
                    <a:pt x="752354" y="575472"/>
                  </a:cubicBezTo>
                  <a:cubicBezTo>
                    <a:pt x="749638" y="572212"/>
                    <a:pt x="748293" y="567880"/>
                    <a:pt x="745293" y="564880"/>
                  </a:cubicBezTo>
                  <a:cubicBezTo>
                    <a:pt x="742293" y="561880"/>
                    <a:pt x="738232" y="560173"/>
                    <a:pt x="734701" y="557819"/>
                  </a:cubicBezTo>
                  <a:cubicBezTo>
                    <a:pt x="732347" y="554289"/>
                    <a:pt x="730356" y="550488"/>
                    <a:pt x="727640" y="547228"/>
                  </a:cubicBezTo>
                  <a:cubicBezTo>
                    <a:pt x="724444" y="543392"/>
                    <a:pt x="719526" y="540971"/>
                    <a:pt x="717049" y="536636"/>
                  </a:cubicBezTo>
                  <a:cubicBezTo>
                    <a:pt x="714642" y="532423"/>
                    <a:pt x="716624" y="526242"/>
                    <a:pt x="713518" y="522514"/>
                  </a:cubicBezTo>
                  <a:cubicBezTo>
                    <a:pt x="705631" y="513050"/>
                    <a:pt x="678079" y="512789"/>
                    <a:pt x="671152" y="511923"/>
                  </a:cubicBezTo>
                  <a:cubicBezTo>
                    <a:pt x="666445" y="510746"/>
                    <a:pt x="661370" y="510562"/>
                    <a:pt x="657030" y="508392"/>
                  </a:cubicBezTo>
                  <a:cubicBezTo>
                    <a:pt x="608484" y="484118"/>
                    <a:pt x="654540" y="500500"/>
                    <a:pt x="625255" y="490740"/>
                  </a:cubicBezTo>
                  <a:lnTo>
                    <a:pt x="604072" y="476618"/>
                  </a:lnTo>
                  <a:cubicBezTo>
                    <a:pt x="600542" y="474264"/>
                    <a:pt x="596481" y="472557"/>
                    <a:pt x="593481" y="469557"/>
                  </a:cubicBezTo>
                  <a:cubicBezTo>
                    <a:pt x="589950" y="466026"/>
                    <a:pt x="587254" y="461390"/>
                    <a:pt x="582889" y="458965"/>
                  </a:cubicBezTo>
                  <a:cubicBezTo>
                    <a:pt x="576383" y="455350"/>
                    <a:pt x="567899" y="456033"/>
                    <a:pt x="561706" y="451904"/>
                  </a:cubicBezTo>
                  <a:lnTo>
                    <a:pt x="551115" y="444843"/>
                  </a:lnTo>
                  <a:cubicBezTo>
                    <a:pt x="546408" y="437782"/>
                    <a:pt x="539051" y="431893"/>
                    <a:pt x="536993" y="423660"/>
                  </a:cubicBezTo>
                  <a:cubicBezTo>
                    <a:pt x="535393" y="417261"/>
                    <a:pt x="529265" y="391219"/>
                    <a:pt x="526401" y="388355"/>
                  </a:cubicBezTo>
                  <a:lnTo>
                    <a:pt x="515810" y="377764"/>
                  </a:lnTo>
                  <a:cubicBezTo>
                    <a:pt x="514633" y="374233"/>
                    <a:pt x="512845" y="370850"/>
                    <a:pt x="512279" y="367172"/>
                  </a:cubicBezTo>
                  <a:cubicBezTo>
                    <a:pt x="510481" y="355483"/>
                    <a:pt x="512227" y="343171"/>
                    <a:pt x="508749" y="331867"/>
                  </a:cubicBezTo>
                  <a:cubicBezTo>
                    <a:pt x="506609" y="324911"/>
                    <a:pt x="477747" y="307669"/>
                    <a:pt x="476974" y="307154"/>
                  </a:cubicBezTo>
                  <a:lnTo>
                    <a:pt x="466383" y="300093"/>
                  </a:lnTo>
                  <a:cubicBezTo>
                    <a:pt x="462852" y="297739"/>
                    <a:pt x="458791" y="296033"/>
                    <a:pt x="455791" y="293032"/>
                  </a:cubicBezTo>
                  <a:cubicBezTo>
                    <a:pt x="452261" y="289501"/>
                    <a:pt x="449565" y="284865"/>
                    <a:pt x="445200" y="282440"/>
                  </a:cubicBezTo>
                  <a:cubicBezTo>
                    <a:pt x="438694" y="278825"/>
                    <a:pt x="431078" y="277733"/>
                    <a:pt x="424017" y="275379"/>
                  </a:cubicBezTo>
                  <a:lnTo>
                    <a:pt x="392242" y="264788"/>
                  </a:lnTo>
                  <a:cubicBezTo>
                    <a:pt x="388712" y="263611"/>
                    <a:pt x="384979" y="262921"/>
                    <a:pt x="381651" y="261257"/>
                  </a:cubicBezTo>
                  <a:lnTo>
                    <a:pt x="367529" y="254196"/>
                  </a:lnTo>
                  <a:cubicBezTo>
                    <a:pt x="351738" y="230510"/>
                    <a:pt x="370340" y="253717"/>
                    <a:pt x="349876" y="240074"/>
                  </a:cubicBezTo>
                  <a:cubicBezTo>
                    <a:pt x="345722" y="237305"/>
                    <a:pt x="343121" y="232679"/>
                    <a:pt x="339285" y="229483"/>
                  </a:cubicBezTo>
                  <a:cubicBezTo>
                    <a:pt x="336025" y="226767"/>
                    <a:pt x="332224" y="224776"/>
                    <a:pt x="328693" y="222422"/>
                  </a:cubicBezTo>
                  <a:cubicBezTo>
                    <a:pt x="326339" y="218891"/>
                    <a:pt x="324632" y="214831"/>
                    <a:pt x="321632" y="211830"/>
                  </a:cubicBezTo>
                  <a:cubicBezTo>
                    <a:pt x="318632" y="208830"/>
                    <a:pt x="313692" y="208082"/>
                    <a:pt x="311041" y="204769"/>
                  </a:cubicBezTo>
                  <a:cubicBezTo>
                    <a:pt x="308716" y="201863"/>
                    <a:pt x="309174" y="197506"/>
                    <a:pt x="307510" y="194178"/>
                  </a:cubicBezTo>
                  <a:cubicBezTo>
                    <a:pt x="302594" y="184346"/>
                    <a:pt x="297668" y="180805"/>
                    <a:pt x="289858" y="172995"/>
                  </a:cubicBezTo>
                  <a:cubicBezTo>
                    <a:pt x="287504" y="165934"/>
                    <a:pt x="283619" y="159209"/>
                    <a:pt x="282797" y="151812"/>
                  </a:cubicBezTo>
                  <a:cubicBezTo>
                    <a:pt x="281620" y="141220"/>
                    <a:pt x="283224" y="129932"/>
                    <a:pt x="279266" y="120037"/>
                  </a:cubicBezTo>
                  <a:cubicBezTo>
                    <a:pt x="277884" y="116582"/>
                    <a:pt x="272205" y="117684"/>
                    <a:pt x="268675" y="116507"/>
                  </a:cubicBezTo>
                  <a:cubicBezTo>
                    <a:pt x="255730" y="117684"/>
                    <a:pt x="242707" y="118199"/>
                    <a:pt x="229839" y="120037"/>
                  </a:cubicBezTo>
                  <a:cubicBezTo>
                    <a:pt x="226155" y="120563"/>
                    <a:pt x="222969" y="123568"/>
                    <a:pt x="219248" y="123568"/>
                  </a:cubicBezTo>
                  <a:cubicBezTo>
                    <a:pt x="209760" y="123568"/>
                    <a:pt x="200419" y="121214"/>
                    <a:pt x="191004" y="120037"/>
                  </a:cubicBezTo>
                  <a:cubicBezTo>
                    <a:pt x="187473" y="118860"/>
                    <a:pt x="183665" y="118314"/>
                    <a:pt x="180412" y="116507"/>
                  </a:cubicBezTo>
                  <a:cubicBezTo>
                    <a:pt x="172994" y="112386"/>
                    <a:pt x="167280" y="105069"/>
                    <a:pt x="159229" y="102385"/>
                  </a:cubicBezTo>
                  <a:lnTo>
                    <a:pt x="138046" y="95324"/>
                  </a:lnTo>
                  <a:lnTo>
                    <a:pt x="116863" y="88263"/>
                  </a:lnTo>
                  <a:lnTo>
                    <a:pt x="106272" y="84732"/>
                  </a:lnTo>
                  <a:cubicBezTo>
                    <a:pt x="102741" y="81202"/>
                    <a:pt x="99516" y="77337"/>
                    <a:pt x="95680" y="74141"/>
                  </a:cubicBezTo>
                  <a:cubicBezTo>
                    <a:pt x="92420" y="71425"/>
                    <a:pt x="88089" y="70080"/>
                    <a:pt x="85089" y="67080"/>
                  </a:cubicBezTo>
                  <a:cubicBezTo>
                    <a:pt x="69121" y="51111"/>
                    <a:pt x="88055" y="59830"/>
                    <a:pt x="67436" y="52958"/>
                  </a:cubicBezTo>
                  <a:lnTo>
                    <a:pt x="35662" y="31775"/>
                  </a:lnTo>
                  <a:cubicBezTo>
                    <a:pt x="32131" y="29421"/>
                    <a:pt x="29095" y="26056"/>
                    <a:pt x="25070" y="24714"/>
                  </a:cubicBezTo>
                  <a:lnTo>
                    <a:pt x="14479" y="21183"/>
                  </a:lnTo>
                  <a:cubicBezTo>
                    <a:pt x="10948" y="23537"/>
                    <a:pt x="6538" y="24931"/>
                    <a:pt x="3887" y="28244"/>
                  </a:cubicBezTo>
                  <a:cubicBezTo>
                    <a:pt x="1562" y="31150"/>
                    <a:pt x="357" y="35114"/>
                    <a:pt x="357" y="38836"/>
                  </a:cubicBezTo>
                  <a:cubicBezTo>
                    <a:pt x="357" y="57702"/>
                    <a:pt x="0" y="76863"/>
                    <a:pt x="3887" y="95324"/>
                  </a:cubicBezTo>
                  <a:cubicBezTo>
                    <a:pt x="6249" y="106542"/>
                    <a:pt x="17838" y="105830"/>
                    <a:pt x="25070" y="109446"/>
                  </a:cubicBezTo>
                  <a:cubicBezTo>
                    <a:pt x="28865" y="111344"/>
                    <a:pt x="32402" y="113791"/>
                    <a:pt x="35662" y="116507"/>
                  </a:cubicBezTo>
                  <a:cubicBezTo>
                    <a:pt x="41531" y="121398"/>
                    <a:pt x="50047" y="130338"/>
                    <a:pt x="53314" y="137690"/>
                  </a:cubicBezTo>
                  <a:cubicBezTo>
                    <a:pt x="56337" y="144491"/>
                    <a:pt x="58021" y="151812"/>
                    <a:pt x="60375" y="158873"/>
                  </a:cubicBezTo>
                  <a:cubicBezTo>
                    <a:pt x="63246" y="167486"/>
                    <a:pt x="64125" y="173213"/>
                    <a:pt x="70967" y="180056"/>
                  </a:cubicBezTo>
                  <a:cubicBezTo>
                    <a:pt x="73967" y="183056"/>
                    <a:pt x="78028" y="184763"/>
                    <a:pt x="81558" y="187117"/>
                  </a:cubicBezTo>
                  <a:cubicBezTo>
                    <a:pt x="83912" y="190647"/>
                    <a:pt x="85800" y="194537"/>
                    <a:pt x="88619" y="197708"/>
                  </a:cubicBezTo>
                  <a:cubicBezTo>
                    <a:pt x="95253" y="205171"/>
                    <a:pt x="104263" y="210582"/>
                    <a:pt x="109802" y="218891"/>
                  </a:cubicBezTo>
                  <a:cubicBezTo>
                    <a:pt x="112156" y="222422"/>
                    <a:pt x="114146" y="226223"/>
                    <a:pt x="116863" y="229483"/>
                  </a:cubicBezTo>
                  <a:cubicBezTo>
                    <a:pt x="125356" y="239674"/>
                    <a:pt x="127634" y="240193"/>
                    <a:pt x="138046" y="247135"/>
                  </a:cubicBezTo>
                  <a:cubicBezTo>
                    <a:pt x="140400" y="250666"/>
                    <a:pt x="143209" y="253932"/>
                    <a:pt x="145107" y="257727"/>
                  </a:cubicBezTo>
                  <a:cubicBezTo>
                    <a:pt x="146771" y="261055"/>
                    <a:pt x="146313" y="265412"/>
                    <a:pt x="148638" y="268318"/>
                  </a:cubicBezTo>
                  <a:cubicBezTo>
                    <a:pt x="151289" y="271631"/>
                    <a:pt x="155699" y="273025"/>
                    <a:pt x="159229" y="275379"/>
                  </a:cubicBezTo>
                  <a:cubicBezTo>
                    <a:pt x="168107" y="302010"/>
                    <a:pt x="156130" y="269178"/>
                    <a:pt x="169821" y="296562"/>
                  </a:cubicBezTo>
                  <a:cubicBezTo>
                    <a:pt x="171485" y="299891"/>
                    <a:pt x="171687" y="303825"/>
                    <a:pt x="173351" y="307154"/>
                  </a:cubicBezTo>
                  <a:cubicBezTo>
                    <a:pt x="175248" y="310949"/>
                    <a:pt x="178514" y="313950"/>
                    <a:pt x="180412" y="317745"/>
                  </a:cubicBezTo>
                  <a:cubicBezTo>
                    <a:pt x="182076" y="321074"/>
                    <a:pt x="181311" y="325705"/>
                    <a:pt x="183943" y="328337"/>
                  </a:cubicBezTo>
                  <a:cubicBezTo>
                    <a:pt x="186574" y="330968"/>
                    <a:pt x="191004" y="330690"/>
                    <a:pt x="194534" y="331867"/>
                  </a:cubicBezTo>
                  <a:cubicBezTo>
                    <a:pt x="196888" y="335398"/>
                    <a:pt x="197997" y="340210"/>
                    <a:pt x="201595" y="342459"/>
                  </a:cubicBezTo>
                  <a:cubicBezTo>
                    <a:pt x="207907" y="346404"/>
                    <a:pt x="216585" y="345392"/>
                    <a:pt x="222778" y="349520"/>
                  </a:cubicBezTo>
                  <a:cubicBezTo>
                    <a:pt x="239452" y="360636"/>
                    <a:pt x="227669" y="354722"/>
                    <a:pt x="251022" y="360111"/>
                  </a:cubicBezTo>
                  <a:cubicBezTo>
                    <a:pt x="260478" y="362293"/>
                    <a:pt x="279266" y="367172"/>
                    <a:pt x="279266" y="367172"/>
                  </a:cubicBezTo>
                  <a:lnTo>
                    <a:pt x="300449" y="381294"/>
                  </a:lnTo>
                  <a:lnTo>
                    <a:pt x="311041" y="388355"/>
                  </a:lnTo>
                  <a:cubicBezTo>
                    <a:pt x="314571" y="393062"/>
                    <a:pt x="318212" y="397689"/>
                    <a:pt x="321632" y="402477"/>
                  </a:cubicBezTo>
                  <a:cubicBezTo>
                    <a:pt x="324098" y="405930"/>
                    <a:pt x="325693" y="410069"/>
                    <a:pt x="328693" y="413069"/>
                  </a:cubicBezTo>
                  <a:cubicBezTo>
                    <a:pt x="331693" y="416069"/>
                    <a:pt x="336025" y="417414"/>
                    <a:pt x="339285" y="420130"/>
                  </a:cubicBezTo>
                  <a:cubicBezTo>
                    <a:pt x="343121" y="423326"/>
                    <a:pt x="346346" y="427191"/>
                    <a:pt x="349876" y="430721"/>
                  </a:cubicBezTo>
                  <a:cubicBezTo>
                    <a:pt x="352033" y="437192"/>
                    <a:pt x="356369" y="456393"/>
                    <a:pt x="363998" y="462496"/>
                  </a:cubicBezTo>
                  <a:cubicBezTo>
                    <a:pt x="366904" y="464821"/>
                    <a:pt x="371059" y="464849"/>
                    <a:pt x="374590" y="466026"/>
                  </a:cubicBezTo>
                  <a:cubicBezTo>
                    <a:pt x="378120" y="468380"/>
                    <a:pt x="381921" y="470371"/>
                    <a:pt x="385181" y="473087"/>
                  </a:cubicBezTo>
                  <a:cubicBezTo>
                    <a:pt x="399888" y="485343"/>
                    <a:pt x="389625" y="483679"/>
                    <a:pt x="402834" y="48367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2015" y="2318724"/>
              <a:ext cx="1687580" cy="1656621"/>
            </a:xfrm>
            <a:custGeom>
              <a:avLst/>
              <a:gdLst>
                <a:gd name="connsiteX0" fmla="*/ 1426323 w 1687580"/>
                <a:gd name="connsiteY0" fmla="*/ 1656621 h 1656621"/>
                <a:gd name="connsiteX1" fmla="*/ 1440445 w 1687580"/>
                <a:gd name="connsiteY1" fmla="*/ 1635438 h 1656621"/>
                <a:gd name="connsiteX2" fmla="*/ 1443976 w 1687580"/>
                <a:gd name="connsiteY2" fmla="*/ 1624847 h 1656621"/>
                <a:gd name="connsiteX3" fmla="*/ 1465159 w 1687580"/>
                <a:gd name="connsiteY3" fmla="*/ 1607194 h 1656621"/>
                <a:gd name="connsiteX4" fmla="*/ 1475750 w 1687580"/>
                <a:gd name="connsiteY4" fmla="*/ 1596603 h 1656621"/>
                <a:gd name="connsiteX5" fmla="*/ 1479281 w 1687580"/>
                <a:gd name="connsiteY5" fmla="*/ 1586011 h 1656621"/>
                <a:gd name="connsiteX6" fmla="*/ 1486342 w 1687580"/>
                <a:gd name="connsiteY6" fmla="*/ 1575420 h 1656621"/>
                <a:gd name="connsiteX7" fmla="*/ 1489872 w 1687580"/>
                <a:gd name="connsiteY7" fmla="*/ 1547176 h 1656621"/>
                <a:gd name="connsiteX8" fmla="*/ 1493403 w 1687580"/>
                <a:gd name="connsiteY8" fmla="*/ 1536584 h 1656621"/>
                <a:gd name="connsiteX9" fmla="*/ 1496933 w 1687580"/>
                <a:gd name="connsiteY9" fmla="*/ 1444791 h 1656621"/>
                <a:gd name="connsiteX10" fmla="*/ 1500464 w 1687580"/>
                <a:gd name="connsiteY10" fmla="*/ 1430669 h 1656621"/>
                <a:gd name="connsiteX11" fmla="*/ 1525177 w 1687580"/>
                <a:gd name="connsiteY11" fmla="*/ 1398895 h 1656621"/>
                <a:gd name="connsiteX12" fmla="*/ 1535769 w 1687580"/>
                <a:gd name="connsiteY12" fmla="*/ 1391834 h 1656621"/>
                <a:gd name="connsiteX13" fmla="*/ 1546360 w 1687580"/>
                <a:gd name="connsiteY13" fmla="*/ 1388303 h 1656621"/>
                <a:gd name="connsiteX14" fmla="*/ 1567543 w 1687580"/>
                <a:gd name="connsiteY14" fmla="*/ 1370651 h 1656621"/>
                <a:gd name="connsiteX15" fmla="*/ 1581665 w 1687580"/>
                <a:gd name="connsiteY15" fmla="*/ 1363590 h 1656621"/>
                <a:gd name="connsiteX16" fmla="*/ 1588726 w 1687580"/>
                <a:gd name="connsiteY16" fmla="*/ 1352998 h 1656621"/>
                <a:gd name="connsiteX17" fmla="*/ 1609909 w 1687580"/>
                <a:gd name="connsiteY17" fmla="*/ 1345937 h 1656621"/>
                <a:gd name="connsiteX18" fmla="*/ 1620501 w 1687580"/>
                <a:gd name="connsiteY18" fmla="*/ 1335345 h 1656621"/>
                <a:gd name="connsiteX19" fmla="*/ 1634623 w 1687580"/>
                <a:gd name="connsiteY19" fmla="*/ 1328284 h 1656621"/>
                <a:gd name="connsiteX20" fmla="*/ 1666397 w 1687580"/>
                <a:gd name="connsiteY20" fmla="*/ 1300040 h 1656621"/>
                <a:gd name="connsiteX21" fmla="*/ 1680519 w 1687580"/>
                <a:gd name="connsiteY21" fmla="*/ 1278857 h 1656621"/>
                <a:gd name="connsiteX22" fmla="*/ 1687580 w 1687580"/>
                <a:gd name="connsiteY22" fmla="*/ 1268266 h 1656621"/>
                <a:gd name="connsiteX23" fmla="*/ 1684050 w 1687580"/>
                <a:gd name="connsiteY23" fmla="*/ 1236491 h 1656621"/>
                <a:gd name="connsiteX24" fmla="*/ 1676989 w 1687580"/>
                <a:gd name="connsiteY24" fmla="*/ 1215308 h 1656621"/>
                <a:gd name="connsiteX25" fmla="*/ 1669928 w 1687580"/>
                <a:gd name="connsiteY25" fmla="*/ 1194125 h 1656621"/>
                <a:gd name="connsiteX26" fmla="*/ 1666397 w 1687580"/>
                <a:gd name="connsiteY26" fmla="*/ 1183534 h 1656621"/>
                <a:gd name="connsiteX27" fmla="*/ 1662867 w 1687580"/>
                <a:gd name="connsiteY27" fmla="*/ 1165881 h 1656621"/>
                <a:gd name="connsiteX28" fmla="*/ 1655806 w 1687580"/>
                <a:gd name="connsiteY28" fmla="*/ 1109393 h 1656621"/>
                <a:gd name="connsiteX29" fmla="*/ 1652275 w 1687580"/>
                <a:gd name="connsiteY29" fmla="*/ 1095271 h 1656621"/>
                <a:gd name="connsiteX30" fmla="*/ 1648745 w 1687580"/>
                <a:gd name="connsiteY30" fmla="*/ 1084680 h 1656621"/>
                <a:gd name="connsiteX31" fmla="*/ 1645214 w 1687580"/>
                <a:gd name="connsiteY31" fmla="*/ 1063497 h 1656621"/>
                <a:gd name="connsiteX32" fmla="*/ 1638153 w 1687580"/>
                <a:gd name="connsiteY32" fmla="*/ 1042314 h 1656621"/>
                <a:gd name="connsiteX33" fmla="*/ 1634623 w 1687580"/>
                <a:gd name="connsiteY33" fmla="*/ 1031722 h 1656621"/>
                <a:gd name="connsiteX34" fmla="*/ 1627562 w 1687580"/>
                <a:gd name="connsiteY34" fmla="*/ 1007009 h 1656621"/>
                <a:gd name="connsiteX35" fmla="*/ 1624031 w 1687580"/>
                <a:gd name="connsiteY35" fmla="*/ 996417 h 1656621"/>
                <a:gd name="connsiteX36" fmla="*/ 1613440 w 1687580"/>
                <a:gd name="connsiteY36" fmla="*/ 985826 h 1656621"/>
                <a:gd name="connsiteX37" fmla="*/ 1578135 w 1687580"/>
                <a:gd name="connsiteY37" fmla="*/ 968173 h 1656621"/>
                <a:gd name="connsiteX38" fmla="*/ 1496933 w 1687580"/>
                <a:gd name="connsiteY38" fmla="*/ 975234 h 1656621"/>
                <a:gd name="connsiteX39" fmla="*/ 1475750 w 1687580"/>
                <a:gd name="connsiteY39" fmla="*/ 982295 h 1656621"/>
                <a:gd name="connsiteX40" fmla="*/ 1429854 w 1687580"/>
                <a:gd name="connsiteY40" fmla="*/ 992887 h 1656621"/>
                <a:gd name="connsiteX41" fmla="*/ 1408671 w 1687580"/>
                <a:gd name="connsiteY41" fmla="*/ 999948 h 1656621"/>
                <a:gd name="connsiteX42" fmla="*/ 1398079 w 1687580"/>
                <a:gd name="connsiteY42" fmla="*/ 1003478 h 1656621"/>
                <a:gd name="connsiteX43" fmla="*/ 1232146 w 1687580"/>
                <a:gd name="connsiteY43" fmla="*/ 1010539 h 1656621"/>
                <a:gd name="connsiteX44" fmla="*/ 1210963 w 1687580"/>
                <a:gd name="connsiteY44" fmla="*/ 1017600 h 1656621"/>
                <a:gd name="connsiteX45" fmla="*/ 1200371 w 1687580"/>
                <a:gd name="connsiteY45" fmla="*/ 1024661 h 1656621"/>
                <a:gd name="connsiteX46" fmla="*/ 1172127 w 1687580"/>
                <a:gd name="connsiteY46" fmla="*/ 1031722 h 1656621"/>
                <a:gd name="connsiteX47" fmla="*/ 1161536 w 1687580"/>
                <a:gd name="connsiteY47" fmla="*/ 1035253 h 1656621"/>
                <a:gd name="connsiteX48" fmla="*/ 1140353 w 1687580"/>
                <a:gd name="connsiteY48" fmla="*/ 1056436 h 1656621"/>
                <a:gd name="connsiteX49" fmla="*/ 1115639 w 1687580"/>
                <a:gd name="connsiteY49" fmla="*/ 1084680 h 1656621"/>
                <a:gd name="connsiteX50" fmla="*/ 1097987 w 1687580"/>
                <a:gd name="connsiteY50" fmla="*/ 1105863 h 1656621"/>
                <a:gd name="connsiteX51" fmla="*/ 1087395 w 1687580"/>
                <a:gd name="connsiteY51" fmla="*/ 1109393 h 1656621"/>
                <a:gd name="connsiteX52" fmla="*/ 1034438 w 1687580"/>
                <a:gd name="connsiteY52" fmla="*/ 1105863 h 1656621"/>
                <a:gd name="connsiteX53" fmla="*/ 985010 w 1687580"/>
                <a:gd name="connsiteY53" fmla="*/ 1102332 h 1656621"/>
                <a:gd name="connsiteX54" fmla="*/ 963827 w 1687580"/>
                <a:gd name="connsiteY54" fmla="*/ 1088210 h 1656621"/>
                <a:gd name="connsiteX55" fmla="*/ 946175 w 1687580"/>
                <a:gd name="connsiteY55" fmla="*/ 1063497 h 1656621"/>
                <a:gd name="connsiteX56" fmla="*/ 942644 w 1687580"/>
                <a:gd name="connsiteY56" fmla="*/ 1052905 h 1656621"/>
                <a:gd name="connsiteX57" fmla="*/ 946175 w 1687580"/>
                <a:gd name="connsiteY57" fmla="*/ 1038783 h 1656621"/>
                <a:gd name="connsiteX58" fmla="*/ 981480 w 1687580"/>
                <a:gd name="connsiteY58" fmla="*/ 1028192 h 1656621"/>
                <a:gd name="connsiteX59" fmla="*/ 1006193 w 1687580"/>
                <a:gd name="connsiteY59" fmla="*/ 1010539 h 1656621"/>
                <a:gd name="connsiteX60" fmla="*/ 1027377 w 1687580"/>
                <a:gd name="connsiteY60" fmla="*/ 996417 h 1656621"/>
                <a:gd name="connsiteX61" fmla="*/ 1037968 w 1687580"/>
                <a:gd name="connsiteY61" fmla="*/ 992887 h 1656621"/>
                <a:gd name="connsiteX62" fmla="*/ 1048560 w 1687580"/>
                <a:gd name="connsiteY62" fmla="*/ 982295 h 1656621"/>
                <a:gd name="connsiteX63" fmla="*/ 1059151 w 1687580"/>
                <a:gd name="connsiteY63" fmla="*/ 975234 h 1656621"/>
                <a:gd name="connsiteX64" fmla="*/ 1073273 w 1687580"/>
                <a:gd name="connsiteY64" fmla="*/ 964643 h 1656621"/>
                <a:gd name="connsiteX65" fmla="*/ 1080334 w 1687580"/>
                <a:gd name="connsiteY65" fmla="*/ 954051 h 1656621"/>
                <a:gd name="connsiteX66" fmla="*/ 1090926 w 1687580"/>
                <a:gd name="connsiteY66" fmla="*/ 943460 h 1656621"/>
                <a:gd name="connsiteX67" fmla="*/ 1097987 w 1687580"/>
                <a:gd name="connsiteY67" fmla="*/ 929338 h 1656621"/>
                <a:gd name="connsiteX68" fmla="*/ 1105048 w 1687580"/>
                <a:gd name="connsiteY68" fmla="*/ 908155 h 1656621"/>
                <a:gd name="connsiteX69" fmla="*/ 1108578 w 1687580"/>
                <a:gd name="connsiteY69" fmla="*/ 897563 h 1656621"/>
                <a:gd name="connsiteX70" fmla="*/ 1112109 w 1687580"/>
                <a:gd name="connsiteY70" fmla="*/ 879911 h 1656621"/>
                <a:gd name="connsiteX71" fmla="*/ 1119170 w 1687580"/>
                <a:gd name="connsiteY71" fmla="*/ 858728 h 1656621"/>
                <a:gd name="connsiteX72" fmla="*/ 1122700 w 1687580"/>
                <a:gd name="connsiteY72" fmla="*/ 844606 h 1656621"/>
                <a:gd name="connsiteX73" fmla="*/ 1129761 w 1687580"/>
                <a:gd name="connsiteY73" fmla="*/ 834014 h 1656621"/>
                <a:gd name="connsiteX74" fmla="*/ 1133292 w 1687580"/>
                <a:gd name="connsiteY74" fmla="*/ 823423 h 1656621"/>
                <a:gd name="connsiteX75" fmla="*/ 1136822 w 1687580"/>
                <a:gd name="connsiteY75" fmla="*/ 773996 h 1656621"/>
                <a:gd name="connsiteX76" fmla="*/ 1143883 w 1687580"/>
                <a:gd name="connsiteY76" fmla="*/ 763404 h 1656621"/>
                <a:gd name="connsiteX77" fmla="*/ 1154475 w 1687580"/>
                <a:gd name="connsiteY77" fmla="*/ 738691 h 1656621"/>
                <a:gd name="connsiteX78" fmla="*/ 1165066 w 1687580"/>
                <a:gd name="connsiteY78" fmla="*/ 735160 h 1656621"/>
                <a:gd name="connsiteX79" fmla="*/ 1172127 w 1687580"/>
                <a:gd name="connsiteY79" fmla="*/ 724569 h 1656621"/>
                <a:gd name="connsiteX80" fmla="*/ 1210963 w 1687580"/>
                <a:gd name="connsiteY80" fmla="*/ 699855 h 1656621"/>
                <a:gd name="connsiteX81" fmla="*/ 1239207 w 1687580"/>
                <a:gd name="connsiteY81" fmla="*/ 675142 h 1656621"/>
                <a:gd name="connsiteX82" fmla="*/ 1260390 w 1687580"/>
                <a:gd name="connsiteY82" fmla="*/ 657489 h 1656621"/>
                <a:gd name="connsiteX83" fmla="*/ 1274512 w 1687580"/>
                <a:gd name="connsiteY83" fmla="*/ 643367 h 1656621"/>
                <a:gd name="connsiteX84" fmla="*/ 1295695 w 1687580"/>
                <a:gd name="connsiteY84" fmla="*/ 629245 h 1656621"/>
                <a:gd name="connsiteX85" fmla="*/ 1302756 w 1687580"/>
                <a:gd name="connsiteY85" fmla="*/ 618654 h 1656621"/>
                <a:gd name="connsiteX86" fmla="*/ 1313347 w 1687580"/>
                <a:gd name="connsiteY86" fmla="*/ 611593 h 1656621"/>
                <a:gd name="connsiteX87" fmla="*/ 1306286 w 1687580"/>
                <a:gd name="connsiteY87" fmla="*/ 540983 h 1656621"/>
                <a:gd name="connsiteX88" fmla="*/ 1299225 w 1687580"/>
                <a:gd name="connsiteY88" fmla="*/ 530391 h 1656621"/>
                <a:gd name="connsiteX89" fmla="*/ 1285103 w 1687580"/>
                <a:gd name="connsiteY89" fmla="*/ 512739 h 1656621"/>
                <a:gd name="connsiteX90" fmla="*/ 1274512 w 1687580"/>
                <a:gd name="connsiteY90" fmla="*/ 502147 h 1656621"/>
                <a:gd name="connsiteX91" fmla="*/ 1263920 w 1687580"/>
                <a:gd name="connsiteY91" fmla="*/ 495086 h 1656621"/>
                <a:gd name="connsiteX92" fmla="*/ 1239207 w 1687580"/>
                <a:gd name="connsiteY92" fmla="*/ 477434 h 1656621"/>
                <a:gd name="connsiteX93" fmla="*/ 1210963 w 1687580"/>
                <a:gd name="connsiteY93" fmla="*/ 470373 h 1656621"/>
                <a:gd name="connsiteX94" fmla="*/ 1200371 w 1687580"/>
                <a:gd name="connsiteY94" fmla="*/ 463312 h 1656621"/>
                <a:gd name="connsiteX95" fmla="*/ 1189780 w 1687580"/>
                <a:gd name="connsiteY95" fmla="*/ 459781 h 1656621"/>
                <a:gd name="connsiteX96" fmla="*/ 1122700 w 1687580"/>
                <a:gd name="connsiteY96" fmla="*/ 456251 h 1656621"/>
                <a:gd name="connsiteX97" fmla="*/ 1112109 w 1687580"/>
                <a:gd name="connsiteY97" fmla="*/ 449190 h 1656621"/>
                <a:gd name="connsiteX98" fmla="*/ 1087395 w 1687580"/>
                <a:gd name="connsiteY98" fmla="*/ 435068 h 1656621"/>
                <a:gd name="connsiteX99" fmla="*/ 1066212 w 1687580"/>
                <a:gd name="connsiteY99" fmla="*/ 417415 h 1656621"/>
                <a:gd name="connsiteX100" fmla="*/ 1062682 w 1687580"/>
                <a:gd name="connsiteY100" fmla="*/ 406823 h 1656621"/>
                <a:gd name="connsiteX101" fmla="*/ 1073273 w 1687580"/>
                <a:gd name="connsiteY101" fmla="*/ 360927 h 1656621"/>
                <a:gd name="connsiteX102" fmla="*/ 1083865 w 1687580"/>
                <a:gd name="connsiteY102" fmla="*/ 353866 h 1656621"/>
                <a:gd name="connsiteX103" fmla="*/ 1087395 w 1687580"/>
                <a:gd name="connsiteY103" fmla="*/ 336213 h 1656621"/>
                <a:gd name="connsiteX104" fmla="*/ 1105048 w 1687580"/>
                <a:gd name="connsiteY104" fmla="*/ 318561 h 1656621"/>
                <a:gd name="connsiteX105" fmla="*/ 1119170 w 1687580"/>
                <a:gd name="connsiteY105" fmla="*/ 315030 h 1656621"/>
                <a:gd name="connsiteX106" fmla="*/ 1136822 w 1687580"/>
                <a:gd name="connsiteY106" fmla="*/ 297378 h 1656621"/>
                <a:gd name="connsiteX107" fmla="*/ 1147414 w 1687580"/>
                <a:gd name="connsiteY107" fmla="*/ 290317 h 1656621"/>
                <a:gd name="connsiteX108" fmla="*/ 1154475 w 1687580"/>
                <a:gd name="connsiteY108" fmla="*/ 279725 h 1656621"/>
                <a:gd name="connsiteX109" fmla="*/ 1158005 w 1687580"/>
                <a:gd name="connsiteY109" fmla="*/ 269134 h 1656621"/>
                <a:gd name="connsiteX110" fmla="*/ 1172127 w 1687580"/>
                <a:gd name="connsiteY110" fmla="*/ 247951 h 1656621"/>
                <a:gd name="connsiteX111" fmla="*/ 1182719 w 1687580"/>
                <a:gd name="connsiteY111" fmla="*/ 226768 h 1656621"/>
                <a:gd name="connsiteX112" fmla="*/ 1186249 w 1687580"/>
                <a:gd name="connsiteY112" fmla="*/ 216176 h 1656621"/>
                <a:gd name="connsiteX113" fmla="*/ 1189780 w 1687580"/>
                <a:gd name="connsiteY113" fmla="*/ 198524 h 1656621"/>
                <a:gd name="connsiteX114" fmla="*/ 1200371 w 1687580"/>
                <a:gd name="connsiteY114" fmla="*/ 191463 h 1656621"/>
                <a:gd name="connsiteX115" fmla="*/ 1200371 w 1687580"/>
                <a:gd name="connsiteY115" fmla="*/ 57304 h 1656621"/>
                <a:gd name="connsiteX116" fmla="*/ 1193310 w 1687580"/>
                <a:gd name="connsiteY116" fmla="*/ 46712 h 1656621"/>
                <a:gd name="connsiteX117" fmla="*/ 1172127 w 1687580"/>
                <a:gd name="connsiteY117" fmla="*/ 29060 h 1656621"/>
                <a:gd name="connsiteX118" fmla="*/ 1150944 w 1687580"/>
                <a:gd name="connsiteY118" fmla="*/ 14938 h 1656621"/>
                <a:gd name="connsiteX119" fmla="*/ 1140353 w 1687580"/>
                <a:gd name="connsiteY119" fmla="*/ 7877 h 1656621"/>
                <a:gd name="connsiteX120" fmla="*/ 1094456 w 1687580"/>
                <a:gd name="connsiteY120" fmla="*/ 7877 h 1656621"/>
                <a:gd name="connsiteX121" fmla="*/ 1059151 w 1687580"/>
                <a:gd name="connsiteY121" fmla="*/ 18468 h 1656621"/>
                <a:gd name="connsiteX122" fmla="*/ 1030907 w 1687580"/>
                <a:gd name="connsiteY122" fmla="*/ 21999 h 1656621"/>
                <a:gd name="connsiteX123" fmla="*/ 977949 w 1687580"/>
                <a:gd name="connsiteY123" fmla="*/ 32590 h 1656621"/>
                <a:gd name="connsiteX124" fmla="*/ 956766 w 1687580"/>
                <a:gd name="connsiteY124" fmla="*/ 43182 h 1656621"/>
                <a:gd name="connsiteX125" fmla="*/ 935583 w 1687580"/>
                <a:gd name="connsiteY125" fmla="*/ 53773 h 1656621"/>
                <a:gd name="connsiteX126" fmla="*/ 903809 w 1687580"/>
                <a:gd name="connsiteY126" fmla="*/ 60834 h 1656621"/>
                <a:gd name="connsiteX127" fmla="*/ 879095 w 1687580"/>
                <a:gd name="connsiteY127" fmla="*/ 78487 h 1656621"/>
                <a:gd name="connsiteX128" fmla="*/ 861443 w 1687580"/>
                <a:gd name="connsiteY128" fmla="*/ 103200 h 1656621"/>
                <a:gd name="connsiteX129" fmla="*/ 857912 w 1687580"/>
                <a:gd name="connsiteY129" fmla="*/ 113792 h 1656621"/>
                <a:gd name="connsiteX130" fmla="*/ 847321 w 1687580"/>
                <a:gd name="connsiteY130" fmla="*/ 120853 h 1656621"/>
                <a:gd name="connsiteX131" fmla="*/ 840260 w 1687580"/>
                <a:gd name="connsiteY131" fmla="*/ 131444 h 1656621"/>
                <a:gd name="connsiteX132" fmla="*/ 829668 w 1687580"/>
                <a:gd name="connsiteY132" fmla="*/ 142036 h 1656621"/>
                <a:gd name="connsiteX133" fmla="*/ 826138 w 1687580"/>
                <a:gd name="connsiteY133" fmla="*/ 152627 h 1656621"/>
                <a:gd name="connsiteX134" fmla="*/ 804955 w 1687580"/>
                <a:gd name="connsiteY134" fmla="*/ 173810 h 1656621"/>
                <a:gd name="connsiteX135" fmla="*/ 769650 w 1687580"/>
                <a:gd name="connsiteY135" fmla="*/ 216176 h 1656621"/>
                <a:gd name="connsiteX136" fmla="*/ 759058 w 1687580"/>
                <a:gd name="connsiteY136" fmla="*/ 226768 h 1656621"/>
                <a:gd name="connsiteX137" fmla="*/ 748467 w 1687580"/>
                <a:gd name="connsiteY137" fmla="*/ 237359 h 1656621"/>
                <a:gd name="connsiteX138" fmla="*/ 737875 w 1687580"/>
                <a:gd name="connsiteY138" fmla="*/ 244420 h 1656621"/>
                <a:gd name="connsiteX139" fmla="*/ 716692 w 1687580"/>
                <a:gd name="connsiteY139" fmla="*/ 265603 h 1656621"/>
                <a:gd name="connsiteX140" fmla="*/ 695509 w 1687580"/>
                <a:gd name="connsiteY140" fmla="*/ 276195 h 1656621"/>
                <a:gd name="connsiteX141" fmla="*/ 684918 w 1687580"/>
                <a:gd name="connsiteY141" fmla="*/ 279725 h 1656621"/>
                <a:gd name="connsiteX142" fmla="*/ 670796 w 1687580"/>
                <a:gd name="connsiteY142" fmla="*/ 297378 h 1656621"/>
                <a:gd name="connsiteX143" fmla="*/ 656674 w 1687580"/>
                <a:gd name="connsiteY143" fmla="*/ 318561 h 1656621"/>
                <a:gd name="connsiteX144" fmla="*/ 660204 w 1687580"/>
                <a:gd name="connsiteY144" fmla="*/ 336213 h 1656621"/>
                <a:gd name="connsiteX145" fmla="*/ 667265 w 1687580"/>
                <a:gd name="connsiteY145" fmla="*/ 346805 h 1656621"/>
                <a:gd name="connsiteX146" fmla="*/ 674326 w 1687580"/>
                <a:gd name="connsiteY146" fmla="*/ 382110 h 1656621"/>
                <a:gd name="connsiteX147" fmla="*/ 677857 w 1687580"/>
                <a:gd name="connsiteY147" fmla="*/ 396232 h 1656621"/>
                <a:gd name="connsiteX148" fmla="*/ 684918 w 1687580"/>
                <a:gd name="connsiteY148" fmla="*/ 417415 h 1656621"/>
                <a:gd name="connsiteX149" fmla="*/ 699040 w 1687580"/>
                <a:gd name="connsiteY149" fmla="*/ 438598 h 1656621"/>
                <a:gd name="connsiteX150" fmla="*/ 706101 w 1687580"/>
                <a:gd name="connsiteY150" fmla="*/ 449190 h 1656621"/>
                <a:gd name="connsiteX151" fmla="*/ 716692 w 1687580"/>
                <a:gd name="connsiteY151" fmla="*/ 459781 h 1656621"/>
                <a:gd name="connsiteX152" fmla="*/ 723753 w 1687580"/>
                <a:gd name="connsiteY152" fmla="*/ 480964 h 1656621"/>
                <a:gd name="connsiteX153" fmla="*/ 727284 w 1687580"/>
                <a:gd name="connsiteY153" fmla="*/ 491556 h 1656621"/>
                <a:gd name="connsiteX154" fmla="*/ 734345 w 1687580"/>
                <a:gd name="connsiteY154" fmla="*/ 502147 h 1656621"/>
                <a:gd name="connsiteX155" fmla="*/ 741406 w 1687580"/>
                <a:gd name="connsiteY155" fmla="*/ 523330 h 1656621"/>
                <a:gd name="connsiteX156" fmla="*/ 744936 w 1687580"/>
                <a:gd name="connsiteY156" fmla="*/ 533922 h 1656621"/>
                <a:gd name="connsiteX157" fmla="*/ 741406 w 1687580"/>
                <a:gd name="connsiteY157" fmla="*/ 576288 h 1656621"/>
                <a:gd name="connsiteX158" fmla="*/ 730814 w 1687580"/>
                <a:gd name="connsiteY158" fmla="*/ 583349 h 1656621"/>
                <a:gd name="connsiteX159" fmla="*/ 684918 w 1687580"/>
                <a:gd name="connsiteY159" fmla="*/ 579818 h 1656621"/>
                <a:gd name="connsiteX160" fmla="*/ 670796 w 1687580"/>
                <a:gd name="connsiteY160" fmla="*/ 572757 h 1656621"/>
                <a:gd name="connsiteX161" fmla="*/ 649613 w 1687580"/>
                <a:gd name="connsiteY161" fmla="*/ 565696 h 1656621"/>
                <a:gd name="connsiteX162" fmla="*/ 607247 w 1687580"/>
                <a:gd name="connsiteY162" fmla="*/ 544513 h 1656621"/>
                <a:gd name="connsiteX163" fmla="*/ 596655 w 1687580"/>
                <a:gd name="connsiteY163" fmla="*/ 540983 h 1656621"/>
                <a:gd name="connsiteX164" fmla="*/ 561350 w 1687580"/>
                <a:gd name="connsiteY164" fmla="*/ 533922 h 1656621"/>
                <a:gd name="connsiteX165" fmla="*/ 536637 w 1687580"/>
                <a:gd name="connsiteY165" fmla="*/ 537452 h 1656621"/>
                <a:gd name="connsiteX166" fmla="*/ 518984 w 1687580"/>
                <a:gd name="connsiteY166" fmla="*/ 540983 h 1656621"/>
                <a:gd name="connsiteX167" fmla="*/ 511923 w 1687580"/>
                <a:gd name="connsiteY167" fmla="*/ 551574 h 1656621"/>
                <a:gd name="connsiteX168" fmla="*/ 497801 w 1687580"/>
                <a:gd name="connsiteY168" fmla="*/ 572757 h 1656621"/>
                <a:gd name="connsiteX169" fmla="*/ 494271 w 1687580"/>
                <a:gd name="connsiteY169" fmla="*/ 583349 h 1656621"/>
                <a:gd name="connsiteX170" fmla="*/ 490740 w 1687580"/>
                <a:gd name="connsiteY170" fmla="*/ 622184 h 1656621"/>
                <a:gd name="connsiteX171" fmla="*/ 473088 w 1687580"/>
                <a:gd name="connsiteY171" fmla="*/ 643367 h 1656621"/>
                <a:gd name="connsiteX172" fmla="*/ 466027 w 1687580"/>
                <a:gd name="connsiteY172" fmla="*/ 653959 h 1656621"/>
                <a:gd name="connsiteX173" fmla="*/ 448374 w 1687580"/>
                <a:gd name="connsiteY173" fmla="*/ 675142 h 1656621"/>
                <a:gd name="connsiteX174" fmla="*/ 444844 w 1687580"/>
                <a:gd name="connsiteY174" fmla="*/ 696325 h 1656621"/>
                <a:gd name="connsiteX175" fmla="*/ 434252 w 1687580"/>
                <a:gd name="connsiteY175" fmla="*/ 703386 h 1656621"/>
                <a:gd name="connsiteX176" fmla="*/ 384825 w 1687580"/>
                <a:gd name="connsiteY176" fmla="*/ 699855 h 1656621"/>
                <a:gd name="connsiteX177" fmla="*/ 342459 w 1687580"/>
                <a:gd name="connsiteY177" fmla="*/ 671611 h 1656621"/>
                <a:gd name="connsiteX178" fmla="*/ 321276 w 1687580"/>
                <a:gd name="connsiteY178" fmla="*/ 657489 h 1656621"/>
                <a:gd name="connsiteX179" fmla="*/ 314215 w 1687580"/>
                <a:gd name="connsiteY179" fmla="*/ 646898 h 1656621"/>
                <a:gd name="connsiteX180" fmla="*/ 303624 w 1687580"/>
                <a:gd name="connsiteY180" fmla="*/ 636306 h 1656621"/>
                <a:gd name="connsiteX181" fmla="*/ 293032 w 1687580"/>
                <a:gd name="connsiteY181" fmla="*/ 611593 h 1656621"/>
                <a:gd name="connsiteX182" fmla="*/ 300093 w 1687580"/>
                <a:gd name="connsiteY182" fmla="*/ 505678 h 1656621"/>
                <a:gd name="connsiteX183" fmla="*/ 307154 w 1687580"/>
                <a:gd name="connsiteY183" fmla="*/ 484495 h 1656621"/>
                <a:gd name="connsiteX184" fmla="*/ 300093 w 1687580"/>
                <a:gd name="connsiteY184" fmla="*/ 442129 h 1656621"/>
                <a:gd name="connsiteX185" fmla="*/ 296563 w 1687580"/>
                <a:gd name="connsiteY185" fmla="*/ 431537 h 1656621"/>
                <a:gd name="connsiteX186" fmla="*/ 282441 w 1687580"/>
                <a:gd name="connsiteY186" fmla="*/ 410354 h 1656621"/>
                <a:gd name="connsiteX187" fmla="*/ 271849 w 1687580"/>
                <a:gd name="connsiteY187" fmla="*/ 403293 h 1656621"/>
                <a:gd name="connsiteX188" fmla="*/ 254197 w 1687580"/>
                <a:gd name="connsiteY188" fmla="*/ 382110 h 1656621"/>
                <a:gd name="connsiteX189" fmla="*/ 243605 w 1687580"/>
                <a:gd name="connsiteY189" fmla="*/ 375049 h 1656621"/>
                <a:gd name="connsiteX190" fmla="*/ 215361 w 1687580"/>
                <a:gd name="connsiteY190" fmla="*/ 378579 h 1656621"/>
                <a:gd name="connsiteX191" fmla="*/ 194178 w 1687580"/>
                <a:gd name="connsiteY191" fmla="*/ 385640 h 1656621"/>
                <a:gd name="connsiteX192" fmla="*/ 190648 w 1687580"/>
                <a:gd name="connsiteY192" fmla="*/ 396232 h 1656621"/>
                <a:gd name="connsiteX193" fmla="*/ 180056 w 1687580"/>
                <a:gd name="connsiteY193" fmla="*/ 403293 h 1656621"/>
                <a:gd name="connsiteX194" fmla="*/ 169465 w 1687580"/>
                <a:gd name="connsiteY194" fmla="*/ 413884 h 1656621"/>
                <a:gd name="connsiteX195" fmla="*/ 144751 w 1687580"/>
                <a:gd name="connsiteY195" fmla="*/ 445659 h 1656621"/>
                <a:gd name="connsiteX196" fmla="*/ 127099 w 1687580"/>
                <a:gd name="connsiteY196" fmla="*/ 463312 h 1656621"/>
                <a:gd name="connsiteX197" fmla="*/ 105916 w 1687580"/>
                <a:gd name="connsiteY197" fmla="*/ 477434 h 1656621"/>
                <a:gd name="connsiteX198" fmla="*/ 77671 w 1687580"/>
                <a:gd name="connsiteY198" fmla="*/ 491556 h 1656621"/>
                <a:gd name="connsiteX199" fmla="*/ 77671 w 1687580"/>
                <a:gd name="connsiteY199" fmla="*/ 491556 h 1656621"/>
                <a:gd name="connsiteX200" fmla="*/ 56488 w 1687580"/>
                <a:gd name="connsiteY200" fmla="*/ 502147 h 1656621"/>
                <a:gd name="connsiteX201" fmla="*/ 45897 w 1687580"/>
                <a:gd name="connsiteY201" fmla="*/ 509208 h 1656621"/>
                <a:gd name="connsiteX202" fmla="*/ 42366 w 1687580"/>
                <a:gd name="connsiteY202" fmla="*/ 519800 h 1656621"/>
                <a:gd name="connsiteX203" fmla="*/ 24714 w 1687580"/>
                <a:gd name="connsiteY203" fmla="*/ 537452 h 1656621"/>
                <a:gd name="connsiteX204" fmla="*/ 17653 w 1687580"/>
                <a:gd name="connsiteY204" fmla="*/ 548044 h 1656621"/>
                <a:gd name="connsiteX205" fmla="*/ 7061 w 1687580"/>
                <a:gd name="connsiteY205" fmla="*/ 551574 h 1656621"/>
                <a:gd name="connsiteX206" fmla="*/ 0 w 1687580"/>
                <a:gd name="connsiteY206" fmla="*/ 562166 h 1656621"/>
                <a:gd name="connsiteX207" fmla="*/ 0 w 1687580"/>
                <a:gd name="connsiteY207" fmla="*/ 558635 h 165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687580" h="1656621">
                  <a:moveTo>
                    <a:pt x="1426323" y="1656621"/>
                  </a:moveTo>
                  <a:cubicBezTo>
                    <a:pt x="1431030" y="1649560"/>
                    <a:pt x="1437761" y="1643489"/>
                    <a:pt x="1440445" y="1635438"/>
                  </a:cubicBezTo>
                  <a:cubicBezTo>
                    <a:pt x="1441622" y="1631908"/>
                    <a:pt x="1441912" y="1627943"/>
                    <a:pt x="1443976" y="1624847"/>
                  </a:cubicBezTo>
                  <a:cubicBezTo>
                    <a:pt x="1451714" y="1613240"/>
                    <a:pt x="1455387" y="1615337"/>
                    <a:pt x="1465159" y="1607194"/>
                  </a:cubicBezTo>
                  <a:cubicBezTo>
                    <a:pt x="1468995" y="1603998"/>
                    <a:pt x="1472220" y="1600133"/>
                    <a:pt x="1475750" y="1596603"/>
                  </a:cubicBezTo>
                  <a:cubicBezTo>
                    <a:pt x="1476927" y="1593072"/>
                    <a:pt x="1477617" y="1589340"/>
                    <a:pt x="1479281" y="1586011"/>
                  </a:cubicBezTo>
                  <a:cubicBezTo>
                    <a:pt x="1481179" y="1582216"/>
                    <a:pt x="1485226" y="1579513"/>
                    <a:pt x="1486342" y="1575420"/>
                  </a:cubicBezTo>
                  <a:cubicBezTo>
                    <a:pt x="1488838" y="1566266"/>
                    <a:pt x="1488175" y="1556511"/>
                    <a:pt x="1489872" y="1547176"/>
                  </a:cubicBezTo>
                  <a:cubicBezTo>
                    <a:pt x="1490538" y="1543514"/>
                    <a:pt x="1492226" y="1540115"/>
                    <a:pt x="1493403" y="1536584"/>
                  </a:cubicBezTo>
                  <a:cubicBezTo>
                    <a:pt x="1494580" y="1505986"/>
                    <a:pt x="1494896" y="1475343"/>
                    <a:pt x="1496933" y="1444791"/>
                  </a:cubicBezTo>
                  <a:cubicBezTo>
                    <a:pt x="1497256" y="1439949"/>
                    <a:pt x="1498294" y="1435009"/>
                    <a:pt x="1500464" y="1430669"/>
                  </a:cubicBezTo>
                  <a:cubicBezTo>
                    <a:pt x="1506087" y="1419423"/>
                    <a:pt x="1515215" y="1407197"/>
                    <a:pt x="1525177" y="1398895"/>
                  </a:cubicBezTo>
                  <a:cubicBezTo>
                    <a:pt x="1528437" y="1396179"/>
                    <a:pt x="1531974" y="1393732"/>
                    <a:pt x="1535769" y="1391834"/>
                  </a:cubicBezTo>
                  <a:cubicBezTo>
                    <a:pt x="1539097" y="1390170"/>
                    <a:pt x="1543032" y="1389967"/>
                    <a:pt x="1546360" y="1388303"/>
                  </a:cubicBezTo>
                  <a:cubicBezTo>
                    <a:pt x="1565043" y="1378961"/>
                    <a:pt x="1549319" y="1383668"/>
                    <a:pt x="1567543" y="1370651"/>
                  </a:cubicBezTo>
                  <a:cubicBezTo>
                    <a:pt x="1571826" y="1367592"/>
                    <a:pt x="1576958" y="1365944"/>
                    <a:pt x="1581665" y="1363590"/>
                  </a:cubicBezTo>
                  <a:cubicBezTo>
                    <a:pt x="1584019" y="1360059"/>
                    <a:pt x="1585128" y="1355247"/>
                    <a:pt x="1588726" y="1352998"/>
                  </a:cubicBezTo>
                  <a:cubicBezTo>
                    <a:pt x="1595038" y="1349053"/>
                    <a:pt x="1609909" y="1345937"/>
                    <a:pt x="1609909" y="1345937"/>
                  </a:cubicBezTo>
                  <a:cubicBezTo>
                    <a:pt x="1613440" y="1342406"/>
                    <a:pt x="1616438" y="1338247"/>
                    <a:pt x="1620501" y="1335345"/>
                  </a:cubicBezTo>
                  <a:cubicBezTo>
                    <a:pt x="1624784" y="1332286"/>
                    <a:pt x="1630053" y="1330895"/>
                    <a:pt x="1634623" y="1328284"/>
                  </a:cubicBezTo>
                  <a:cubicBezTo>
                    <a:pt x="1646051" y="1321754"/>
                    <a:pt x="1659799" y="1309937"/>
                    <a:pt x="1666397" y="1300040"/>
                  </a:cubicBezTo>
                  <a:lnTo>
                    <a:pt x="1680519" y="1278857"/>
                  </a:lnTo>
                  <a:lnTo>
                    <a:pt x="1687580" y="1268266"/>
                  </a:lnTo>
                  <a:cubicBezTo>
                    <a:pt x="1686403" y="1257674"/>
                    <a:pt x="1686140" y="1246941"/>
                    <a:pt x="1684050" y="1236491"/>
                  </a:cubicBezTo>
                  <a:cubicBezTo>
                    <a:pt x="1682590" y="1229193"/>
                    <a:pt x="1679343" y="1222369"/>
                    <a:pt x="1676989" y="1215308"/>
                  </a:cubicBezTo>
                  <a:lnTo>
                    <a:pt x="1669928" y="1194125"/>
                  </a:lnTo>
                  <a:cubicBezTo>
                    <a:pt x="1668751" y="1190595"/>
                    <a:pt x="1667127" y="1187183"/>
                    <a:pt x="1666397" y="1183534"/>
                  </a:cubicBezTo>
                  <a:cubicBezTo>
                    <a:pt x="1665220" y="1177650"/>
                    <a:pt x="1663660" y="1171829"/>
                    <a:pt x="1662867" y="1165881"/>
                  </a:cubicBezTo>
                  <a:cubicBezTo>
                    <a:pt x="1658004" y="1129405"/>
                    <a:pt x="1661655" y="1138640"/>
                    <a:pt x="1655806" y="1109393"/>
                  </a:cubicBezTo>
                  <a:cubicBezTo>
                    <a:pt x="1654854" y="1104635"/>
                    <a:pt x="1653608" y="1099937"/>
                    <a:pt x="1652275" y="1095271"/>
                  </a:cubicBezTo>
                  <a:cubicBezTo>
                    <a:pt x="1651253" y="1091693"/>
                    <a:pt x="1649552" y="1088313"/>
                    <a:pt x="1648745" y="1084680"/>
                  </a:cubicBezTo>
                  <a:cubicBezTo>
                    <a:pt x="1647192" y="1077692"/>
                    <a:pt x="1646950" y="1070442"/>
                    <a:pt x="1645214" y="1063497"/>
                  </a:cubicBezTo>
                  <a:cubicBezTo>
                    <a:pt x="1643409" y="1056276"/>
                    <a:pt x="1640507" y="1049375"/>
                    <a:pt x="1638153" y="1042314"/>
                  </a:cubicBezTo>
                  <a:lnTo>
                    <a:pt x="1634623" y="1031722"/>
                  </a:lnTo>
                  <a:cubicBezTo>
                    <a:pt x="1626149" y="1006301"/>
                    <a:pt x="1636438" y="1038076"/>
                    <a:pt x="1627562" y="1007009"/>
                  </a:cubicBezTo>
                  <a:cubicBezTo>
                    <a:pt x="1626540" y="1003431"/>
                    <a:pt x="1626095" y="999514"/>
                    <a:pt x="1624031" y="996417"/>
                  </a:cubicBezTo>
                  <a:cubicBezTo>
                    <a:pt x="1621262" y="992263"/>
                    <a:pt x="1617381" y="988891"/>
                    <a:pt x="1613440" y="985826"/>
                  </a:cubicBezTo>
                  <a:cubicBezTo>
                    <a:pt x="1593529" y="970340"/>
                    <a:pt x="1597454" y="973003"/>
                    <a:pt x="1578135" y="968173"/>
                  </a:cubicBezTo>
                  <a:cubicBezTo>
                    <a:pt x="1539660" y="970198"/>
                    <a:pt x="1525529" y="966656"/>
                    <a:pt x="1496933" y="975234"/>
                  </a:cubicBezTo>
                  <a:cubicBezTo>
                    <a:pt x="1489804" y="977373"/>
                    <a:pt x="1483048" y="980835"/>
                    <a:pt x="1475750" y="982295"/>
                  </a:cubicBezTo>
                  <a:cubicBezTo>
                    <a:pt x="1461750" y="985095"/>
                    <a:pt x="1442623" y="988631"/>
                    <a:pt x="1429854" y="992887"/>
                  </a:cubicBezTo>
                  <a:lnTo>
                    <a:pt x="1408671" y="999948"/>
                  </a:lnTo>
                  <a:cubicBezTo>
                    <a:pt x="1405140" y="1001125"/>
                    <a:pt x="1401788" y="1003169"/>
                    <a:pt x="1398079" y="1003478"/>
                  </a:cubicBezTo>
                  <a:cubicBezTo>
                    <a:pt x="1314650" y="1010431"/>
                    <a:pt x="1369878" y="1006604"/>
                    <a:pt x="1232146" y="1010539"/>
                  </a:cubicBezTo>
                  <a:cubicBezTo>
                    <a:pt x="1225085" y="1012893"/>
                    <a:pt x="1217156" y="1013472"/>
                    <a:pt x="1210963" y="1017600"/>
                  </a:cubicBezTo>
                  <a:cubicBezTo>
                    <a:pt x="1207432" y="1019954"/>
                    <a:pt x="1204166" y="1022763"/>
                    <a:pt x="1200371" y="1024661"/>
                  </a:cubicBezTo>
                  <a:cubicBezTo>
                    <a:pt x="1192296" y="1028699"/>
                    <a:pt x="1180192" y="1029706"/>
                    <a:pt x="1172127" y="1031722"/>
                  </a:cubicBezTo>
                  <a:cubicBezTo>
                    <a:pt x="1168517" y="1032625"/>
                    <a:pt x="1165066" y="1034076"/>
                    <a:pt x="1161536" y="1035253"/>
                  </a:cubicBezTo>
                  <a:cubicBezTo>
                    <a:pt x="1154475" y="1042314"/>
                    <a:pt x="1145892" y="1048127"/>
                    <a:pt x="1140353" y="1056436"/>
                  </a:cubicBezTo>
                  <a:cubicBezTo>
                    <a:pt x="1123877" y="1081150"/>
                    <a:pt x="1133292" y="1072912"/>
                    <a:pt x="1115639" y="1084680"/>
                  </a:cubicBezTo>
                  <a:cubicBezTo>
                    <a:pt x="1110430" y="1092493"/>
                    <a:pt x="1106140" y="1100428"/>
                    <a:pt x="1097987" y="1105863"/>
                  </a:cubicBezTo>
                  <a:cubicBezTo>
                    <a:pt x="1094890" y="1107927"/>
                    <a:pt x="1090926" y="1108216"/>
                    <a:pt x="1087395" y="1109393"/>
                  </a:cubicBezTo>
                  <a:cubicBezTo>
                    <a:pt x="1056102" y="1098962"/>
                    <a:pt x="1073609" y="1101510"/>
                    <a:pt x="1034438" y="1105863"/>
                  </a:cubicBezTo>
                  <a:cubicBezTo>
                    <a:pt x="1017962" y="1104686"/>
                    <a:pt x="1001415" y="1104262"/>
                    <a:pt x="985010" y="1102332"/>
                  </a:cubicBezTo>
                  <a:cubicBezTo>
                    <a:pt x="974399" y="1101084"/>
                    <a:pt x="970721" y="1096253"/>
                    <a:pt x="963827" y="1088210"/>
                  </a:cubicBezTo>
                  <a:cubicBezTo>
                    <a:pt x="961910" y="1085974"/>
                    <a:pt x="948409" y="1067965"/>
                    <a:pt x="946175" y="1063497"/>
                  </a:cubicBezTo>
                  <a:cubicBezTo>
                    <a:pt x="944511" y="1060168"/>
                    <a:pt x="943821" y="1056436"/>
                    <a:pt x="942644" y="1052905"/>
                  </a:cubicBezTo>
                  <a:cubicBezTo>
                    <a:pt x="943821" y="1048198"/>
                    <a:pt x="942491" y="1041941"/>
                    <a:pt x="946175" y="1038783"/>
                  </a:cubicBezTo>
                  <a:cubicBezTo>
                    <a:pt x="949716" y="1035748"/>
                    <a:pt x="974639" y="1029902"/>
                    <a:pt x="981480" y="1028192"/>
                  </a:cubicBezTo>
                  <a:cubicBezTo>
                    <a:pt x="1015950" y="1005211"/>
                    <a:pt x="962351" y="1041228"/>
                    <a:pt x="1006193" y="1010539"/>
                  </a:cubicBezTo>
                  <a:cubicBezTo>
                    <a:pt x="1013145" y="1005672"/>
                    <a:pt x="1019326" y="999100"/>
                    <a:pt x="1027377" y="996417"/>
                  </a:cubicBezTo>
                  <a:lnTo>
                    <a:pt x="1037968" y="992887"/>
                  </a:lnTo>
                  <a:cubicBezTo>
                    <a:pt x="1041499" y="989356"/>
                    <a:pt x="1044724" y="985492"/>
                    <a:pt x="1048560" y="982295"/>
                  </a:cubicBezTo>
                  <a:cubicBezTo>
                    <a:pt x="1051820" y="979579"/>
                    <a:pt x="1055698" y="977700"/>
                    <a:pt x="1059151" y="975234"/>
                  </a:cubicBezTo>
                  <a:cubicBezTo>
                    <a:pt x="1063939" y="971814"/>
                    <a:pt x="1068566" y="968173"/>
                    <a:pt x="1073273" y="964643"/>
                  </a:cubicBezTo>
                  <a:cubicBezTo>
                    <a:pt x="1075627" y="961112"/>
                    <a:pt x="1077617" y="957311"/>
                    <a:pt x="1080334" y="954051"/>
                  </a:cubicBezTo>
                  <a:cubicBezTo>
                    <a:pt x="1083530" y="950215"/>
                    <a:pt x="1088024" y="947523"/>
                    <a:pt x="1090926" y="943460"/>
                  </a:cubicBezTo>
                  <a:cubicBezTo>
                    <a:pt x="1093985" y="939177"/>
                    <a:pt x="1096032" y="934225"/>
                    <a:pt x="1097987" y="929338"/>
                  </a:cubicBezTo>
                  <a:cubicBezTo>
                    <a:pt x="1100751" y="922427"/>
                    <a:pt x="1102694" y="915216"/>
                    <a:pt x="1105048" y="908155"/>
                  </a:cubicBezTo>
                  <a:cubicBezTo>
                    <a:pt x="1106225" y="904624"/>
                    <a:pt x="1107848" y="901212"/>
                    <a:pt x="1108578" y="897563"/>
                  </a:cubicBezTo>
                  <a:cubicBezTo>
                    <a:pt x="1109755" y="891679"/>
                    <a:pt x="1110530" y="885700"/>
                    <a:pt x="1112109" y="879911"/>
                  </a:cubicBezTo>
                  <a:cubicBezTo>
                    <a:pt x="1114067" y="872730"/>
                    <a:pt x="1117365" y="865949"/>
                    <a:pt x="1119170" y="858728"/>
                  </a:cubicBezTo>
                  <a:cubicBezTo>
                    <a:pt x="1120347" y="854021"/>
                    <a:pt x="1120789" y="849066"/>
                    <a:pt x="1122700" y="844606"/>
                  </a:cubicBezTo>
                  <a:cubicBezTo>
                    <a:pt x="1124371" y="840706"/>
                    <a:pt x="1127863" y="837809"/>
                    <a:pt x="1129761" y="834014"/>
                  </a:cubicBezTo>
                  <a:cubicBezTo>
                    <a:pt x="1131425" y="830686"/>
                    <a:pt x="1132115" y="826953"/>
                    <a:pt x="1133292" y="823423"/>
                  </a:cubicBezTo>
                  <a:cubicBezTo>
                    <a:pt x="1134469" y="806947"/>
                    <a:pt x="1133952" y="790262"/>
                    <a:pt x="1136822" y="773996"/>
                  </a:cubicBezTo>
                  <a:cubicBezTo>
                    <a:pt x="1137559" y="769817"/>
                    <a:pt x="1142211" y="767304"/>
                    <a:pt x="1143883" y="763404"/>
                  </a:cubicBezTo>
                  <a:cubicBezTo>
                    <a:pt x="1148308" y="753080"/>
                    <a:pt x="1144841" y="746398"/>
                    <a:pt x="1154475" y="738691"/>
                  </a:cubicBezTo>
                  <a:cubicBezTo>
                    <a:pt x="1157381" y="736366"/>
                    <a:pt x="1161536" y="736337"/>
                    <a:pt x="1165066" y="735160"/>
                  </a:cubicBezTo>
                  <a:cubicBezTo>
                    <a:pt x="1167420" y="731630"/>
                    <a:pt x="1168973" y="727407"/>
                    <a:pt x="1172127" y="724569"/>
                  </a:cubicBezTo>
                  <a:cubicBezTo>
                    <a:pt x="1195084" y="703908"/>
                    <a:pt x="1191820" y="706237"/>
                    <a:pt x="1210963" y="699855"/>
                  </a:cubicBezTo>
                  <a:cubicBezTo>
                    <a:pt x="1230974" y="669840"/>
                    <a:pt x="1198008" y="716345"/>
                    <a:pt x="1239207" y="675142"/>
                  </a:cubicBezTo>
                  <a:cubicBezTo>
                    <a:pt x="1275917" y="638428"/>
                    <a:pt x="1225996" y="686969"/>
                    <a:pt x="1260390" y="657489"/>
                  </a:cubicBezTo>
                  <a:cubicBezTo>
                    <a:pt x="1265445" y="653157"/>
                    <a:pt x="1269314" y="647526"/>
                    <a:pt x="1274512" y="643367"/>
                  </a:cubicBezTo>
                  <a:cubicBezTo>
                    <a:pt x="1281139" y="638066"/>
                    <a:pt x="1295695" y="629245"/>
                    <a:pt x="1295695" y="629245"/>
                  </a:cubicBezTo>
                  <a:cubicBezTo>
                    <a:pt x="1298049" y="625715"/>
                    <a:pt x="1299756" y="621654"/>
                    <a:pt x="1302756" y="618654"/>
                  </a:cubicBezTo>
                  <a:cubicBezTo>
                    <a:pt x="1305756" y="615654"/>
                    <a:pt x="1312903" y="615813"/>
                    <a:pt x="1313347" y="611593"/>
                  </a:cubicBezTo>
                  <a:cubicBezTo>
                    <a:pt x="1313618" y="609023"/>
                    <a:pt x="1315409" y="559229"/>
                    <a:pt x="1306286" y="540983"/>
                  </a:cubicBezTo>
                  <a:cubicBezTo>
                    <a:pt x="1304388" y="537188"/>
                    <a:pt x="1301579" y="533922"/>
                    <a:pt x="1299225" y="530391"/>
                  </a:cubicBezTo>
                  <a:cubicBezTo>
                    <a:pt x="1293430" y="513003"/>
                    <a:pt x="1299844" y="525024"/>
                    <a:pt x="1285103" y="512739"/>
                  </a:cubicBezTo>
                  <a:cubicBezTo>
                    <a:pt x="1281267" y="509543"/>
                    <a:pt x="1278348" y="505343"/>
                    <a:pt x="1274512" y="502147"/>
                  </a:cubicBezTo>
                  <a:cubicBezTo>
                    <a:pt x="1271252" y="499430"/>
                    <a:pt x="1267373" y="497552"/>
                    <a:pt x="1263920" y="495086"/>
                  </a:cubicBezTo>
                  <a:cubicBezTo>
                    <a:pt x="1260193" y="492424"/>
                    <a:pt x="1244750" y="480206"/>
                    <a:pt x="1239207" y="477434"/>
                  </a:cubicBezTo>
                  <a:cubicBezTo>
                    <a:pt x="1231968" y="473814"/>
                    <a:pt x="1217681" y="471716"/>
                    <a:pt x="1210963" y="470373"/>
                  </a:cubicBezTo>
                  <a:cubicBezTo>
                    <a:pt x="1207432" y="468019"/>
                    <a:pt x="1204166" y="465210"/>
                    <a:pt x="1200371" y="463312"/>
                  </a:cubicBezTo>
                  <a:cubicBezTo>
                    <a:pt x="1197043" y="461648"/>
                    <a:pt x="1193486" y="460118"/>
                    <a:pt x="1189780" y="459781"/>
                  </a:cubicBezTo>
                  <a:cubicBezTo>
                    <a:pt x="1167481" y="457754"/>
                    <a:pt x="1145060" y="457428"/>
                    <a:pt x="1122700" y="456251"/>
                  </a:cubicBezTo>
                  <a:cubicBezTo>
                    <a:pt x="1119170" y="453897"/>
                    <a:pt x="1115793" y="451295"/>
                    <a:pt x="1112109" y="449190"/>
                  </a:cubicBezTo>
                  <a:cubicBezTo>
                    <a:pt x="1101124" y="442913"/>
                    <a:pt x="1096777" y="442886"/>
                    <a:pt x="1087395" y="435068"/>
                  </a:cubicBezTo>
                  <a:cubicBezTo>
                    <a:pt x="1060211" y="412414"/>
                    <a:pt x="1092510" y="434946"/>
                    <a:pt x="1066212" y="417415"/>
                  </a:cubicBezTo>
                  <a:cubicBezTo>
                    <a:pt x="1065035" y="413884"/>
                    <a:pt x="1062682" y="410545"/>
                    <a:pt x="1062682" y="406823"/>
                  </a:cubicBezTo>
                  <a:cubicBezTo>
                    <a:pt x="1062682" y="390232"/>
                    <a:pt x="1061069" y="373130"/>
                    <a:pt x="1073273" y="360927"/>
                  </a:cubicBezTo>
                  <a:cubicBezTo>
                    <a:pt x="1076274" y="357927"/>
                    <a:pt x="1080334" y="356220"/>
                    <a:pt x="1083865" y="353866"/>
                  </a:cubicBezTo>
                  <a:cubicBezTo>
                    <a:pt x="1085042" y="347982"/>
                    <a:pt x="1085288" y="341832"/>
                    <a:pt x="1087395" y="336213"/>
                  </a:cubicBezTo>
                  <a:cubicBezTo>
                    <a:pt x="1090400" y="328200"/>
                    <a:pt x="1097336" y="321866"/>
                    <a:pt x="1105048" y="318561"/>
                  </a:cubicBezTo>
                  <a:cubicBezTo>
                    <a:pt x="1109508" y="316650"/>
                    <a:pt x="1114463" y="316207"/>
                    <a:pt x="1119170" y="315030"/>
                  </a:cubicBezTo>
                  <a:cubicBezTo>
                    <a:pt x="1147417" y="296198"/>
                    <a:pt x="1113282" y="320917"/>
                    <a:pt x="1136822" y="297378"/>
                  </a:cubicBezTo>
                  <a:cubicBezTo>
                    <a:pt x="1139823" y="294378"/>
                    <a:pt x="1143883" y="292671"/>
                    <a:pt x="1147414" y="290317"/>
                  </a:cubicBezTo>
                  <a:cubicBezTo>
                    <a:pt x="1149768" y="286786"/>
                    <a:pt x="1152577" y="283520"/>
                    <a:pt x="1154475" y="279725"/>
                  </a:cubicBezTo>
                  <a:cubicBezTo>
                    <a:pt x="1156139" y="276397"/>
                    <a:pt x="1156198" y="272387"/>
                    <a:pt x="1158005" y="269134"/>
                  </a:cubicBezTo>
                  <a:cubicBezTo>
                    <a:pt x="1162126" y="261716"/>
                    <a:pt x="1169443" y="256002"/>
                    <a:pt x="1172127" y="247951"/>
                  </a:cubicBezTo>
                  <a:cubicBezTo>
                    <a:pt x="1177000" y="233334"/>
                    <a:pt x="1173594" y="240456"/>
                    <a:pt x="1182719" y="226768"/>
                  </a:cubicBezTo>
                  <a:cubicBezTo>
                    <a:pt x="1183896" y="223237"/>
                    <a:pt x="1185346" y="219786"/>
                    <a:pt x="1186249" y="216176"/>
                  </a:cubicBezTo>
                  <a:cubicBezTo>
                    <a:pt x="1187704" y="210355"/>
                    <a:pt x="1186803" y="203734"/>
                    <a:pt x="1189780" y="198524"/>
                  </a:cubicBezTo>
                  <a:cubicBezTo>
                    <a:pt x="1191885" y="194840"/>
                    <a:pt x="1196841" y="193817"/>
                    <a:pt x="1200371" y="191463"/>
                  </a:cubicBezTo>
                  <a:cubicBezTo>
                    <a:pt x="1216465" y="143185"/>
                    <a:pt x="1209193" y="169040"/>
                    <a:pt x="1200371" y="57304"/>
                  </a:cubicBezTo>
                  <a:cubicBezTo>
                    <a:pt x="1200037" y="53074"/>
                    <a:pt x="1196026" y="49972"/>
                    <a:pt x="1193310" y="46712"/>
                  </a:cubicBezTo>
                  <a:cubicBezTo>
                    <a:pt x="1179244" y="29833"/>
                    <a:pt x="1187276" y="41685"/>
                    <a:pt x="1172127" y="29060"/>
                  </a:cubicBezTo>
                  <a:cubicBezTo>
                    <a:pt x="1154496" y="14367"/>
                    <a:pt x="1169559" y="21142"/>
                    <a:pt x="1150944" y="14938"/>
                  </a:cubicBezTo>
                  <a:cubicBezTo>
                    <a:pt x="1147414" y="12584"/>
                    <a:pt x="1144148" y="9775"/>
                    <a:pt x="1140353" y="7877"/>
                  </a:cubicBezTo>
                  <a:cubicBezTo>
                    <a:pt x="1124599" y="0"/>
                    <a:pt x="1114212" y="5901"/>
                    <a:pt x="1094456" y="7877"/>
                  </a:cubicBezTo>
                  <a:cubicBezTo>
                    <a:pt x="1085032" y="11018"/>
                    <a:pt x="1069827" y="16689"/>
                    <a:pt x="1059151" y="18468"/>
                  </a:cubicBezTo>
                  <a:cubicBezTo>
                    <a:pt x="1049792" y="20028"/>
                    <a:pt x="1040322" y="20822"/>
                    <a:pt x="1030907" y="21999"/>
                  </a:cubicBezTo>
                  <a:cubicBezTo>
                    <a:pt x="999614" y="32430"/>
                    <a:pt x="1017121" y="28238"/>
                    <a:pt x="977949" y="32590"/>
                  </a:cubicBezTo>
                  <a:cubicBezTo>
                    <a:pt x="947598" y="52825"/>
                    <a:pt x="985999" y="28565"/>
                    <a:pt x="956766" y="43182"/>
                  </a:cubicBezTo>
                  <a:cubicBezTo>
                    <a:pt x="941528" y="50801"/>
                    <a:pt x="951560" y="50223"/>
                    <a:pt x="935583" y="53773"/>
                  </a:cubicBezTo>
                  <a:cubicBezTo>
                    <a:pt x="898306" y="62057"/>
                    <a:pt x="927650" y="52888"/>
                    <a:pt x="903809" y="60834"/>
                  </a:cubicBezTo>
                  <a:cubicBezTo>
                    <a:pt x="897793" y="64845"/>
                    <a:pt x="883477" y="74105"/>
                    <a:pt x="879095" y="78487"/>
                  </a:cubicBezTo>
                  <a:cubicBezTo>
                    <a:pt x="877498" y="80084"/>
                    <a:pt x="863447" y="99193"/>
                    <a:pt x="861443" y="103200"/>
                  </a:cubicBezTo>
                  <a:cubicBezTo>
                    <a:pt x="859779" y="106529"/>
                    <a:pt x="860237" y="110886"/>
                    <a:pt x="857912" y="113792"/>
                  </a:cubicBezTo>
                  <a:cubicBezTo>
                    <a:pt x="855261" y="117105"/>
                    <a:pt x="850851" y="118499"/>
                    <a:pt x="847321" y="120853"/>
                  </a:cubicBezTo>
                  <a:cubicBezTo>
                    <a:pt x="844967" y="124383"/>
                    <a:pt x="842976" y="128184"/>
                    <a:pt x="840260" y="131444"/>
                  </a:cubicBezTo>
                  <a:cubicBezTo>
                    <a:pt x="837063" y="135280"/>
                    <a:pt x="832438" y="137881"/>
                    <a:pt x="829668" y="142036"/>
                  </a:cubicBezTo>
                  <a:cubicBezTo>
                    <a:pt x="827604" y="145132"/>
                    <a:pt x="828423" y="149690"/>
                    <a:pt x="826138" y="152627"/>
                  </a:cubicBezTo>
                  <a:cubicBezTo>
                    <a:pt x="820007" y="160509"/>
                    <a:pt x="810494" y="165501"/>
                    <a:pt x="804955" y="173810"/>
                  </a:cubicBezTo>
                  <a:cubicBezTo>
                    <a:pt x="785294" y="203302"/>
                    <a:pt x="796834" y="188992"/>
                    <a:pt x="769650" y="216176"/>
                  </a:cubicBezTo>
                  <a:lnTo>
                    <a:pt x="759058" y="226768"/>
                  </a:lnTo>
                  <a:cubicBezTo>
                    <a:pt x="755528" y="230298"/>
                    <a:pt x="752621" y="234590"/>
                    <a:pt x="748467" y="237359"/>
                  </a:cubicBezTo>
                  <a:cubicBezTo>
                    <a:pt x="744936" y="239713"/>
                    <a:pt x="741046" y="241601"/>
                    <a:pt x="737875" y="244420"/>
                  </a:cubicBezTo>
                  <a:cubicBezTo>
                    <a:pt x="730411" y="251054"/>
                    <a:pt x="726165" y="262445"/>
                    <a:pt x="716692" y="265603"/>
                  </a:cubicBezTo>
                  <a:cubicBezTo>
                    <a:pt x="690065" y="274480"/>
                    <a:pt x="722892" y="262504"/>
                    <a:pt x="695509" y="276195"/>
                  </a:cubicBezTo>
                  <a:cubicBezTo>
                    <a:pt x="692181" y="277859"/>
                    <a:pt x="688448" y="278548"/>
                    <a:pt x="684918" y="279725"/>
                  </a:cubicBezTo>
                  <a:cubicBezTo>
                    <a:pt x="665346" y="292772"/>
                    <a:pt x="680827" y="279321"/>
                    <a:pt x="670796" y="297378"/>
                  </a:cubicBezTo>
                  <a:cubicBezTo>
                    <a:pt x="666675" y="304796"/>
                    <a:pt x="656674" y="318561"/>
                    <a:pt x="656674" y="318561"/>
                  </a:cubicBezTo>
                  <a:cubicBezTo>
                    <a:pt x="657851" y="324445"/>
                    <a:pt x="658097" y="330595"/>
                    <a:pt x="660204" y="336213"/>
                  </a:cubicBezTo>
                  <a:cubicBezTo>
                    <a:pt x="661694" y="340186"/>
                    <a:pt x="666017" y="342749"/>
                    <a:pt x="667265" y="346805"/>
                  </a:cubicBezTo>
                  <a:cubicBezTo>
                    <a:pt x="670794" y="358276"/>
                    <a:pt x="671415" y="370467"/>
                    <a:pt x="674326" y="382110"/>
                  </a:cubicBezTo>
                  <a:cubicBezTo>
                    <a:pt x="675503" y="386817"/>
                    <a:pt x="676463" y="391584"/>
                    <a:pt x="677857" y="396232"/>
                  </a:cubicBezTo>
                  <a:cubicBezTo>
                    <a:pt x="679996" y="403361"/>
                    <a:pt x="680789" y="411222"/>
                    <a:pt x="684918" y="417415"/>
                  </a:cubicBezTo>
                  <a:lnTo>
                    <a:pt x="699040" y="438598"/>
                  </a:lnTo>
                  <a:cubicBezTo>
                    <a:pt x="701394" y="442129"/>
                    <a:pt x="703101" y="446190"/>
                    <a:pt x="706101" y="449190"/>
                  </a:cubicBezTo>
                  <a:lnTo>
                    <a:pt x="716692" y="459781"/>
                  </a:lnTo>
                  <a:lnTo>
                    <a:pt x="723753" y="480964"/>
                  </a:lnTo>
                  <a:cubicBezTo>
                    <a:pt x="724930" y="484495"/>
                    <a:pt x="725220" y="488459"/>
                    <a:pt x="727284" y="491556"/>
                  </a:cubicBezTo>
                  <a:lnTo>
                    <a:pt x="734345" y="502147"/>
                  </a:lnTo>
                  <a:lnTo>
                    <a:pt x="741406" y="523330"/>
                  </a:lnTo>
                  <a:lnTo>
                    <a:pt x="744936" y="533922"/>
                  </a:lnTo>
                  <a:cubicBezTo>
                    <a:pt x="743759" y="548044"/>
                    <a:pt x="745299" y="562662"/>
                    <a:pt x="741406" y="576288"/>
                  </a:cubicBezTo>
                  <a:cubicBezTo>
                    <a:pt x="740240" y="580368"/>
                    <a:pt x="735049" y="583084"/>
                    <a:pt x="730814" y="583349"/>
                  </a:cubicBezTo>
                  <a:cubicBezTo>
                    <a:pt x="715500" y="584306"/>
                    <a:pt x="700217" y="580995"/>
                    <a:pt x="684918" y="579818"/>
                  </a:cubicBezTo>
                  <a:cubicBezTo>
                    <a:pt x="680211" y="577464"/>
                    <a:pt x="675683" y="574712"/>
                    <a:pt x="670796" y="572757"/>
                  </a:cubicBezTo>
                  <a:cubicBezTo>
                    <a:pt x="663885" y="569993"/>
                    <a:pt x="655806" y="569825"/>
                    <a:pt x="649613" y="565696"/>
                  </a:cubicBezTo>
                  <a:cubicBezTo>
                    <a:pt x="622239" y="547447"/>
                    <a:pt x="636479" y="554256"/>
                    <a:pt x="607247" y="544513"/>
                  </a:cubicBezTo>
                  <a:cubicBezTo>
                    <a:pt x="603716" y="543336"/>
                    <a:pt x="600304" y="541713"/>
                    <a:pt x="596655" y="540983"/>
                  </a:cubicBezTo>
                  <a:lnTo>
                    <a:pt x="561350" y="533922"/>
                  </a:lnTo>
                  <a:cubicBezTo>
                    <a:pt x="553112" y="535099"/>
                    <a:pt x="544845" y="536084"/>
                    <a:pt x="536637" y="537452"/>
                  </a:cubicBezTo>
                  <a:cubicBezTo>
                    <a:pt x="530718" y="538439"/>
                    <a:pt x="524194" y="538006"/>
                    <a:pt x="518984" y="540983"/>
                  </a:cubicBezTo>
                  <a:cubicBezTo>
                    <a:pt x="515300" y="543088"/>
                    <a:pt x="514277" y="548044"/>
                    <a:pt x="511923" y="551574"/>
                  </a:cubicBezTo>
                  <a:cubicBezTo>
                    <a:pt x="503529" y="576759"/>
                    <a:pt x="515432" y="546311"/>
                    <a:pt x="497801" y="572757"/>
                  </a:cubicBezTo>
                  <a:cubicBezTo>
                    <a:pt x="495737" y="575854"/>
                    <a:pt x="495448" y="579818"/>
                    <a:pt x="494271" y="583349"/>
                  </a:cubicBezTo>
                  <a:cubicBezTo>
                    <a:pt x="493094" y="596294"/>
                    <a:pt x="493464" y="609474"/>
                    <a:pt x="490740" y="622184"/>
                  </a:cubicBezTo>
                  <a:cubicBezTo>
                    <a:pt x="489223" y="629265"/>
                    <a:pt x="476898" y="638794"/>
                    <a:pt x="473088" y="643367"/>
                  </a:cubicBezTo>
                  <a:cubicBezTo>
                    <a:pt x="470372" y="646627"/>
                    <a:pt x="468744" y="650699"/>
                    <a:pt x="466027" y="653959"/>
                  </a:cubicBezTo>
                  <a:cubicBezTo>
                    <a:pt x="443373" y="681143"/>
                    <a:pt x="465905" y="648844"/>
                    <a:pt x="448374" y="675142"/>
                  </a:cubicBezTo>
                  <a:cubicBezTo>
                    <a:pt x="447197" y="682203"/>
                    <a:pt x="448045" y="689922"/>
                    <a:pt x="444844" y="696325"/>
                  </a:cubicBezTo>
                  <a:cubicBezTo>
                    <a:pt x="442946" y="700120"/>
                    <a:pt x="438488" y="703137"/>
                    <a:pt x="434252" y="703386"/>
                  </a:cubicBezTo>
                  <a:cubicBezTo>
                    <a:pt x="417763" y="704356"/>
                    <a:pt x="401301" y="701032"/>
                    <a:pt x="384825" y="699855"/>
                  </a:cubicBezTo>
                  <a:cubicBezTo>
                    <a:pt x="334457" y="683066"/>
                    <a:pt x="395351" y="706872"/>
                    <a:pt x="342459" y="671611"/>
                  </a:cubicBezTo>
                  <a:lnTo>
                    <a:pt x="321276" y="657489"/>
                  </a:lnTo>
                  <a:cubicBezTo>
                    <a:pt x="318922" y="653959"/>
                    <a:pt x="316931" y="650158"/>
                    <a:pt x="314215" y="646898"/>
                  </a:cubicBezTo>
                  <a:cubicBezTo>
                    <a:pt x="311019" y="643062"/>
                    <a:pt x="306526" y="640369"/>
                    <a:pt x="303624" y="636306"/>
                  </a:cubicBezTo>
                  <a:cubicBezTo>
                    <a:pt x="298172" y="628672"/>
                    <a:pt x="295913" y="620235"/>
                    <a:pt x="293032" y="611593"/>
                  </a:cubicBezTo>
                  <a:cubicBezTo>
                    <a:pt x="305345" y="562348"/>
                    <a:pt x="287828" y="636508"/>
                    <a:pt x="300093" y="505678"/>
                  </a:cubicBezTo>
                  <a:cubicBezTo>
                    <a:pt x="300788" y="498268"/>
                    <a:pt x="307154" y="484495"/>
                    <a:pt x="307154" y="484495"/>
                  </a:cubicBezTo>
                  <a:cubicBezTo>
                    <a:pt x="304287" y="461560"/>
                    <a:pt x="305278" y="460278"/>
                    <a:pt x="300093" y="442129"/>
                  </a:cubicBezTo>
                  <a:cubicBezTo>
                    <a:pt x="299071" y="438551"/>
                    <a:pt x="298370" y="434790"/>
                    <a:pt x="296563" y="431537"/>
                  </a:cubicBezTo>
                  <a:cubicBezTo>
                    <a:pt x="292442" y="424119"/>
                    <a:pt x="289502" y="415061"/>
                    <a:pt x="282441" y="410354"/>
                  </a:cubicBezTo>
                  <a:lnTo>
                    <a:pt x="271849" y="403293"/>
                  </a:lnTo>
                  <a:cubicBezTo>
                    <a:pt x="264907" y="392879"/>
                    <a:pt x="264391" y="390604"/>
                    <a:pt x="254197" y="382110"/>
                  </a:cubicBezTo>
                  <a:cubicBezTo>
                    <a:pt x="250937" y="379394"/>
                    <a:pt x="247136" y="377403"/>
                    <a:pt x="243605" y="375049"/>
                  </a:cubicBezTo>
                  <a:cubicBezTo>
                    <a:pt x="234190" y="376226"/>
                    <a:pt x="224638" y="376591"/>
                    <a:pt x="215361" y="378579"/>
                  </a:cubicBezTo>
                  <a:cubicBezTo>
                    <a:pt x="208083" y="380138"/>
                    <a:pt x="194178" y="385640"/>
                    <a:pt x="194178" y="385640"/>
                  </a:cubicBezTo>
                  <a:cubicBezTo>
                    <a:pt x="193001" y="389171"/>
                    <a:pt x="192973" y="393326"/>
                    <a:pt x="190648" y="396232"/>
                  </a:cubicBezTo>
                  <a:cubicBezTo>
                    <a:pt x="187997" y="399545"/>
                    <a:pt x="183316" y="400577"/>
                    <a:pt x="180056" y="403293"/>
                  </a:cubicBezTo>
                  <a:cubicBezTo>
                    <a:pt x="176220" y="406489"/>
                    <a:pt x="172995" y="410354"/>
                    <a:pt x="169465" y="413884"/>
                  </a:cubicBezTo>
                  <a:cubicBezTo>
                    <a:pt x="159816" y="442827"/>
                    <a:pt x="176507" y="398023"/>
                    <a:pt x="144751" y="445659"/>
                  </a:cubicBezTo>
                  <a:cubicBezTo>
                    <a:pt x="131808" y="465075"/>
                    <a:pt x="144749" y="448604"/>
                    <a:pt x="127099" y="463312"/>
                  </a:cubicBezTo>
                  <a:cubicBezTo>
                    <a:pt x="109469" y="478003"/>
                    <a:pt x="124528" y="471229"/>
                    <a:pt x="105916" y="477434"/>
                  </a:cubicBezTo>
                  <a:cubicBezTo>
                    <a:pt x="93591" y="489758"/>
                    <a:pt x="102012" y="483442"/>
                    <a:pt x="77671" y="491556"/>
                  </a:cubicBezTo>
                  <a:lnTo>
                    <a:pt x="77671" y="491556"/>
                  </a:lnTo>
                  <a:cubicBezTo>
                    <a:pt x="63984" y="500681"/>
                    <a:pt x="71105" y="497275"/>
                    <a:pt x="56488" y="502147"/>
                  </a:cubicBezTo>
                  <a:cubicBezTo>
                    <a:pt x="52958" y="504501"/>
                    <a:pt x="48548" y="505895"/>
                    <a:pt x="45897" y="509208"/>
                  </a:cubicBezTo>
                  <a:cubicBezTo>
                    <a:pt x="43572" y="512114"/>
                    <a:pt x="44030" y="516471"/>
                    <a:pt x="42366" y="519800"/>
                  </a:cubicBezTo>
                  <a:cubicBezTo>
                    <a:pt x="36482" y="531567"/>
                    <a:pt x="35305" y="530391"/>
                    <a:pt x="24714" y="537452"/>
                  </a:cubicBezTo>
                  <a:cubicBezTo>
                    <a:pt x="22360" y="540983"/>
                    <a:pt x="20966" y="545393"/>
                    <a:pt x="17653" y="548044"/>
                  </a:cubicBezTo>
                  <a:cubicBezTo>
                    <a:pt x="14747" y="550369"/>
                    <a:pt x="9967" y="549249"/>
                    <a:pt x="7061" y="551574"/>
                  </a:cubicBezTo>
                  <a:cubicBezTo>
                    <a:pt x="3748" y="554225"/>
                    <a:pt x="3000" y="559166"/>
                    <a:pt x="0" y="562166"/>
                  </a:cubicBezTo>
                  <a:lnTo>
                    <a:pt x="0" y="5586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8429" y="2757322"/>
              <a:ext cx="183586" cy="155342"/>
            </a:xfrm>
            <a:custGeom>
              <a:avLst/>
              <a:gdLst>
                <a:gd name="connsiteX0" fmla="*/ 183586 w 183586"/>
                <a:gd name="connsiteY0" fmla="*/ 137690 h 155342"/>
                <a:gd name="connsiteX1" fmla="*/ 158873 w 183586"/>
                <a:gd name="connsiteY1" fmla="*/ 151812 h 155342"/>
                <a:gd name="connsiteX2" fmla="*/ 148281 w 183586"/>
                <a:gd name="connsiteY2" fmla="*/ 155342 h 155342"/>
                <a:gd name="connsiteX3" fmla="*/ 120037 w 183586"/>
                <a:gd name="connsiteY3" fmla="*/ 151812 h 155342"/>
                <a:gd name="connsiteX4" fmla="*/ 102385 w 183586"/>
                <a:gd name="connsiteY4" fmla="*/ 134159 h 155342"/>
                <a:gd name="connsiteX5" fmla="*/ 91793 w 183586"/>
                <a:gd name="connsiteY5" fmla="*/ 127098 h 155342"/>
                <a:gd name="connsiteX6" fmla="*/ 81202 w 183586"/>
                <a:gd name="connsiteY6" fmla="*/ 95324 h 155342"/>
                <a:gd name="connsiteX7" fmla="*/ 77671 w 183586"/>
                <a:gd name="connsiteY7" fmla="*/ 84732 h 155342"/>
                <a:gd name="connsiteX8" fmla="*/ 67080 w 183586"/>
                <a:gd name="connsiteY8" fmla="*/ 77671 h 155342"/>
                <a:gd name="connsiteX9" fmla="*/ 45897 w 183586"/>
                <a:gd name="connsiteY9" fmla="*/ 45897 h 155342"/>
                <a:gd name="connsiteX10" fmla="*/ 38836 w 183586"/>
                <a:gd name="connsiteY10" fmla="*/ 35305 h 155342"/>
                <a:gd name="connsiteX11" fmla="*/ 28244 w 183586"/>
                <a:gd name="connsiteY11" fmla="*/ 24714 h 155342"/>
                <a:gd name="connsiteX12" fmla="*/ 10592 w 183586"/>
                <a:gd name="connsiteY12" fmla="*/ 10592 h 155342"/>
                <a:gd name="connsiteX13" fmla="*/ 0 w 183586"/>
                <a:gd name="connsiteY13" fmla="*/ 0 h 1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586" h="155342">
                  <a:moveTo>
                    <a:pt x="183586" y="137690"/>
                  </a:moveTo>
                  <a:cubicBezTo>
                    <a:pt x="172950" y="144781"/>
                    <a:pt x="171414" y="146438"/>
                    <a:pt x="158873" y="151812"/>
                  </a:cubicBezTo>
                  <a:cubicBezTo>
                    <a:pt x="155452" y="153278"/>
                    <a:pt x="151812" y="154165"/>
                    <a:pt x="148281" y="155342"/>
                  </a:cubicBezTo>
                  <a:cubicBezTo>
                    <a:pt x="138866" y="154165"/>
                    <a:pt x="129191" y="154308"/>
                    <a:pt x="120037" y="151812"/>
                  </a:cubicBezTo>
                  <a:cubicBezTo>
                    <a:pt x="107092" y="148282"/>
                    <a:pt x="110622" y="142396"/>
                    <a:pt x="102385" y="134159"/>
                  </a:cubicBezTo>
                  <a:cubicBezTo>
                    <a:pt x="99385" y="131159"/>
                    <a:pt x="95324" y="129452"/>
                    <a:pt x="91793" y="127098"/>
                  </a:cubicBezTo>
                  <a:lnTo>
                    <a:pt x="81202" y="95324"/>
                  </a:lnTo>
                  <a:cubicBezTo>
                    <a:pt x="80025" y="91793"/>
                    <a:pt x="80768" y="86796"/>
                    <a:pt x="77671" y="84732"/>
                  </a:cubicBezTo>
                  <a:lnTo>
                    <a:pt x="67080" y="77671"/>
                  </a:lnTo>
                  <a:lnTo>
                    <a:pt x="45897" y="45897"/>
                  </a:lnTo>
                  <a:cubicBezTo>
                    <a:pt x="43543" y="42366"/>
                    <a:pt x="41837" y="38305"/>
                    <a:pt x="38836" y="35305"/>
                  </a:cubicBezTo>
                  <a:cubicBezTo>
                    <a:pt x="35305" y="31775"/>
                    <a:pt x="31440" y="28550"/>
                    <a:pt x="28244" y="24714"/>
                  </a:cubicBezTo>
                  <a:cubicBezTo>
                    <a:pt x="15959" y="9973"/>
                    <a:pt x="27980" y="16387"/>
                    <a:pt x="10592" y="10592"/>
                  </a:cubicBez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41910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1.06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6482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0.00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6576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4.24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629400" y="2209800"/>
            <a:ext cx="1600200" cy="1219201"/>
          </a:xfrm>
          <a:custGeom>
            <a:avLst/>
            <a:gdLst>
              <a:gd name="connsiteX0" fmla="*/ 3134331 w 3134331"/>
              <a:gd name="connsiteY0" fmla="*/ 0 h 1479953"/>
              <a:gd name="connsiteX1" fmla="*/ 3060333 w 3134331"/>
              <a:gd name="connsiteY1" fmla="*/ 5285 h 1479953"/>
              <a:gd name="connsiteX2" fmla="*/ 3028620 w 3134331"/>
              <a:gd name="connsiteY2" fmla="*/ 15856 h 1479953"/>
              <a:gd name="connsiteX3" fmla="*/ 2996907 w 3134331"/>
              <a:gd name="connsiteY3" fmla="*/ 36999 h 1479953"/>
              <a:gd name="connsiteX4" fmla="*/ 2981050 w 3134331"/>
              <a:gd name="connsiteY4" fmla="*/ 47570 h 1479953"/>
              <a:gd name="connsiteX5" fmla="*/ 2959908 w 3134331"/>
              <a:gd name="connsiteY5" fmla="*/ 52855 h 1479953"/>
              <a:gd name="connsiteX6" fmla="*/ 2933480 w 3134331"/>
              <a:gd name="connsiteY6" fmla="*/ 58141 h 1479953"/>
              <a:gd name="connsiteX7" fmla="*/ 2917623 w 3134331"/>
              <a:gd name="connsiteY7" fmla="*/ 63426 h 1479953"/>
              <a:gd name="connsiteX8" fmla="*/ 2891196 w 3134331"/>
              <a:gd name="connsiteY8" fmla="*/ 68712 h 1479953"/>
              <a:gd name="connsiteX9" fmla="*/ 2859482 w 3134331"/>
              <a:gd name="connsiteY9" fmla="*/ 79283 h 1479953"/>
              <a:gd name="connsiteX10" fmla="*/ 2843626 w 3134331"/>
              <a:gd name="connsiteY10" fmla="*/ 84568 h 1479953"/>
              <a:gd name="connsiteX11" fmla="*/ 2827769 w 3134331"/>
              <a:gd name="connsiteY11" fmla="*/ 89854 h 1479953"/>
              <a:gd name="connsiteX12" fmla="*/ 2796056 w 3134331"/>
              <a:gd name="connsiteY12" fmla="*/ 110996 h 1479953"/>
              <a:gd name="connsiteX13" fmla="*/ 2732629 w 3134331"/>
              <a:gd name="connsiteY13" fmla="*/ 116282 h 1479953"/>
              <a:gd name="connsiteX14" fmla="*/ 2695630 w 3134331"/>
              <a:gd name="connsiteY14" fmla="*/ 126853 h 1479953"/>
              <a:gd name="connsiteX15" fmla="*/ 2589919 w 3134331"/>
              <a:gd name="connsiteY15" fmla="*/ 132138 h 1479953"/>
              <a:gd name="connsiteX16" fmla="*/ 2568777 w 3134331"/>
              <a:gd name="connsiteY16" fmla="*/ 137424 h 1479953"/>
              <a:gd name="connsiteX17" fmla="*/ 2299214 w 3134331"/>
              <a:gd name="connsiteY17" fmla="*/ 153281 h 1479953"/>
              <a:gd name="connsiteX18" fmla="*/ 2219931 w 3134331"/>
              <a:gd name="connsiteY18" fmla="*/ 158566 h 1479953"/>
              <a:gd name="connsiteX19" fmla="*/ 2188218 w 3134331"/>
              <a:gd name="connsiteY19" fmla="*/ 184994 h 1479953"/>
              <a:gd name="connsiteX20" fmla="*/ 2177647 w 3134331"/>
              <a:gd name="connsiteY20" fmla="*/ 200851 h 1479953"/>
              <a:gd name="connsiteX21" fmla="*/ 2124791 w 3134331"/>
              <a:gd name="connsiteY21" fmla="*/ 206136 h 1479953"/>
              <a:gd name="connsiteX22" fmla="*/ 2077221 w 3134331"/>
              <a:gd name="connsiteY22" fmla="*/ 237849 h 1479953"/>
              <a:gd name="connsiteX23" fmla="*/ 2061364 w 3134331"/>
              <a:gd name="connsiteY23" fmla="*/ 248420 h 1479953"/>
              <a:gd name="connsiteX24" fmla="*/ 2050793 w 3134331"/>
              <a:gd name="connsiteY24" fmla="*/ 258992 h 1479953"/>
              <a:gd name="connsiteX25" fmla="*/ 2034937 w 3134331"/>
              <a:gd name="connsiteY25" fmla="*/ 269563 h 1479953"/>
              <a:gd name="connsiteX26" fmla="*/ 2003223 w 3134331"/>
              <a:gd name="connsiteY26" fmla="*/ 301276 h 1479953"/>
              <a:gd name="connsiteX27" fmla="*/ 1955654 w 3134331"/>
              <a:gd name="connsiteY27" fmla="*/ 327704 h 1479953"/>
              <a:gd name="connsiteX28" fmla="*/ 1929226 w 3134331"/>
              <a:gd name="connsiteY28" fmla="*/ 354131 h 1479953"/>
              <a:gd name="connsiteX29" fmla="*/ 1897512 w 3134331"/>
              <a:gd name="connsiteY29" fmla="*/ 375274 h 1479953"/>
              <a:gd name="connsiteX30" fmla="*/ 1881656 w 3134331"/>
              <a:gd name="connsiteY30" fmla="*/ 385845 h 1479953"/>
              <a:gd name="connsiteX31" fmla="*/ 1849943 w 3134331"/>
              <a:gd name="connsiteY31" fmla="*/ 412272 h 1479953"/>
              <a:gd name="connsiteX32" fmla="*/ 1823515 w 3134331"/>
              <a:gd name="connsiteY32" fmla="*/ 433415 h 1479953"/>
              <a:gd name="connsiteX33" fmla="*/ 1781230 w 3134331"/>
              <a:gd name="connsiteY33" fmla="*/ 480985 h 1479953"/>
              <a:gd name="connsiteX34" fmla="*/ 1754803 w 3134331"/>
              <a:gd name="connsiteY34" fmla="*/ 486270 h 1479953"/>
              <a:gd name="connsiteX35" fmla="*/ 1733660 w 3134331"/>
              <a:gd name="connsiteY35" fmla="*/ 528555 h 1479953"/>
              <a:gd name="connsiteX36" fmla="*/ 1717804 w 3134331"/>
              <a:gd name="connsiteY36" fmla="*/ 539126 h 1479953"/>
              <a:gd name="connsiteX37" fmla="*/ 1686091 w 3134331"/>
              <a:gd name="connsiteY37" fmla="*/ 544411 h 1479953"/>
              <a:gd name="connsiteX38" fmla="*/ 1659663 w 3134331"/>
              <a:gd name="connsiteY38" fmla="*/ 565553 h 1479953"/>
              <a:gd name="connsiteX39" fmla="*/ 1643806 w 3134331"/>
              <a:gd name="connsiteY39" fmla="*/ 576125 h 1479953"/>
              <a:gd name="connsiteX40" fmla="*/ 1612093 w 3134331"/>
              <a:gd name="connsiteY40" fmla="*/ 607838 h 1479953"/>
              <a:gd name="connsiteX41" fmla="*/ 1601522 w 3134331"/>
              <a:gd name="connsiteY41" fmla="*/ 623694 h 1479953"/>
              <a:gd name="connsiteX42" fmla="*/ 1575094 w 3134331"/>
              <a:gd name="connsiteY42" fmla="*/ 650122 h 1479953"/>
              <a:gd name="connsiteX43" fmla="*/ 1559237 w 3134331"/>
              <a:gd name="connsiteY43" fmla="*/ 665979 h 1479953"/>
              <a:gd name="connsiteX44" fmla="*/ 1548666 w 3134331"/>
              <a:gd name="connsiteY44" fmla="*/ 681835 h 1479953"/>
              <a:gd name="connsiteX45" fmla="*/ 1532810 w 3134331"/>
              <a:gd name="connsiteY45" fmla="*/ 692407 h 1479953"/>
              <a:gd name="connsiteX46" fmla="*/ 1506382 w 3134331"/>
              <a:gd name="connsiteY46" fmla="*/ 713549 h 1479953"/>
              <a:gd name="connsiteX47" fmla="*/ 1485240 w 3134331"/>
              <a:gd name="connsiteY47" fmla="*/ 739977 h 1479953"/>
              <a:gd name="connsiteX48" fmla="*/ 1469383 w 3134331"/>
              <a:gd name="connsiteY48" fmla="*/ 750548 h 1479953"/>
              <a:gd name="connsiteX49" fmla="*/ 1442955 w 3134331"/>
              <a:gd name="connsiteY49" fmla="*/ 771690 h 1479953"/>
              <a:gd name="connsiteX50" fmla="*/ 1432384 w 3134331"/>
              <a:gd name="connsiteY50" fmla="*/ 787546 h 1479953"/>
              <a:gd name="connsiteX51" fmla="*/ 1416528 w 3134331"/>
              <a:gd name="connsiteY51" fmla="*/ 798118 h 1479953"/>
              <a:gd name="connsiteX52" fmla="*/ 1390100 w 3134331"/>
              <a:gd name="connsiteY52" fmla="*/ 824545 h 1479953"/>
              <a:gd name="connsiteX53" fmla="*/ 1374243 w 3134331"/>
              <a:gd name="connsiteY53" fmla="*/ 840402 h 1479953"/>
              <a:gd name="connsiteX54" fmla="*/ 1347815 w 3134331"/>
              <a:gd name="connsiteY54" fmla="*/ 866830 h 1479953"/>
              <a:gd name="connsiteX55" fmla="*/ 1337244 w 3134331"/>
              <a:gd name="connsiteY55" fmla="*/ 882686 h 1479953"/>
              <a:gd name="connsiteX56" fmla="*/ 1321388 w 3134331"/>
              <a:gd name="connsiteY56" fmla="*/ 893257 h 1479953"/>
              <a:gd name="connsiteX57" fmla="*/ 1300245 w 3134331"/>
              <a:gd name="connsiteY57" fmla="*/ 914400 h 1479953"/>
              <a:gd name="connsiteX58" fmla="*/ 1284389 w 3134331"/>
              <a:gd name="connsiteY58" fmla="*/ 930256 h 1479953"/>
              <a:gd name="connsiteX59" fmla="*/ 1273818 w 3134331"/>
              <a:gd name="connsiteY59" fmla="*/ 946113 h 1479953"/>
              <a:gd name="connsiteX60" fmla="*/ 1257961 w 3134331"/>
              <a:gd name="connsiteY60" fmla="*/ 951399 h 1479953"/>
              <a:gd name="connsiteX61" fmla="*/ 1226248 w 3134331"/>
              <a:gd name="connsiteY61" fmla="*/ 972541 h 1479953"/>
              <a:gd name="connsiteX62" fmla="*/ 1189249 w 3134331"/>
              <a:gd name="connsiteY62" fmla="*/ 988397 h 1479953"/>
              <a:gd name="connsiteX63" fmla="*/ 1157536 w 3134331"/>
              <a:gd name="connsiteY63" fmla="*/ 1004254 h 1479953"/>
              <a:gd name="connsiteX64" fmla="*/ 1146964 w 3134331"/>
              <a:gd name="connsiteY64" fmla="*/ 1014825 h 1479953"/>
              <a:gd name="connsiteX65" fmla="*/ 1131108 w 3134331"/>
              <a:gd name="connsiteY65" fmla="*/ 1020111 h 1479953"/>
              <a:gd name="connsiteX66" fmla="*/ 1104680 w 3134331"/>
              <a:gd name="connsiteY66" fmla="*/ 1051824 h 1479953"/>
              <a:gd name="connsiteX67" fmla="*/ 1094109 w 3134331"/>
              <a:gd name="connsiteY67" fmla="*/ 1067681 h 1479953"/>
              <a:gd name="connsiteX68" fmla="*/ 1078252 w 3134331"/>
              <a:gd name="connsiteY68" fmla="*/ 1072966 h 1479953"/>
              <a:gd name="connsiteX69" fmla="*/ 1062396 w 3134331"/>
              <a:gd name="connsiteY69" fmla="*/ 1083537 h 1479953"/>
              <a:gd name="connsiteX70" fmla="*/ 1030682 w 3134331"/>
              <a:gd name="connsiteY70" fmla="*/ 1099394 h 1479953"/>
              <a:gd name="connsiteX71" fmla="*/ 998969 w 3134331"/>
              <a:gd name="connsiteY71" fmla="*/ 1131107 h 1479953"/>
              <a:gd name="connsiteX72" fmla="*/ 967256 w 3134331"/>
              <a:gd name="connsiteY72" fmla="*/ 1152249 h 1479953"/>
              <a:gd name="connsiteX73" fmla="*/ 951399 w 3134331"/>
              <a:gd name="connsiteY73" fmla="*/ 1162820 h 1479953"/>
              <a:gd name="connsiteX74" fmla="*/ 940828 w 3134331"/>
              <a:gd name="connsiteY74" fmla="*/ 1173392 h 1479953"/>
              <a:gd name="connsiteX75" fmla="*/ 909115 w 3134331"/>
              <a:gd name="connsiteY75" fmla="*/ 1183963 h 1479953"/>
              <a:gd name="connsiteX76" fmla="*/ 872116 w 3134331"/>
              <a:gd name="connsiteY76" fmla="*/ 1194534 h 1479953"/>
              <a:gd name="connsiteX77" fmla="*/ 835117 w 3134331"/>
              <a:gd name="connsiteY77" fmla="*/ 1242104 h 1479953"/>
              <a:gd name="connsiteX78" fmla="*/ 819260 w 3134331"/>
              <a:gd name="connsiteY78" fmla="*/ 1247389 h 1479953"/>
              <a:gd name="connsiteX79" fmla="*/ 734692 w 3134331"/>
              <a:gd name="connsiteY79" fmla="*/ 1257960 h 1479953"/>
              <a:gd name="connsiteX80" fmla="*/ 718835 w 3134331"/>
              <a:gd name="connsiteY80" fmla="*/ 1273817 h 1479953"/>
              <a:gd name="connsiteX81" fmla="*/ 681836 w 3134331"/>
              <a:gd name="connsiteY81" fmla="*/ 1284388 h 1479953"/>
              <a:gd name="connsiteX82" fmla="*/ 650123 w 3134331"/>
              <a:gd name="connsiteY82" fmla="*/ 1300245 h 1479953"/>
              <a:gd name="connsiteX83" fmla="*/ 634266 w 3134331"/>
              <a:gd name="connsiteY83" fmla="*/ 1310816 h 1479953"/>
              <a:gd name="connsiteX84" fmla="*/ 618410 w 3134331"/>
              <a:gd name="connsiteY84" fmla="*/ 1326672 h 1479953"/>
              <a:gd name="connsiteX85" fmla="*/ 597267 w 3134331"/>
              <a:gd name="connsiteY85" fmla="*/ 1331958 h 1479953"/>
              <a:gd name="connsiteX86" fmla="*/ 586696 w 3134331"/>
              <a:gd name="connsiteY86" fmla="*/ 1347815 h 1479953"/>
              <a:gd name="connsiteX87" fmla="*/ 554983 w 3134331"/>
              <a:gd name="connsiteY87" fmla="*/ 1358386 h 1479953"/>
              <a:gd name="connsiteX88" fmla="*/ 401702 w 3134331"/>
              <a:gd name="connsiteY88" fmla="*/ 1368957 h 1479953"/>
              <a:gd name="connsiteX89" fmla="*/ 380560 w 3134331"/>
              <a:gd name="connsiteY89" fmla="*/ 1374242 h 1479953"/>
              <a:gd name="connsiteX90" fmla="*/ 348847 w 3134331"/>
              <a:gd name="connsiteY90" fmla="*/ 1384814 h 1479953"/>
              <a:gd name="connsiteX91" fmla="*/ 306562 w 3134331"/>
              <a:gd name="connsiteY91" fmla="*/ 1400670 h 1479953"/>
              <a:gd name="connsiteX92" fmla="*/ 269563 w 3134331"/>
              <a:gd name="connsiteY92" fmla="*/ 1411241 h 1479953"/>
              <a:gd name="connsiteX93" fmla="*/ 248421 w 3134331"/>
              <a:gd name="connsiteY93" fmla="*/ 1416527 h 1479953"/>
              <a:gd name="connsiteX94" fmla="*/ 232564 w 3134331"/>
              <a:gd name="connsiteY94" fmla="*/ 1427098 h 1479953"/>
              <a:gd name="connsiteX95" fmla="*/ 195566 w 3134331"/>
              <a:gd name="connsiteY95" fmla="*/ 1437669 h 1479953"/>
              <a:gd name="connsiteX96" fmla="*/ 174423 w 3134331"/>
              <a:gd name="connsiteY96" fmla="*/ 1448240 h 1479953"/>
              <a:gd name="connsiteX97" fmla="*/ 137425 w 3134331"/>
              <a:gd name="connsiteY97" fmla="*/ 1469382 h 1479953"/>
              <a:gd name="connsiteX98" fmla="*/ 58141 w 3134331"/>
              <a:gd name="connsiteY98" fmla="*/ 1474668 h 1479953"/>
              <a:gd name="connsiteX99" fmla="*/ 21143 w 3134331"/>
              <a:gd name="connsiteY99" fmla="*/ 1479953 h 1479953"/>
              <a:gd name="connsiteX100" fmla="*/ 0 w 3134331"/>
              <a:gd name="connsiteY100" fmla="*/ 1474668 h 147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134331" h="1479953">
                <a:moveTo>
                  <a:pt x="3134331" y="0"/>
                </a:moveTo>
                <a:cubicBezTo>
                  <a:pt x="3109665" y="1762"/>
                  <a:pt x="3084788" y="1617"/>
                  <a:pt x="3060333" y="5285"/>
                </a:cubicBezTo>
                <a:cubicBezTo>
                  <a:pt x="3049313" y="6938"/>
                  <a:pt x="3028620" y="15856"/>
                  <a:pt x="3028620" y="15856"/>
                </a:cubicBezTo>
                <a:lnTo>
                  <a:pt x="2996907" y="36999"/>
                </a:lnTo>
                <a:cubicBezTo>
                  <a:pt x="2991621" y="40523"/>
                  <a:pt x="2987213" y="46029"/>
                  <a:pt x="2981050" y="47570"/>
                </a:cubicBezTo>
                <a:cubicBezTo>
                  <a:pt x="2974003" y="49332"/>
                  <a:pt x="2966999" y="51279"/>
                  <a:pt x="2959908" y="52855"/>
                </a:cubicBezTo>
                <a:cubicBezTo>
                  <a:pt x="2951138" y="54804"/>
                  <a:pt x="2942196" y="55962"/>
                  <a:pt x="2933480" y="58141"/>
                </a:cubicBezTo>
                <a:cubicBezTo>
                  <a:pt x="2928075" y="59492"/>
                  <a:pt x="2923028" y="62075"/>
                  <a:pt x="2917623" y="63426"/>
                </a:cubicBezTo>
                <a:cubicBezTo>
                  <a:pt x="2908908" y="65605"/>
                  <a:pt x="2899863" y="66348"/>
                  <a:pt x="2891196" y="68712"/>
                </a:cubicBezTo>
                <a:cubicBezTo>
                  <a:pt x="2880446" y="71644"/>
                  <a:pt x="2870053" y="75759"/>
                  <a:pt x="2859482" y="79283"/>
                </a:cubicBezTo>
                <a:lnTo>
                  <a:pt x="2843626" y="84568"/>
                </a:lnTo>
                <a:cubicBezTo>
                  <a:pt x="2838340" y="86330"/>
                  <a:pt x="2832405" y="86763"/>
                  <a:pt x="2827769" y="89854"/>
                </a:cubicBezTo>
                <a:cubicBezTo>
                  <a:pt x="2817198" y="96901"/>
                  <a:pt x="2808717" y="109941"/>
                  <a:pt x="2796056" y="110996"/>
                </a:cubicBezTo>
                <a:lnTo>
                  <a:pt x="2732629" y="116282"/>
                </a:lnTo>
                <a:cubicBezTo>
                  <a:pt x="2723456" y="119339"/>
                  <a:pt x="2704476" y="126116"/>
                  <a:pt x="2695630" y="126853"/>
                </a:cubicBezTo>
                <a:cubicBezTo>
                  <a:pt x="2660471" y="129783"/>
                  <a:pt x="2625156" y="130376"/>
                  <a:pt x="2589919" y="132138"/>
                </a:cubicBezTo>
                <a:cubicBezTo>
                  <a:pt x="2582872" y="133900"/>
                  <a:pt x="2575735" y="135337"/>
                  <a:pt x="2568777" y="137424"/>
                </a:cubicBezTo>
                <a:cubicBezTo>
                  <a:pt x="2449001" y="173358"/>
                  <a:pt x="2639512" y="145718"/>
                  <a:pt x="2299214" y="153281"/>
                </a:cubicBezTo>
                <a:cubicBezTo>
                  <a:pt x="2272786" y="155043"/>
                  <a:pt x="2246057" y="154212"/>
                  <a:pt x="2219931" y="158566"/>
                </a:cubicBezTo>
                <a:cubicBezTo>
                  <a:pt x="2211882" y="159907"/>
                  <a:pt x="2192060" y="180384"/>
                  <a:pt x="2188218" y="184994"/>
                </a:cubicBezTo>
                <a:cubicBezTo>
                  <a:pt x="2184151" y="189874"/>
                  <a:pt x="2183674" y="198842"/>
                  <a:pt x="2177647" y="200851"/>
                </a:cubicBezTo>
                <a:cubicBezTo>
                  <a:pt x="2160849" y="206450"/>
                  <a:pt x="2142410" y="204374"/>
                  <a:pt x="2124791" y="206136"/>
                </a:cubicBezTo>
                <a:lnTo>
                  <a:pt x="2077221" y="237849"/>
                </a:lnTo>
                <a:cubicBezTo>
                  <a:pt x="2071935" y="241373"/>
                  <a:pt x="2065856" y="243928"/>
                  <a:pt x="2061364" y="248420"/>
                </a:cubicBezTo>
                <a:cubicBezTo>
                  <a:pt x="2057840" y="251944"/>
                  <a:pt x="2054684" y="255879"/>
                  <a:pt x="2050793" y="258992"/>
                </a:cubicBezTo>
                <a:cubicBezTo>
                  <a:pt x="2045833" y="262960"/>
                  <a:pt x="2039685" y="265343"/>
                  <a:pt x="2034937" y="269563"/>
                </a:cubicBezTo>
                <a:cubicBezTo>
                  <a:pt x="2023763" y="279495"/>
                  <a:pt x="2017406" y="296548"/>
                  <a:pt x="2003223" y="301276"/>
                </a:cubicBezTo>
                <a:cubicBezTo>
                  <a:pt x="1983284" y="307923"/>
                  <a:pt x="1973828" y="309531"/>
                  <a:pt x="1955654" y="327704"/>
                </a:cubicBezTo>
                <a:cubicBezTo>
                  <a:pt x="1946845" y="336513"/>
                  <a:pt x="1939592" y="347220"/>
                  <a:pt x="1929226" y="354131"/>
                </a:cubicBezTo>
                <a:lnTo>
                  <a:pt x="1897512" y="375274"/>
                </a:lnTo>
                <a:cubicBezTo>
                  <a:pt x="1892227" y="378798"/>
                  <a:pt x="1886148" y="381353"/>
                  <a:pt x="1881656" y="385845"/>
                </a:cubicBezTo>
                <a:cubicBezTo>
                  <a:pt x="1843982" y="423517"/>
                  <a:pt x="1886742" y="382832"/>
                  <a:pt x="1849943" y="412272"/>
                </a:cubicBezTo>
                <a:cubicBezTo>
                  <a:pt x="1812287" y="442398"/>
                  <a:pt x="1872314" y="400881"/>
                  <a:pt x="1823515" y="433415"/>
                </a:cubicBezTo>
                <a:cubicBezTo>
                  <a:pt x="1814118" y="447510"/>
                  <a:pt x="1795154" y="478200"/>
                  <a:pt x="1781230" y="480985"/>
                </a:cubicBezTo>
                <a:lnTo>
                  <a:pt x="1754803" y="486270"/>
                </a:lnTo>
                <a:cubicBezTo>
                  <a:pt x="1746406" y="511461"/>
                  <a:pt x="1750434" y="515135"/>
                  <a:pt x="1733660" y="528555"/>
                </a:cubicBezTo>
                <a:cubicBezTo>
                  <a:pt x="1728700" y="532523"/>
                  <a:pt x="1723830" y="537117"/>
                  <a:pt x="1717804" y="539126"/>
                </a:cubicBezTo>
                <a:cubicBezTo>
                  <a:pt x="1707637" y="542515"/>
                  <a:pt x="1696662" y="542649"/>
                  <a:pt x="1686091" y="544411"/>
                </a:cubicBezTo>
                <a:cubicBezTo>
                  <a:pt x="1655221" y="554702"/>
                  <a:pt x="1683570" y="541646"/>
                  <a:pt x="1659663" y="565553"/>
                </a:cubicBezTo>
                <a:cubicBezTo>
                  <a:pt x="1655171" y="570045"/>
                  <a:pt x="1648554" y="571904"/>
                  <a:pt x="1643806" y="576125"/>
                </a:cubicBezTo>
                <a:cubicBezTo>
                  <a:pt x="1632633" y="586057"/>
                  <a:pt x="1620386" y="595399"/>
                  <a:pt x="1612093" y="607838"/>
                </a:cubicBezTo>
                <a:cubicBezTo>
                  <a:pt x="1608569" y="613123"/>
                  <a:pt x="1605705" y="618913"/>
                  <a:pt x="1601522" y="623694"/>
                </a:cubicBezTo>
                <a:cubicBezTo>
                  <a:pt x="1593318" y="633070"/>
                  <a:pt x="1583903" y="641313"/>
                  <a:pt x="1575094" y="650122"/>
                </a:cubicBezTo>
                <a:cubicBezTo>
                  <a:pt x="1569808" y="655408"/>
                  <a:pt x="1563384" y="659759"/>
                  <a:pt x="1559237" y="665979"/>
                </a:cubicBezTo>
                <a:cubicBezTo>
                  <a:pt x="1555713" y="671264"/>
                  <a:pt x="1553158" y="677343"/>
                  <a:pt x="1548666" y="681835"/>
                </a:cubicBezTo>
                <a:cubicBezTo>
                  <a:pt x="1544174" y="686327"/>
                  <a:pt x="1537770" y="688439"/>
                  <a:pt x="1532810" y="692407"/>
                </a:cubicBezTo>
                <a:cubicBezTo>
                  <a:pt x="1495164" y="722525"/>
                  <a:pt x="1555169" y="681023"/>
                  <a:pt x="1506382" y="713549"/>
                </a:cubicBezTo>
                <a:cubicBezTo>
                  <a:pt x="1498535" y="725319"/>
                  <a:pt x="1495997" y="731371"/>
                  <a:pt x="1485240" y="739977"/>
                </a:cubicBezTo>
                <a:cubicBezTo>
                  <a:pt x="1480280" y="743945"/>
                  <a:pt x="1474669" y="747024"/>
                  <a:pt x="1469383" y="750548"/>
                </a:cubicBezTo>
                <a:cubicBezTo>
                  <a:pt x="1439089" y="795987"/>
                  <a:pt x="1479427" y="742513"/>
                  <a:pt x="1442955" y="771690"/>
                </a:cubicBezTo>
                <a:cubicBezTo>
                  <a:pt x="1437995" y="775658"/>
                  <a:pt x="1436876" y="783054"/>
                  <a:pt x="1432384" y="787546"/>
                </a:cubicBezTo>
                <a:cubicBezTo>
                  <a:pt x="1427892" y="792038"/>
                  <a:pt x="1421309" y="793935"/>
                  <a:pt x="1416528" y="798118"/>
                </a:cubicBezTo>
                <a:cubicBezTo>
                  <a:pt x="1407152" y="806322"/>
                  <a:pt x="1398909" y="815736"/>
                  <a:pt x="1390100" y="824545"/>
                </a:cubicBezTo>
                <a:cubicBezTo>
                  <a:pt x="1384814" y="829831"/>
                  <a:pt x="1378389" y="834182"/>
                  <a:pt x="1374243" y="840402"/>
                </a:cubicBezTo>
                <a:cubicBezTo>
                  <a:pt x="1360148" y="861545"/>
                  <a:pt x="1368958" y="852735"/>
                  <a:pt x="1347815" y="866830"/>
                </a:cubicBezTo>
                <a:cubicBezTo>
                  <a:pt x="1344291" y="872115"/>
                  <a:pt x="1341736" y="878194"/>
                  <a:pt x="1337244" y="882686"/>
                </a:cubicBezTo>
                <a:cubicBezTo>
                  <a:pt x="1332752" y="887178"/>
                  <a:pt x="1326211" y="889123"/>
                  <a:pt x="1321388" y="893257"/>
                </a:cubicBezTo>
                <a:cubicBezTo>
                  <a:pt x="1313821" y="899743"/>
                  <a:pt x="1307293" y="907352"/>
                  <a:pt x="1300245" y="914400"/>
                </a:cubicBezTo>
                <a:cubicBezTo>
                  <a:pt x="1294960" y="919685"/>
                  <a:pt x="1288535" y="924037"/>
                  <a:pt x="1284389" y="930256"/>
                </a:cubicBezTo>
                <a:cubicBezTo>
                  <a:pt x="1280865" y="935542"/>
                  <a:pt x="1278778" y="942145"/>
                  <a:pt x="1273818" y="946113"/>
                </a:cubicBezTo>
                <a:cubicBezTo>
                  <a:pt x="1269467" y="949594"/>
                  <a:pt x="1262831" y="948693"/>
                  <a:pt x="1257961" y="951399"/>
                </a:cubicBezTo>
                <a:cubicBezTo>
                  <a:pt x="1246855" y="957569"/>
                  <a:pt x="1238301" y="968524"/>
                  <a:pt x="1226248" y="972541"/>
                </a:cubicBezTo>
                <a:cubicBezTo>
                  <a:pt x="1208457" y="978471"/>
                  <a:pt x="1207539" y="977946"/>
                  <a:pt x="1189249" y="988397"/>
                </a:cubicBezTo>
                <a:cubicBezTo>
                  <a:pt x="1160559" y="1004791"/>
                  <a:pt x="1186608" y="994562"/>
                  <a:pt x="1157536" y="1004254"/>
                </a:cubicBezTo>
                <a:cubicBezTo>
                  <a:pt x="1154012" y="1007778"/>
                  <a:pt x="1151237" y="1012261"/>
                  <a:pt x="1146964" y="1014825"/>
                </a:cubicBezTo>
                <a:cubicBezTo>
                  <a:pt x="1142187" y="1017691"/>
                  <a:pt x="1135047" y="1016171"/>
                  <a:pt x="1131108" y="1020111"/>
                </a:cubicBezTo>
                <a:cubicBezTo>
                  <a:pt x="1077469" y="1073752"/>
                  <a:pt x="1159526" y="1015261"/>
                  <a:pt x="1104680" y="1051824"/>
                </a:cubicBezTo>
                <a:cubicBezTo>
                  <a:pt x="1101156" y="1057110"/>
                  <a:pt x="1099070" y="1063713"/>
                  <a:pt x="1094109" y="1067681"/>
                </a:cubicBezTo>
                <a:cubicBezTo>
                  <a:pt x="1089758" y="1071161"/>
                  <a:pt x="1083235" y="1070474"/>
                  <a:pt x="1078252" y="1072966"/>
                </a:cubicBezTo>
                <a:cubicBezTo>
                  <a:pt x="1072570" y="1075807"/>
                  <a:pt x="1068078" y="1080696"/>
                  <a:pt x="1062396" y="1083537"/>
                </a:cubicBezTo>
                <a:cubicBezTo>
                  <a:pt x="1041405" y="1094033"/>
                  <a:pt x="1050157" y="1082083"/>
                  <a:pt x="1030682" y="1099394"/>
                </a:cubicBezTo>
                <a:cubicBezTo>
                  <a:pt x="1019508" y="1109326"/>
                  <a:pt x="1011408" y="1122814"/>
                  <a:pt x="998969" y="1131107"/>
                </a:cubicBezTo>
                <a:lnTo>
                  <a:pt x="967256" y="1152249"/>
                </a:lnTo>
                <a:cubicBezTo>
                  <a:pt x="961970" y="1155773"/>
                  <a:pt x="955891" y="1158328"/>
                  <a:pt x="951399" y="1162820"/>
                </a:cubicBezTo>
                <a:cubicBezTo>
                  <a:pt x="947875" y="1166344"/>
                  <a:pt x="945285" y="1171163"/>
                  <a:pt x="940828" y="1173392"/>
                </a:cubicBezTo>
                <a:cubicBezTo>
                  <a:pt x="930862" y="1178375"/>
                  <a:pt x="919686" y="1180439"/>
                  <a:pt x="909115" y="1183963"/>
                </a:cubicBezTo>
                <a:cubicBezTo>
                  <a:pt x="886374" y="1191543"/>
                  <a:pt x="898653" y="1187899"/>
                  <a:pt x="872116" y="1194534"/>
                </a:cubicBezTo>
                <a:cubicBezTo>
                  <a:pt x="863716" y="1207134"/>
                  <a:pt x="850021" y="1232168"/>
                  <a:pt x="835117" y="1242104"/>
                </a:cubicBezTo>
                <a:cubicBezTo>
                  <a:pt x="830481" y="1245194"/>
                  <a:pt x="824763" y="1246520"/>
                  <a:pt x="819260" y="1247389"/>
                </a:cubicBezTo>
                <a:cubicBezTo>
                  <a:pt x="791199" y="1251820"/>
                  <a:pt x="734692" y="1257960"/>
                  <a:pt x="734692" y="1257960"/>
                </a:cubicBezTo>
                <a:cubicBezTo>
                  <a:pt x="729406" y="1263246"/>
                  <a:pt x="725055" y="1269671"/>
                  <a:pt x="718835" y="1273817"/>
                </a:cubicBezTo>
                <a:cubicBezTo>
                  <a:pt x="714283" y="1276852"/>
                  <a:pt x="684659" y="1283682"/>
                  <a:pt x="681836" y="1284388"/>
                </a:cubicBezTo>
                <a:cubicBezTo>
                  <a:pt x="636401" y="1314679"/>
                  <a:pt x="693884" y="1278365"/>
                  <a:pt x="650123" y="1300245"/>
                </a:cubicBezTo>
                <a:cubicBezTo>
                  <a:pt x="644441" y="1303086"/>
                  <a:pt x="639146" y="1306749"/>
                  <a:pt x="634266" y="1310816"/>
                </a:cubicBezTo>
                <a:cubicBezTo>
                  <a:pt x="628524" y="1315601"/>
                  <a:pt x="624900" y="1322964"/>
                  <a:pt x="618410" y="1326672"/>
                </a:cubicBezTo>
                <a:cubicBezTo>
                  <a:pt x="612103" y="1330276"/>
                  <a:pt x="604315" y="1330196"/>
                  <a:pt x="597267" y="1331958"/>
                </a:cubicBezTo>
                <a:cubicBezTo>
                  <a:pt x="593743" y="1337244"/>
                  <a:pt x="592083" y="1344448"/>
                  <a:pt x="586696" y="1347815"/>
                </a:cubicBezTo>
                <a:cubicBezTo>
                  <a:pt x="577247" y="1353721"/>
                  <a:pt x="565554" y="1354862"/>
                  <a:pt x="554983" y="1358386"/>
                </a:cubicBezTo>
                <a:cubicBezTo>
                  <a:pt x="495642" y="1378166"/>
                  <a:pt x="544647" y="1363459"/>
                  <a:pt x="401702" y="1368957"/>
                </a:cubicBezTo>
                <a:cubicBezTo>
                  <a:pt x="394655" y="1370719"/>
                  <a:pt x="387518" y="1372155"/>
                  <a:pt x="380560" y="1374242"/>
                </a:cubicBezTo>
                <a:cubicBezTo>
                  <a:pt x="369887" y="1377444"/>
                  <a:pt x="348847" y="1384814"/>
                  <a:pt x="348847" y="1384814"/>
                </a:cubicBezTo>
                <a:cubicBezTo>
                  <a:pt x="329987" y="1403673"/>
                  <a:pt x="344718" y="1393039"/>
                  <a:pt x="306562" y="1400670"/>
                </a:cubicBezTo>
                <a:cubicBezTo>
                  <a:pt x="279043" y="1406174"/>
                  <a:pt x="293057" y="1404529"/>
                  <a:pt x="269563" y="1411241"/>
                </a:cubicBezTo>
                <a:cubicBezTo>
                  <a:pt x="262578" y="1413237"/>
                  <a:pt x="255468" y="1414765"/>
                  <a:pt x="248421" y="1416527"/>
                </a:cubicBezTo>
                <a:cubicBezTo>
                  <a:pt x="243135" y="1420051"/>
                  <a:pt x="238246" y="1424257"/>
                  <a:pt x="232564" y="1427098"/>
                </a:cubicBezTo>
                <a:cubicBezTo>
                  <a:pt x="219793" y="1433483"/>
                  <a:pt x="209105" y="1432592"/>
                  <a:pt x="195566" y="1437669"/>
                </a:cubicBezTo>
                <a:cubicBezTo>
                  <a:pt x="188188" y="1440436"/>
                  <a:pt x="181264" y="1444331"/>
                  <a:pt x="174423" y="1448240"/>
                </a:cubicBezTo>
                <a:cubicBezTo>
                  <a:pt x="164738" y="1453774"/>
                  <a:pt x="148462" y="1467639"/>
                  <a:pt x="137425" y="1469382"/>
                </a:cubicBezTo>
                <a:cubicBezTo>
                  <a:pt x="111262" y="1473513"/>
                  <a:pt x="84569" y="1472906"/>
                  <a:pt x="58141" y="1474668"/>
                </a:cubicBezTo>
                <a:cubicBezTo>
                  <a:pt x="45808" y="1476430"/>
                  <a:pt x="33601" y="1479953"/>
                  <a:pt x="21143" y="1479953"/>
                </a:cubicBezTo>
                <a:cubicBezTo>
                  <a:pt x="13878" y="1479953"/>
                  <a:pt x="0" y="1474668"/>
                  <a:pt x="0" y="147466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2001" y="1600200"/>
            <a:ext cx="1981200" cy="2362200"/>
            <a:chOff x="1960474" y="1243584"/>
            <a:chExt cx="4191609" cy="4718304"/>
          </a:xfrm>
        </p:grpSpPr>
        <p:sp>
          <p:nvSpPr>
            <p:cNvPr id="34" name="Freeform 33"/>
            <p:cNvSpPr/>
            <p:nvPr/>
          </p:nvSpPr>
          <p:spPr>
            <a:xfrm>
              <a:off x="1960474" y="1243584"/>
              <a:ext cx="3918372" cy="2245766"/>
            </a:xfrm>
            <a:custGeom>
              <a:avLst/>
              <a:gdLst>
                <a:gd name="connsiteX0" fmla="*/ 3825849 w 3918372"/>
                <a:gd name="connsiteY0" fmla="*/ 2245766 h 2245766"/>
                <a:gd name="connsiteX1" fmla="*/ 3833164 w 3918372"/>
                <a:gd name="connsiteY1" fmla="*/ 2194560 h 2245766"/>
                <a:gd name="connsiteX2" fmla="*/ 3847795 w 3918372"/>
                <a:gd name="connsiteY2" fmla="*/ 2179930 h 2245766"/>
                <a:gd name="connsiteX3" fmla="*/ 3862425 w 3918372"/>
                <a:gd name="connsiteY3" fmla="*/ 2136038 h 2245766"/>
                <a:gd name="connsiteX4" fmla="*/ 3869740 w 3918372"/>
                <a:gd name="connsiteY4" fmla="*/ 2114093 h 2245766"/>
                <a:gd name="connsiteX5" fmla="*/ 3884371 w 3918372"/>
                <a:gd name="connsiteY5" fmla="*/ 2092147 h 2245766"/>
                <a:gd name="connsiteX6" fmla="*/ 3899001 w 3918372"/>
                <a:gd name="connsiteY6" fmla="*/ 2048256 h 2245766"/>
                <a:gd name="connsiteX7" fmla="*/ 3913632 w 3918372"/>
                <a:gd name="connsiteY7" fmla="*/ 1997050 h 2245766"/>
                <a:gd name="connsiteX8" fmla="*/ 3906316 w 3918372"/>
                <a:gd name="connsiteY8" fmla="*/ 1806854 h 2245766"/>
                <a:gd name="connsiteX9" fmla="*/ 3847795 w 3918372"/>
                <a:gd name="connsiteY9" fmla="*/ 1755648 h 2245766"/>
                <a:gd name="connsiteX10" fmla="*/ 3803904 w 3918372"/>
                <a:gd name="connsiteY10" fmla="*/ 1770278 h 2245766"/>
                <a:gd name="connsiteX11" fmla="*/ 3767328 w 3918372"/>
                <a:gd name="connsiteY11" fmla="*/ 1806854 h 2245766"/>
                <a:gd name="connsiteX12" fmla="*/ 3752697 w 3918372"/>
                <a:gd name="connsiteY12" fmla="*/ 1821485 h 2245766"/>
                <a:gd name="connsiteX13" fmla="*/ 3716121 w 3918372"/>
                <a:gd name="connsiteY13" fmla="*/ 1850746 h 2245766"/>
                <a:gd name="connsiteX14" fmla="*/ 3708806 w 3918372"/>
                <a:gd name="connsiteY14" fmla="*/ 1872691 h 2245766"/>
                <a:gd name="connsiteX15" fmla="*/ 3613708 w 3918372"/>
                <a:gd name="connsiteY15" fmla="*/ 1880006 h 2245766"/>
                <a:gd name="connsiteX16" fmla="*/ 3591763 w 3918372"/>
                <a:gd name="connsiteY16" fmla="*/ 1784909 h 2245766"/>
                <a:gd name="connsiteX17" fmla="*/ 3569817 w 3918372"/>
                <a:gd name="connsiteY17" fmla="*/ 1770278 h 2245766"/>
                <a:gd name="connsiteX18" fmla="*/ 3511296 w 3918372"/>
                <a:gd name="connsiteY18" fmla="*/ 1777594 h 2245766"/>
                <a:gd name="connsiteX19" fmla="*/ 3482035 w 3918372"/>
                <a:gd name="connsiteY19" fmla="*/ 1814170 h 2245766"/>
                <a:gd name="connsiteX20" fmla="*/ 3467404 w 3918372"/>
                <a:gd name="connsiteY20" fmla="*/ 1828800 h 2245766"/>
                <a:gd name="connsiteX21" fmla="*/ 3452774 w 3918372"/>
                <a:gd name="connsiteY21" fmla="*/ 1850746 h 2245766"/>
                <a:gd name="connsiteX22" fmla="*/ 3430828 w 3918372"/>
                <a:gd name="connsiteY22" fmla="*/ 1865376 h 2245766"/>
                <a:gd name="connsiteX23" fmla="*/ 3423513 w 3918372"/>
                <a:gd name="connsiteY23" fmla="*/ 1887322 h 2245766"/>
                <a:gd name="connsiteX24" fmla="*/ 3379622 w 3918372"/>
                <a:gd name="connsiteY24" fmla="*/ 1909267 h 2245766"/>
                <a:gd name="connsiteX25" fmla="*/ 3357676 w 3918372"/>
                <a:gd name="connsiteY25" fmla="*/ 1901952 h 2245766"/>
                <a:gd name="connsiteX26" fmla="*/ 3335731 w 3918372"/>
                <a:gd name="connsiteY26" fmla="*/ 1858061 h 2245766"/>
                <a:gd name="connsiteX27" fmla="*/ 3343046 w 3918372"/>
                <a:gd name="connsiteY27" fmla="*/ 1836115 h 2245766"/>
                <a:gd name="connsiteX28" fmla="*/ 3357676 w 3918372"/>
                <a:gd name="connsiteY28" fmla="*/ 1814170 h 2245766"/>
                <a:gd name="connsiteX29" fmla="*/ 3364992 w 3918372"/>
                <a:gd name="connsiteY29" fmla="*/ 1784909 h 2245766"/>
                <a:gd name="connsiteX30" fmla="*/ 3386937 w 3918372"/>
                <a:gd name="connsiteY30" fmla="*/ 1741018 h 2245766"/>
                <a:gd name="connsiteX31" fmla="*/ 3408883 w 3918372"/>
                <a:gd name="connsiteY31" fmla="*/ 1726387 h 2245766"/>
                <a:gd name="connsiteX32" fmla="*/ 3460089 w 3918372"/>
                <a:gd name="connsiteY32" fmla="*/ 1667866 h 2245766"/>
                <a:gd name="connsiteX33" fmla="*/ 3467404 w 3918372"/>
                <a:gd name="connsiteY33" fmla="*/ 1550822 h 2245766"/>
                <a:gd name="connsiteX34" fmla="*/ 3445459 w 3918372"/>
                <a:gd name="connsiteY34" fmla="*/ 1536192 h 2245766"/>
                <a:gd name="connsiteX35" fmla="*/ 3438144 w 3918372"/>
                <a:gd name="connsiteY35" fmla="*/ 1514246 h 2245766"/>
                <a:gd name="connsiteX36" fmla="*/ 3364992 w 3918372"/>
                <a:gd name="connsiteY36" fmla="*/ 1477670 h 2245766"/>
                <a:gd name="connsiteX37" fmla="*/ 3240633 w 3918372"/>
                <a:gd name="connsiteY37" fmla="*/ 1484986 h 2245766"/>
                <a:gd name="connsiteX38" fmla="*/ 3218688 w 3918372"/>
                <a:gd name="connsiteY38" fmla="*/ 1492301 h 2245766"/>
                <a:gd name="connsiteX39" fmla="*/ 3204057 w 3918372"/>
                <a:gd name="connsiteY39" fmla="*/ 1506931 h 2245766"/>
                <a:gd name="connsiteX40" fmla="*/ 3189427 w 3918372"/>
                <a:gd name="connsiteY40" fmla="*/ 1558138 h 2245766"/>
                <a:gd name="connsiteX41" fmla="*/ 3174796 w 3918372"/>
                <a:gd name="connsiteY41" fmla="*/ 1572768 h 2245766"/>
                <a:gd name="connsiteX42" fmla="*/ 3145536 w 3918372"/>
                <a:gd name="connsiteY42" fmla="*/ 1616659 h 2245766"/>
                <a:gd name="connsiteX43" fmla="*/ 3130905 w 3918372"/>
                <a:gd name="connsiteY43" fmla="*/ 1631290 h 2245766"/>
                <a:gd name="connsiteX44" fmla="*/ 3101644 w 3918372"/>
                <a:gd name="connsiteY44" fmla="*/ 1667866 h 2245766"/>
                <a:gd name="connsiteX45" fmla="*/ 3050438 w 3918372"/>
                <a:gd name="connsiteY45" fmla="*/ 1711757 h 2245766"/>
                <a:gd name="connsiteX46" fmla="*/ 3035808 w 3918372"/>
                <a:gd name="connsiteY46" fmla="*/ 1733702 h 2245766"/>
                <a:gd name="connsiteX47" fmla="*/ 3006547 w 3918372"/>
                <a:gd name="connsiteY47" fmla="*/ 1777594 h 2245766"/>
                <a:gd name="connsiteX48" fmla="*/ 2984601 w 3918372"/>
                <a:gd name="connsiteY48" fmla="*/ 1784909 h 2245766"/>
                <a:gd name="connsiteX49" fmla="*/ 2948025 w 3918372"/>
                <a:gd name="connsiteY49" fmla="*/ 1777594 h 2245766"/>
                <a:gd name="connsiteX50" fmla="*/ 2962656 w 3918372"/>
                <a:gd name="connsiteY50" fmla="*/ 1711757 h 2245766"/>
                <a:gd name="connsiteX51" fmla="*/ 2969971 w 3918372"/>
                <a:gd name="connsiteY51" fmla="*/ 1660550 h 2245766"/>
                <a:gd name="connsiteX52" fmla="*/ 2977286 w 3918372"/>
                <a:gd name="connsiteY52" fmla="*/ 1638605 h 2245766"/>
                <a:gd name="connsiteX53" fmla="*/ 2955340 w 3918372"/>
                <a:gd name="connsiteY53" fmla="*/ 1506931 h 2245766"/>
                <a:gd name="connsiteX54" fmla="*/ 2933395 w 3918372"/>
                <a:gd name="connsiteY54" fmla="*/ 1492301 h 2245766"/>
                <a:gd name="connsiteX55" fmla="*/ 2852928 w 3918372"/>
                <a:gd name="connsiteY55" fmla="*/ 1477670 h 2245766"/>
                <a:gd name="connsiteX56" fmla="*/ 2787091 w 3918372"/>
                <a:gd name="connsiteY56" fmla="*/ 1484986 h 2245766"/>
                <a:gd name="connsiteX57" fmla="*/ 2757830 w 3918372"/>
                <a:gd name="connsiteY57" fmla="*/ 1492301 h 2245766"/>
                <a:gd name="connsiteX58" fmla="*/ 2611526 w 3918372"/>
                <a:gd name="connsiteY58" fmla="*/ 1484986 h 2245766"/>
                <a:gd name="connsiteX59" fmla="*/ 2582265 w 3918372"/>
                <a:gd name="connsiteY59" fmla="*/ 1455725 h 2245766"/>
                <a:gd name="connsiteX60" fmla="*/ 2567635 w 3918372"/>
                <a:gd name="connsiteY60" fmla="*/ 1441094 h 2245766"/>
                <a:gd name="connsiteX61" fmla="*/ 2553004 w 3918372"/>
                <a:gd name="connsiteY61" fmla="*/ 1419149 h 2245766"/>
                <a:gd name="connsiteX62" fmla="*/ 2560320 w 3918372"/>
                <a:gd name="connsiteY62" fmla="*/ 1397203 h 2245766"/>
                <a:gd name="connsiteX63" fmla="*/ 2531059 w 3918372"/>
                <a:gd name="connsiteY63" fmla="*/ 1367942 h 2245766"/>
                <a:gd name="connsiteX64" fmla="*/ 2523744 w 3918372"/>
                <a:gd name="connsiteY64" fmla="*/ 1345997 h 2245766"/>
                <a:gd name="connsiteX65" fmla="*/ 2509113 w 3918372"/>
                <a:gd name="connsiteY65" fmla="*/ 1331366 h 2245766"/>
                <a:gd name="connsiteX66" fmla="*/ 2487168 w 3918372"/>
                <a:gd name="connsiteY66" fmla="*/ 1258214 h 2245766"/>
                <a:gd name="connsiteX67" fmla="*/ 2472537 w 3918372"/>
                <a:gd name="connsiteY67" fmla="*/ 1214323 h 2245766"/>
                <a:gd name="connsiteX68" fmla="*/ 2457907 w 3918372"/>
                <a:gd name="connsiteY68" fmla="*/ 1119226 h 2245766"/>
                <a:gd name="connsiteX69" fmla="*/ 2428646 w 3918372"/>
                <a:gd name="connsiteY69" fmla="*/ 1075334 h 2245766"/>
                <a:gd name="connsiteX70" fmla="*/ 2399385 w 3918372"/>
                <a:gd name="connsiteY70" fmla="*/ 1038758 h 2245766"/>
                <a:gd name="connsiteX71" fmla="*/ 2377440 w 3918372"/>
                <a:gd name="connsiteY71" fmla="*/ 1024128 h 2245766"/>
                <a:gd name="connsiteX72" fmla="*/ 2362809 w 3918372"/>
                <a:gd name="connsiteY72" fmla="*/ 1009498 h 2245766"/>
                <a:gd name="connsiteX73" fmla="*/ 2340864 w 3918372"/>
                <a:gd name="connsiteY73" fmla="*/ 994867 h 2245766"/>
                <a:gd name="connsiteX74" fmla="*/ 2326233 w 3918372"/>
                <a:gd name="connsiteY74" fmla="*/ 980237 h 2245766"/>
                <a:gd name="connsiteX75" fmla="*/ 2216505 w 3918372"/>
                <a:gd name="connsiteY75" fmla="*/ 958291 h 2245766"/>
                <a:gd name="connsiteX76" fmla="*/ 2201875 w 3918372"/>
                <a:gd name="connsiteY76" fmla="*/ 936346 h 2245766"/>
                <a:gd name="connsiteX77" fmla="*/ 2194560 w 3918372"/>
                <a:gd name="connsiteY77" fmla="*/ 914400 h 2245766"/>
                <a:gd name="connsiteX78" fmla="*/ 2165299 w 3918372"/>
                <a:gd name="connsiteY78" fmla="*/ 885139 h 2245766"/>
                <a:gd name="connsiteX79" fmla="*/ 2143353 w 3918372"/>
                <a:gd name="connsiteY79" fmla="*/ 848563 h 2245766"/>
                <a:gd name="connsiteX80" fmla="*/ 2136038 w 3918372"/>
                <a:gd name="connsiteY80" fmla="*/ 826618 h 2245766"/>
                <a:gd name="connsiteX81" fmla="*/ 2114092 w 3918372"/>
                <a:gd name="connsiteY81" fmla="*/ 782726 h 2245766"/>
                <a:gd name="connsiteX82" fmla="*/ 2121408 w 3918372"/>
                <a:gd name="connsiteY82" fmla="*/ 738835 h 2245766"/>
                <a:gd name="connsiteX83" fmla="*/ 2077516 w 3918372"/>
                <a:gd name="connsiteY83" fmla="*/ 724205 h 2245766"/>
                <a:gd name="connsiteX84" fmla="*/ 1916582 w 3918372"/>
                <a:gd name="connsiteY84" fmla="*/ 709574 h 2245766"/>
                <a:gd name="connsiteX85" fmla="*/ 1858060 w 3918372"/>
                <a:gd name="connsiteY85" fmla="*/ 694944 h 2245766"/>
                <a:gd name="connsiteX86" fmla="*/ 1836115 w 3918372"/>
                <a:gd name="connsiteY86" fmla="*/ 687629 h 2245766"/>
                <a:gd name="connsiteX87" fmla="*/ 1748332 w 3918372"/>
                <a:gd name="connsiteY87" fmla="*/ 672998 h 2245766"/>
                <a:gd name="connsiteX88" fmla="*/ 1689811 w 3918372"/>
                <a:gd name="connsiteY88" fmla="*/ 658368 h 2245766"/>
                <a:gd name="connsiteX89" fmla="*/ 1653235 w 3918372"/>
                <a:gd name="connsiteY89" fmla="*/ 665683 h 2245766"/>
                <a:gd name="connsiteX90" fmla="*/ 1623974 w 3918372"/>
                <a:gd name="connsiteY90" fmla="*/ 672998 h 2245766"/>
                <a:gd name="connsiteX91" fmla="*/ 1594713 w 3918372"/>
                <a:gd name="connsiteY91" fmla="*/ 716890 h 2245766"/>
                <a:gd name="connsiteX92" fmla="*/ 1572768 w 3918372"/>
                <a:gd name="connsiteY92" fmla="*/ 738835 h 2245766"/>
                <a:gd name="connsiteX93" fmla="*/ 1550822 w 3918372"/>
                <a:gd name="connsiteY93" fmla="*/ 731520 h 2245766"/>
                <a:gd name="connsiteX94" fmla="*/ 1499616 w 3918372"/>
                <a:gd name="connsiteY94" fmla="*/ 665683 h 2245766"/>
                <a:gd name="connsiteX95" fmla="*/ 1470355 w 3918372"/>
                <a:gd name="connsiteY95" fmla="*/ 636422 h 2245766"/>
                <a:gd name="connsiteX96" fmla="*/ 1426464 w 3918372"/>
                <a:gd name="connsiteY96" fmla="*/ 643738 h 2245766"/>
                <a:gd name="connsiteX97" fmla="*/ 1404518 w 3918372"/>
                <a:gd name="connsiteY97" fmla="*/ 651053 h 2245766"/>
                <a:gd name="connsiteX98" fmla="*/ 1331366 w 3918372"/>
                <a:gd name="connsiteY98" fmla="*/ 658368 h 2245766"/>
                <a:gd name="connsiteX99" fmla="*/ 1294790 w 3918372"/>
                <a:gd name="connsiteY99" fmla="*/ 687629 h 2245766"/>
                <a:gd name="connsiteX100" fmla="*/ 1272844 w 3918372"/>
                <a:gd name="connsiteY100" fmla="*/ 716890 h 2245766"/>
                <a:gd name="connsiteX101" fmla="*/ 1185062 w 3918372"/>
                <a:gd name="connsiteY101" fmla="*/ 760781 h 2245766"/>
                <a:gd name="connsiteX102" fmla="*/ 1068019 w 3918372"/>
                <a:gd name="connsiteY102" fmla="*/ 768096 h 2245766"/>
                <a:gd name="connsiteX103" fmla="*/ 972921 w 3918372"/>
                <a:gd name="connsiteY103" fmla="*/ 760781 h 2245766"/>
                <a:gd name="connsiteX104" fmla="*/ 987552 w 3918372"/>
                <a:gd name="connsiteY104" fmla="*/ 746150 h 2245766"/>
                <a:gd name="connsiteX105" fmla="*/ 1009497 w 3918372"/>
                <a:gd name="connsiteY105" fmla="*/ 738835 h 2245766"/>
                <a:gd name="connsiteX106" fmla="*/ 1038758 w 3918372"/>
                <a:gd name="connsiteY106" fmla="*/ 709574 h 2245766"/>
                <a:gd name="connsiteX107" fmla="*/ 1060704 w 3918372"/>
                <a:gd name="connsiteY107" fmla="*/ 694944 h 2245766"/>
                <a:gd name="connsiteX108" fmla="*/ 1104595 w 3918372"/>
                <a:gd name="connsiteY108" fmla="*/ 658368 h 2245766"/>
                <a:gd name="connsiteX109" fmla="*/ 1155801 w 3918372"/>
                <a:gd name="connsiteY109" fmla="*/ 599846 h 2245766"/>
                <a:gd name="connsiteX110" fmla="*/ 1170432 w 3918372"/>
                <a:gd name="connsiteY110" fmla="*/ 585216 h 2245766"/>
                <a:gd name="connsiteX111" fmla="*/ 1185062 w 3918372"/>
                <a:gd name="connsiteY111" fmla="*/ 541325 h 2245766"/>
                <a:gd name="connsiteX112" fmla="*/ 1170432 w 3918372"/>
                <a:gd name="connsiteY112" fmla="*/ 497434 h 2245766"/>
                <a:gd name="connsiteX113" fmla="*/ 1111910 w 3918372"/>
                <a:gd name="connsiteY113" fmla="*/ 446227 h 2245766"/>
                <a:gd name="connsiteX114" fmla="*/ 1097280 w 3918372"/>
                <a:gd name="connsiteY114" fmla="*/ 424282 h 2245766"/>
                <a:gd name="connsiteX115" fmla="*/ 1082649 w 3918372"/>
                <a:gd name="connsiteY115" fmla="*/ 409651 h 2245766"/>
                <a:gd name="connsiteX116" fmla="*/ 1060704 w 3918372"/>
                <a:gd name="connsiteY116" fmla="*/ 380390 h 2245766"/>
                <a:gd name="connsiteX117" fmla="*/ 1046073 w 3918372"/>
                <a:gd name="connsiteY117" fmla="*/ 358445 h 2245766"/>
                <a:gd name="connsiteX118" fmla="*/ 1031443 w 3918372"/>
                <a:gd name="connsiteY118" fmla="*/ 343814 h 2245766"/>
                <a:gd name="connsiteX119" fmla="*/ 980236 w 3918372"/>
                <a:gd name="connsiteY119" fmla="*/ 285293 h 2245766"/>
                <a:gd name="connsiteX120" fmla="*/ 958291 w 3918372"/>
                <a:gd name="connsiteY120" fmla="*/ 270662 h 2245766"/>
                <a:gd name="connsiteX121" fmla="*/ 899769 w 3918372"/>
                <a:gd name="connsiteY121" fmla="*/ 241402 h 2245766"/>
                <a:gd name="connsiteX122" fmla="*/ 855878 w 3918372"/>
                <a:gd name="connsiteY122" fmla="*/ 212141 h 2245766"/>
                <a:gd name="connsiteX123" fmla="*/ 833932 w 3918372"/>
                <a:gd name="connsiteY123" fmla="*/ 197510 h 2245766"/>
                <a:gd name="connsiteX124" fmla="*/ 797356 w 3918372"/>
                <a:gd name="connsiteY124" fmla="*/ 160934 h 2245766"/>
                <a:gd name="connsiteX125" fmla="*/ 760780 w 3918372"/>
                <a:gd name="connsiteY125" fmla="*/ 131674 h 2245766"/>
                <a:gd name="connsiteX126" fmla="*/ 738835 w 3918372"/>
                <a:gd name="connsiteY126" fmla="*/ 117043 h 2245766"/>
                <a:gd name="connsiteX127" fmla="*/ 687628 w 3918372"/>
                <a:gd name="connsiteY127" fmla="*/ 73152 h 2245766"/>
                <a:gd name="connsiteX128" fmla="*/ 636422 w 3918372"/>
                <a:gd name="connsiteY128" fmla="*/ 58522 h 2245766"/>
                <a:gd name="connsiteX129" fmla="*/ 555955 w 3918372"/>
                <a:gd name="connsiteY129" fmla="*/ 65837 h 2245766"/>
                <a:gd name="connsiteX130" fmla="*/ 534009 w 3918372"/>
                <a:gd name="connsiteY130" fmla="*/ 58522 h 2245766"/>
                <a:gd name="connsiteX131" fmla="*/ 504748 w 3918372"/>
                <a:gd name="connsiteY131" fmla="*/ 51206 h 2245766"/>
                <a:gd name="connsiteX132" fmla="*/ 438912 w 3918372"/>
                <a:gd name="connsiteY132" fmla="*/ 29261 h 2245766"/>
                <a:gd name="connsiteX133" fmla="*/ 373075 w 3918372"/>
                <a:gd name="connsiteY133" fmla="*/ 7315 h 2245766"/>
                <a:gd name="connsiteX134" fmla="*/ 351129 w 3918372"/>
                <a:gd name="connsiteY134" fmla="*/ 0 h 2245766"/>
                <a:gd name="connsiteX135" fmla="*/ 73152 w 3918372"/>
                <a:gd name="connsiteY135" fmla="*/ 7315 h 2245766"/>
                <a:gd name="connsiteX136" fmla="*/ 51206 w 3918372"/>
                <a:gd name="connsiteY136" fmla="*/ 14630 h 2245766"/>
                <a:gd name="connsiteX137" fmla="*/ 21945 w 3918372"/>
                <a:gd name="connsiteY137" fmla="*/ 21946 h 2245766"/>
                <a:gd name="connsiteX138" fmla="*/ 0 w 3918372"/>
                <a:gd name="connsiteY138" fmla="*/ 36576 h 224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918372" h="2245766">
                  <a:moveTo>
                    <a:pt x="3825849" y="2245766"/>
                  </a:moveTo>
                  <a:cubicBezTo>
                    <a:pt x="3828287" y="2228697"/>
                    <a:pt x="3827711" y="2210917"/>
                    <a:pt x="3833164" y="2194560"/>
                  </a:cubicBezTo>
                  <a:cubicBezTo>
                    <a:pt x="3835345" y="2188017"/>
                    <a:pt x="3844711" y="2186099"/>
                    <a:pt x="3847795" y="2179930"/>
                  </a:cubicBezTo>
                  <a:cubicBezTo>
                    <a:pt x="3854692" y="2166136"/>
                    <a:pt x="3857548" y="2150669"/>
                    <a:pt x="3862425" y="2136038"/>
                  </a:cubicBezTo>
                  <a:cubicBezTo>
                    <a:pt x="3864863" y="2128723"/>
                    <a:pt x="3865463" y="2120509"/>
                    <a:pt x="3869740" y="2114093"/>
                  </a:cubicBezTo>
                  <a:lnTo>
                    <a:pt x="3884371" y="2092147"/>
                  </a:lnTo>
                  <a:cubicBezTo>
                    <a:pt x="3889248" y="2077517"/>
                    <a:pt x="3895261" y="2063217"/>
                    <a:pt x="3899001" y="2048256"/>
                  </a:cubicBezTo>
                  <a:cubicBezTo>
                    <a:pt x="3908186" y="2011514"/>
                    <a:pt x="3903136" y="2028533"/>
                    <a:pt x="3913632" y="1997050"/>
                  </a:cubicBezTo>
                  <a:cubicBezTo>
                    <a:pt x="3911193" y="1933651"/>
                    <a:pt x="3918372" y="1869144"/>
                    <a:pt x="3906316" y="1806854"/>
                  </a:cubicBezTo>
                  <a:cubicBezTo>
                    <a:pt x="3903146" y="1790477"/>
                    <a:pt x="3863883" y="1766373"/>
                    <a:pt x="3847795" y="1755648"/>
                  </a:cubicBezTo>
                  <a:cubicBezTo>
                    <a:pt x="3833165" y="1760525"/>
                    <a:pt x="3814809" y="1759373"/>
                    <a:pt x="3803904" y="1770278"/>
                  </a:cubicBezTo>
                  <a:lnTo>
                    <a:pt x="3767328" y="1806854"/>
                  </a:lnTo>
                  <a:cubicBezTo>
                    <a:pt x="3762451" y="1811731"/>
                    <a:pt x="3758436" y="1817659"/>
                    <a:pt x="3752697" y="1821485"/>
                  </a:cubicBezTo>
                  <a:cubicBezTo>
                    <a:pt x="3725013" y="1839941"/>
                    <a:pt x="3736969" y="1829898"/>
                    <a:pt x="3716121" y="1850746"/>
                  </a:cubicBezTo>
                  <a:cubicBezTo>
                    <a:pt x="3713683" y="1858061"/>
                    <a:pt x="3712773" y="1866079"/>
                    <a:pt x="3708806" y="1872691"/>
                  </a:cubicBezTo>
                  <a:cubicBezTo>
                    <a:pt x="3687904" y="1907529"/>
                    <a:pt x="3651168" y="1883412"/>
                    <a:pt x="3613708" y="1880006"/>
                  </a:cubicBezTo>
                  <a:cubicBezTo>
                    <a:pt x="3609889" y="1841811"/>
                    <a:pt x="3618418" y="1811564"/>
                    <a:pt x="3591763" y="1784909"/>
                  </a:cubicBezTo>
                  <a:cubicBezTo>
                    <a:pt x="3585546" y="1778692"/>
                    <a:pt x="3577132" y="1775155"/>
                    <a:pt x="3569817" y="1770278"/>
                  </a:cubicBezTo>
                  <a:cubicBezTo>
                    <a:pt x="3550310" y="1772717"/>
                    <a:pt x="3530126" y="1771945"/>
                    <a:pt x="3511296" y="1777594"/>
                  </a:cubicBezTo>
                  <a:cubicBezTo>
                    <a:pt x="3501997" y="1780384"/>
                    <a:pt x="3485768" y="1809503"/>
                    <a:pt x="3482035" y="1814170"/>
                  </a:cubicBezTo>
                  <a:cubicBezTo>
                    <a:pt x="3477727" y="1819556"/>
                    <a:pt x="3471712" y="1823414"/>
                    <a:pt x="3467404" y="1828800"/>
                  </a:cubicBezTo>
                  <a:cubicBezTo>
                    <a:pt x="3461912" y="1835665"/>
                    <a:pt x="3458991" y="1844529"/>
                    <a:pt x="3452774" y="1850746"/>
                  </a:cubicBezTo>
                  <a:cubicBezTo>
                    <a:pt x="3446557" y="1856963"/>
                    <a:pt x="3438143" y="1860499"/>
                    <a:pt x="3430828" y="1865376"/>
                  </a:cubicBezTo>
                  <a:cubicBezTo>
                    <a:pt x="3428390" y="1872691"/>
                    <a:pt x="3428330" y="1881301"/>
                    <a:pt x="3423513" y="1887322"/>
                  </a:cubicBezTo>
                  <a:cubicBezTo>
                    <a:pt x="3413200" y="1900214"/>
                    <a:pt x="3394079" y="1904448"/>
                    <a:pt x="3379622" y="1909267"/>
                  </a:cubicBezTo>
                  <a:cubicBezTo>
                    <a:pt x="3372307" y="1906829"/>
                    <a:pt x="3363697" y="1906769"/>
                    <a:pt x="3357676" y="1901952"/>
                  </a:cubicBezTo>
                  <a:cubicBezTo>
                    <a:pt x="3344785" y="1891639"/>
                    <a:pt x="3340550" y="1872517"/>
                    <a:pt x="3335731" y="1858061"/>
                  </a:cubicBezTo>
                  <a:cubicBezTo>
                    <a:pt x="3338169" y="1850746"/>
                    <a:pt x="3339598" y="1843012"/>
                    <a:pt x="3343046" y="1836115"/>
                  </a:cubicBezTo>
                  <a:cubicBezTo>
                    <a:pt x="3346978" y="1828252"/>
                    <a:pt x="3354213" y="1822251"/>
                    <a:pt x="3357676" y="1814170"/>
                  </a:cubicBezTo>
                  <a:cubicBezTo>
                    <a:pt x="3361637" y="1804929"/>
                    <a:pt x="3362230" y="1794576"/>
                    <a:pt x="3364992" y="1784909"/>
                  </a:cubicBezTo>
                  <a:cubicBezTo>
                    <a:pt x="3369752" y="1768249"/>
                    <a:pt x="3374112" y="1753843"/>
                    <a:pt x="3386937" y="1741018"/>
                  </a:cubicBezTo>
                  <a:cubicBezTo>
                    <a:pt x="3393154" y="1734801"/>
                    <a:pt x="3402266" y="1732177"/>
                    <a:pt x="3408883" y="1726387"/>
                  </a:cubicBezTo>
                  <a:cubicBezTo>
                    <a:pt x="3443117" y="1696432"/>
                    <a:pt x="3440259" y="1697612"/>
                    <a:pt x="3460089" y="1667866"/>
                  </a:cubicBezTo>
                  <a:cubicBezTo>
                    <a:pt x="3475972" y="1620218"/>
                    <a:pt x="3486579" y="1608347"/>
                    <a:pt x="3467404" y="1550822"/>
                  </a:cubicBezTo>
                  <a:cubicBezTo>
                    <a:pt x="3464624" y="1542482"/>
                    <a:pt x="3452774" y="1541069"/>
                    <a:pt x="3445459" y="1536192"/>
                  </a:cubicBezTo>
                  <a:cubicBezTo>
                    <a:pt x="3443021" y="1528877"/>
                    <a:pt x="3443597" y="1519698"/>
                    <a:pt x="3438144" y="1514246"/>
                  </a:cubicBezTo>
                  <a:cubicBezTo>
                    <a:pt x="3409115" y="1485217"/>
                    <a:pt x="3398030" y="1485931"/>
                    <a:pt x="3364992" y="1477670"/>
                  </a:cubicBezTo>
                  <a:cubicBezTo>
                    <a:pt x="3323539" y="1480109"/>
                    <a:pt x="3281952" y="1480854"/>
                    <a:pt x="3240633" y="1484986"/>
                  </a:cubicBezTo>
                  <a:cubicBezTo>
                    <a:pt x="3232961" y="1485753"/>
                    <a:pt x="3225300" y="1488334"/>
                    <a:pt x="3218688" y="1492301"/>
                  </a:cubicBezTo>
                  <a:cubicBezTo>
                    <a:pt x="3212774" y="1495849"/>
                    <a:pt x="3208934" y="1502054"/>
                    <a:pt x="3204057" y="1506931"/>
                  </a:cubicBezTo>
                  <a:cubicBezTo>
                    <a:pt x="3202691" y="1512396"/>
                    <a:pt x="3193924" y="1550643"/>
                    <a:pt x="3189427" y="1558138"/>
                  </a:cubicBezTo>
                  <a:cubicBezTo>
                    <a:pt x="3185879" y="1564052"/>
                    <a:pt x="3178934" y="1567251"/>
                    <a:pt x="3174796" y="1572768"/>
                  </a:cubicBezTo>
                  <a:cubicBezTo>
                    <a:pt x="3164246" y="1586835"/>
                    <a:pt x="3157969" y="1604226"/>
                    <a:pt x="3145536" y="1616659"/>
                  </a:cubicBezTo>
                  <a:cubicBezTo>
                    <a:pt x="3140659" y="1621536"/>
                    <a:pt x="3135214" y="1625904"/>
                    <a:pt x="3130905" y="1631290"/>
                  </a:cubicBezTo>
                  <a:cubicBezTo>
                    <a:pt x="3114006" y="1652414"/>
                    <a:pt x="3121270" y="1652165"/>
                    <a:pt x="3101644" y="1667866"/>
                  </a:cubicBezTo>
                  <a:cubicBezTo>
                    <a:pt x="3078007" y="1686776"/>
                    <a:pt x="3070563" y="1681569"/>
                    <a:pt x="3050438" y="1711757"/>
                  </a:cubicBezTo>
                  <a:cubicBezTo>
                    <a:pt x="3045561" y="1719072"/>
                    <a:pt x="3039740" y="1725839"/>
                    <a:pt x="3035808" y="1733702"/>
                  </a:cubicBezTo>
                  <a:cubicBezTo>
                    <a:pt x="3022387" y="1760543"/>
                    <a:pt x="3037745" y="1756795"/>
                    <a:pt x="3006547" y="1777594"/>
                  </a:cubicBezTo>
                  <a:cubicBezTo>
                    <a:pt x="3000131" y="1781871"/>
                    <a:pt x="2991916" y="1782471"/>
                    <a:pt x="2984601" y="1784909"/>
                  </a:cubicBezTo>
                  <a:cubicBezTo>
                    <a:pt x="2972409" y="1782471"/>
                    <a:pt x="2954194" y="1788389"/>
                    <a:pt x="2948025" y="1777594"/>
                  </a:cubicBezTo>
                  <a:cubicBezTo>
                    <a:pt x="2942603" y="1768105"/>
                    <a:pt x="2957930" y="1725934"/>
                    <a:pt x="2962656" y="1711757"/>
                  </a:cubicBezTo>
                  <a:cubicBezTo>
                    <a:pt x="2965094" y="1694688"/>
                    <a:pt x="2966590" y="1677457"/>
                    <a:pt x="2969971" y="1660550"/>
                  </a:cubicBezTo>
                  <a:cubicBezTo>
                    <a:pt x="2971483" y="1652989"/>
                    <a:pt x="2977286" y="1646316"/>
                    <a:pt x="2977286" y="1638605"/>
                  </a:cubicBezTo>
                  <a:cubicBezTo>
                    <a:pt x="2977286" y="1568790"/>
                    <a:pt x="2996246" y="1539656"/>
                    <a:pt x="2955340" y="1506931"/>
                  </a:cubicBezTo>
                  <a:cubicBezTo>
                    <a:pt x="2948475" y="1501439"/>
                    <a:pt x="2941476" y="1495764"/>
                    <a:pt x="2933395" y="1492301"/>
                  </a:cubicBezTo>
                  <a:cubicBezTo>
                    <a:pt x="2916152" y="1484911"/>
                    <a:pt x="2864790" y="1479365"/>
                    <a:pt x="2852928" y="1477670"/>
                  </a:cubicBezTo>
                  <a:cubicBezTo>
                    <a:pt x="2830982" y="1480109"/>
                    <a:pt x="2808915" y="1481628"/>
                    <a:pt x="2787091" y="1484986"/>
                  </a:cubicBezTo>
                  <a:cubicBezTo>
                    <a:pt x="2777154" y="1486515"/>
                    <a:pt x="2767884" y="1492301"/>
                    <a:pt x="2757830" y="1492301"/>
                  </a:cubicBezTo>
                  <a:cubicBezTo>
                    <a:pt x="2709001" y="1492301"/>
                    <a:pt x="2660294" y="1487424"/>
                    <a:pt x="2611526" y="1484986"/>
                  </a:cubicBezTo>
                  <a:lnTo>
                    <a:pt x="2582265" y="1455725"/>
                  </a:lnTo>
                  <a:cubicBezTo>
                    <a:pt x="2577388" y="1450848"/>
                    <a:pt x="2571461" y="1446832"/>
                    <a:pt x="2567635" y="1441094"/>
                  </a:cubicBezTo>
                  <a:lnTo>
                    <a:pt x="2553004" y="1419149"/>
                  </a:lnTo>
                  <a:cubicBezTo>
                    <a:pt x="2555443" y="1411834"/>
                    <a:pt x="2563357" y="1404291"/>
                    <a:pt x="2560320" y="1397203"/>
                  </a:cubicBezTo>
                  <a:cubicBezTo>
                    <a:pt x="2554887" y="1384524"/>
                    <a:pt x="2531059" y="1367942"/>
                    <a:pt x="2531059" y="1367942"/>
                  </a:cubicBezTo>
                  <a:cubicBezTo>
                    <a:pt x="2528621" y="1360627"/>
                    <a:pt x="2527711" y="1352609"/>
                    <a:pt x="2523744" y="1345997"/>
                  </a:cubicBezTo>
                  <a:cubicBezTo>
                    <a:pt x="2520195" y="1340083"/>
                    <a:pt x="2512197" y="1337535"/>
                    <a:pt x="2509113" y="1331366"/>
                  </a:cubicBezTo>
                  <a:cubicBezTo>
                    <a:pt x="2496180" y="1305501"/>
                    <a:pt x="2495044" y="1284467"/>
                    <a:pt x="2487168" y="1258214"/>
                  </a:cubicBezTo>
                  <a:cubicBezTo>
                    <a:pt x="2482737" y="1243443"/>
                    <a:pt x="2472537" y="1214323"/>
                    <a:pt x="2472537" y="1214323"/>
                  </a:cubicBezTo>
                  <a:cubicBezTo>
                    <a:pt x="2471705" y="1208501"/>
                    <a:pt x="2460675" y="1128452"/>
                    <a:pt x="2457907" y="1119226"/>
                  </a:cubicBezTo>
                  <a:cubicBezTo>
                    <a:pt x="2447292" y="1083842"/>
                    <a:pt x="2446496" y="1097648"/>
                    <a:pt x="2428646" y="1075334"/>
                  </a:cubicBezTo>
                  <a:cubicBezTo>
                    <a:pt x="2411748" y="1054211"/>
                    <a:pt x="2419010" y="1054458"/>
                    <a:pt x="2399385" y="1038758"/>
                  </a:cubicBezTo>
                  <a:cubicBezTo>
                    <a:pt x="2392520" y="1033266"/>
                    <a:pt x="2384305" y="1029620"/>
                    <a:pt x="2377440" y="1024128"/>
                  </a:cubicBezTo>
                  <a:cubicBezTo>
                    <a:pt x="2372054" y="1019820"/>
                    <a:pt x="2368195" y="1013806"/>
                    <a:pt x="2362809" y="1009498"/>
                  </a:cubicBezTo>
                  <a:cubicBezTo>
                    <a:pt x="2355944" y="1004006"/>
                    <a:pt x="2347729" y="1000359"/>
                    <a:pt x="2340864" y="994867"/>
                  </a:cubicBezTo>
                  <a:cubicBezTo>
                    <a:pt x="2335478" y="990559"/>
                    <a:pt x="2332402" y="983321"/>
                    <a:pt x="2326233" y="980237"/>
                  </a:cubicBezTo>
                  <a:cubicBezTo>
                    <a:pt x="2289180" y="961710"/>
                    <a:pt x="2257887" y="962889"/>
                    <a:pt x="2216505" y="958291"/>
                  </a:cubicBezTo>
                  <a:cubicBezTo>
                    <a:pt x="2211628" y="950976"/>
                    <a:pt x="2205807" y="944209"/>
                    <a:pt x="2201875" y="936346"/>
                  </a:cubicBezTo>
                  <a:cubicBezTo>
                    <a:pt x="2198427" y="929449"/>
                    <a:pt x="2199042" y="920675"/>
                    <a:pt x="2194560" y="914400"/>
                  </a:cubicBezTo>
                  <a:cubicBezTo>
                    <a:pt x="2186543" y="903176"/>
                    <a:pt x="2165299" y="885139"/>
                    <a:pt x="2165299" y="885139"/>
                  </a:cubicBezTo>
                  <a:cubicBezTo>
                    <a:pt x="2144578" y="822975"/>
                    <a:pt x="2173477" y="898769"/>
                    <a:pt x="2143353" y="848563"/>
                  </a:cubicBezTo>
                  <a:cubicBezTo>
                    <a:pt x="2139386" y="841951"/>
                    <a:pt x="2139486" y="833515"/>
                    <a:pt x="2136038" y="826618"/>
                  </a:cubicBezTo>
                  <a:cubicBezTo>
                    <a:pt x="2107675" y="769890"/>
                    <a:pt x="2132482" y="837892"/>
                    <a:pt x="2114092" y="782726"/>
                  </a:cubicBezTo>
                  <a:cubicBezTo>
                    <a:pt x="2121118" y="772188"/>
                    <a:pt x="2141925" y="753490"/>
                    <a:pt x="2121408" y="738835"/>
                  </a:cubicBezTo>
                  <a:cubicBezTo>
                    <a:pt x="2108859" y="729871"/>
                    <a:pt x="2092478" y="727945"/>
                    <a:pt x="2077516" y="724205"/>
                  </a:cubicBezTo>
                  <a:cubicBezTo>
                    <a:pt x="2005609" y="706228"/>
                    <a:pt x="2058294" y="717448"/>
                    <a:pt x="1916582" y="709574"/>
                  </a:cubicBezTo>
                  <a:cubicBezTo>
                    <a:pt x="1897075" y="704697"/>
                    <a:pt x="1877136" y="701303"/>
                    <a:pt x="1858060" y="694944"/>
                  </a:cubicBezTo>
                  <a:cubicBezTo>
                    <a:pt x="1850745" y="692506"/>
                    <a:pt x="1843595" y="689499"/>
                    <a:pt x="1836115" y="687629"/>
                  </a:cubicBezTo>
                  <a:cubicBezTo>
                    <a:pt x="1783782" y="674546"/>
                    <a:pt x="1810252" y="685382"/>
                    <a:pt x="1748332" y="672998"/>
                  </a:cubicBezTo>
                  <a:cubicBezTo>
                    <a:pt x="1728615" y="669055"/>
                    <a:pt x="1689811" y="658368"/>
                    <a:pt x="1689811" y="658368"/>
                  </a:cubicBezTo>
                  <a:cubicBezTo>
                    <a:pt x="1677619" y="660806"/>
                    <a:pt x="1665372" y="662986"/>
                    <a:pt x="1653235" y="665683"/>
                  </a:cubicBezTo>
                  <a:cubicBezTo>
                    <a:pt x="1643421" y="667864"/>
                    <a:pt x="1631540" y="666377"/>
                    <a:pt x="1623974" y="672998"/>
                  </a:cubicBezTo>
                  <a:cubicBezTo>
                    <a:pt x="1610741" y="684577"/>
                    <a:pt x="1607147" y="704456"/>
                    <a:pt x="1594713" y="716890"/>
                  </a:cubicBezTo>
                  <a:lnTo>
                    <a:pt x="1572768" y="738835"/>
                  </a:lnTo>
                  <a:cubicBezTo>
                    <a:pt x="1565453" y="736397"/>
                    <a:pt x="1557238" y="735797"/>
                    <a:pt x="1550822" y="731520"/>
                  </a:cubicBezTo>
                  <a:cubicBezTo>
                    <a:pt x="1519933" y="710927"/>
                    <a:pt x="1528683" y="694750"/>
                    <a:pt x="1499616" y="665683"/>
                  </a:cubicBezTo>
                  <a:lnTo>
                    <a:pt x="1470355" y="636422"/>
                  </a:lnTo>
                  <a:cubicBezTo>
                    <a:pt x="1455725" y="638861"/>
                    <a:pt x="1440943" y="640520"/>
                    <a:pt x="1426464" y="643738"/>
                  </a:cubicBezTo>
                  <a:cubicBezTo>
                    <a:pt x="1418937" y="645411"/>
                    <a:pt x="1412139" y="649881"/>
                    <a:pt x="1404518" y="651053"/>
                  </a:cubicBezTo>
                  <a:cubicBezTo>
                    <a:pt x="1380297" y="654779"/>
                    <a:pt x="1355750" y="655930"/>
                    <a:pt x="1331366" y="658368"/>
                  </a:cubicBezTo>
                  <a:cubicBezTo>
                    <a:pt x="1313643" y="670183"/>
                    <a:pt x="1307822" y="671991"/>
                    <a:pt x="1294790" y="687629"/>
                  </a:cubicBezTo>
                  <a:cubicBezTo>
                    <a:pt x="1286985" y="696995"/>
                    <a:pt x="1281957" y="708790"/>
                    <a:pt x="1272844" y="716890"/>
                  </a:cubicBezTo>
                  <a:cubicBezTo>
                    <a:pt x="1254010" y="733631"/>
                    <a:pt x="1212403" y="759072"/>
                    <a:pt x="1185062" y="760781"/>
                  </a:cubicBezTo>
                  <a:lnTo>
                    <a:pt x="1068019" y="768096"/>
                  </a:lnTo>
                  <a:cubicBezTo>
                    <a:pt x="1036320" y="765658"/>
                    <a:pt x="1003594" y="769146"/>
                    <a:pt x="972921" y="760781"/>
                  </a:cubicBezTo>
                  <a:cubicBezTo>
                    <a:pt x="966267" y="758966"/>
                    <a:pt x="981638" y="749699"/>
                    <a:pt x="987552" y="746150"/>
                  </a:cubicBezTo>
                  <a:cubicBezTo>
                    <a:pt x="994164" y="742183"/>
                    <a:pt x="1002182" y="741273"/>
                    <a:pt x="1009497" y="738835"/>
                  </a:cubicBezTo>
                  <a:cubicBezTo>
                    <a:pt x="1019251" y="729081"/>
                    <a:pt x="1027281" y="717225"/>
                    <a:pt x="1038758" y="709574"/>
                  </a:cubicBezTo>
                  <a:cubicBezTo>
                    <a:pt x="1046073" y="704697"/>
                    <a:pt x="1053950" y="700572"/>
                    <a:pt x="1060704" y="694944"/>
                  </a:cubicBezTo>
                  <a:cubicBezTo>
                    <a:pt x="1117029" y="648007"/>
                    <a:pt x="1050107" y="694692"/>
                    <a:pt x="1104595" y="658368"/>
                  </a:cubicBezTo>
                  <a:cubicBezTo>
                    <a:pt x="1128788" y="622077"/>
                    <a:pt x="1113010" y="642636"/>
                    <a:pt x="1155801" y="599846"/>
                  </a:cubicBezTo>
                  <a:lnTo>
                    <a:pt x="1170432" y="585216"/>
                  </a:lnTo>
                  <a:cubicBezTo>
                    <a:pt x="1175309" y="570586"/>
                    <a:pt x="1189939" y="555955"/>
                    <a:pt x="1185062" y="541325"/>
                  </a:cubicBezTo>
                  <a:cubicBezTo>
                    <a:pt x="1180185" y="526695"/>
                    <a:pt x="1183264" y="505989"/>
                    <a:pt x="1170432" y="497434"/>
                  </a:cubicBezTo>
                  <a:cubicBezTo>
                    <a:pt x="1147232" y="481967"/>
                    <a:pt x="1129027" y="471902"/>
                    <a:pt x="1111910" y="446227"/>
                  </a:cubicBezTo>
                  <a:cubicBezTo>
                    <a:pt x="1107033" y="438912"/>
                    <a:pt x="1102772" y="431147"/>
                    <a:pt x="1097280" y="424282"/>
                  </a:cubicBezTo>
                  <a:cubicBezTo>
                    <a:pt x="1092971" y="418896"/>
                    <a:pt x="1087064" y="414950"/>
                    <a:pt x="1082649" y="409651"/>
                  </a:cubicBezTo>
                  <a:cubicBezTo>
                    <a:pt x="1074844" y="400285"/>
                    <a:pt x="1067790" y="390311"/>
                    <a:pt x="1060704" y="380390"/>
                  </a:cubicBezTo>
                  <a:cubicBezTo>
                    <a:pt x="1055594" y="373236"/>
                    <a:pt x="1051565" y="365310"/>
                    <a:pt x="1046073" y="358445"/>
                  </a:cubicBezTo>
                  <a:cubicBezTo>
                    <a:pt x="1041765" y="353059"/>
                    <a:pt x="1035751" y="349200"/>
                    <a:pt x="1031443" y="343814"/>
                  </a:cubicBezTo>
                  <a:cubicBezTo>
                    <a:pt x="1009349" y="316196"/>
                    <a:pt x="1018908" y="311076"/>
                    <a:pt x="980236" y="285293"/>
                  </a:cubicBezTo>
                  <a:cubicBezTo>
                    <a:pt x="972921" y="280416"/>
                    <a:pt x="966009" y="274872"/>
                    <a:pt x="958291" y="270662"/>
                  </a:cubicBezTo>
                  <a:cubicBezTo>
                    <a:pt x="939144" y="260218"/>
                    <a:pt x="917916" y="253500"/>
                    <a:pt x="899769" y="241402"/>
                  </a:cubicBezTo>
                  <a:lnTo>
                    <a:pt x="855878" y="212141"/>
                  </a:lnTo>
                  <a:cubicBezTo>
                    <a:pt x="848563" y="207264"/>
                    <a:pt x="840149" y="203727"/>
                    <a:pt x="833932" y="197510"/>
                  </a:cubicBezTo>
                  <a:cubicBezTo>
                    <a:pt x="821740" y="185318"/>
                    <a:pt x="811702" y="170498"/>
                    <a:pt x="797356" y="160934"/>
                  </a:cubicBezTo>
                  <a:cubicBezTo>
                    <a:pt x="729826" y="115914"/>
                    <a:pt x="812887" y="173360"/>
                    <a:pt x="760780" y="131674"/>
                  </a:cubicBezTo>
                  <a:cubicBezTo>
                    <a:pt x="753915" y="126182"/>
                    <a:pt x="745510" y="122765"/>
                    <a:pt x="738835" y="117043"/>
                  </a:cubicBezTo>
                  <a:cubicBezTo>
                    <a:pt x="713636" y="95443"/>
                    <a:pt x="714500" y="86588"/>
                    <a:pt x="687628" y="73152"/>
                  </a:cubicBezTo>
                  <a:cubicBezTo>
                    <a:pt x="677133" y="67904"/>
                    <a:pt x="645798" y="60866"/>
                    <a:pt x="636422" y="58522"/>
                  </a:cubicBezTo>
                  <a:cubicBezTo>
                    <a:pt x="609600" y="60960"/>
                    <a:pt x="582888" y="65837"/>
                    <a:pt x="555955" y="65837"/>
                  </a:cubicBezTo>
                  <a:cubicBezTo>
                    <a:pt x="548244" y="65837"/>
                    <a:pt x="541423" y="60640"/>
                    <a:pt x="534009" y="58522"/>
                  </a:cubicBezTo>
                  <a:cubicBezTo>
                    <a:pt x="524342" y="55760"/>
                    <a:pt x="514378" y="54095"/>
                    <a:pt x="504748" y="51206"/>
                  </a:cubicBezTo>
                  <a:cubicBezTo>
                    <a:pt x="504731" y="51201"/>
                    <a:pt x="449893" y="32921"/>
                    <a:pt x="438912" y="29261"/>
                  </a:cubicBezTo>
                  <a:lnTo>
                    <a:pt x="373075" y="7315"/>
                  </a:lnTo>
                  <a:lnTo>
                    <a:pt x="351129" y="0"/>
                  </a:lnTo>
                  <a:cubicBezTo>
                    <a:pt x="258470" y="2438"/>
                    <a:pt x="165733" y="2799"/>
                    <a:pt x="73152" y="7315"/>
                  </a:cubicBezTo>
                  <a:cubicBezTo>
                    <a:pt x="65450" y="7691"/>
                    <a:pt x="58620" y="12512"/>
                    <a:pt x="51206" y="14630"/>
                  </a:cubicBezTo>
                  <a:cubicBezTo>
                    <a:pt x="41539" y="17392"/>
                    <a:pt x="31699" y="19507"/>
                    <a:pt x="21945" y="21946"/>
                  </a:cubicBezTo>
                  <a:lnTo>
                    <a:pt x="0" y="3657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59278" y="3503981"/>
              <a:ext cx="2292805" cy="2457907"/>
            </a:xfrm>
            <a:custGeom>
              <a:avLst/>
              <a:gdLst>
                <a:gd name="connsiteX0" fmla="*/ 2022143 w 2292805"/>
                <a:gd name="connsiteY0" fmla="*/ 7315 h 2457907"/>
                <a:gd name="connsiteX1" fmla="*/ 2109925 w 2292805"/>
                <a:gd name="connsiteY1" fmla="*/ 14630 h 2457907"/>
                <a:gd name="connsiteX2" fmla="*/ 2190392 w 2292805"/>
                <a:gd name="connsiteY2" fmla="*/ 36576 h 2457907"/>
                <a:gd name="connsiteX3" fmla="*/ 2205023 w 2292805"/>
                <a:gd name="connsiteY3" fmla="*/ 51206 h 2457907"/>
                <a:gd name="connsiteX4" fmla="*/ 2226968 w 2292805"/>
                <a:gd name="connsiteY4" fmla="*/ 58521 h 2457907"/>
                <a:gd name="connsiteX5" fmla="*/ 2248914 w 2292805"/>
                <a:gd name="connsiteY5" fmla="*/ 73152 h 2457907"/>
                <a:gd name="connsiteX6" fmla="*/ 2256229 w 2292805"/>
                <a:gd name="connsiteY6" fmla="*/ 95097 h 2457907"/>
                <a:gd name="connsiteX7" fmla="*/ 2270860 w 2292805"/>
                <a:gd name="connsiteY7" fmla="*/ 117043 h 2457907"/>
                <a:gd name="connsiteX8" fmla="*/ 2285490 w 2292805"/>
                <a:gd name="connsiteY8" fmla="*/ 160934 h 2457907"/>
                <a:gd name="connsiteX9" fmla="*/ 2292805 w 2292805"/>
                <a:gd name="connsiteY9" fmla="*/ 182880 h 2457907"/>
                <a:gd name="connsiteX10" fmla="*/ 2278175 w 2292805"/>
                <a:gd name="connsiteY10" fmla="*/ 256032 h 2457907"/>
                <a:gd name="connsiteX11" fmla="*/ 2270860 w 2292805"/>
                <a:gd name="connsiteY11" fmla="*/ 285293 h 2457907"/>
                <a:gd name="connsiteX12" fmla="*/ 2226968 w 2292805"/>
                <a:gd name="connsiteY12" fmla="*/ 299923 h 2457907"/>
                <a:gd name="connsiteX13" fmla="*/ 2205023 w 2292805"/>
                <a:gd name="connsiteY13" fmla="*/ 314553 h 2457907"/>
                <a:gd name="connsiteX14" fmla="*/ 2190392 w 2292805"/>
                <a:gd name="connsiteY14" fmla="*/ 329184 h 2457907"/>
                <a:gd name="connsiteX15" fmla="*/ 2168447 w 2292805"/>
                <a:gd name="connsiteY15" fmla="*/ 336499 h 2457907"/>
                <a:gd name="connsiteX16" fmla="*/ 2124556 w 2292805"/>
                <a:gd name="connsiteY16" fmla="*/ 387705 h 2457907"/>
                <a:gd name="connsiteX17" fmla="*/ 2109925 w 2292805"/>
                <a:gd name="connsiteY17" fmla="*/ 431597 h 2457907"/>
                <a:gd name="connsiteX18" fmla="*/ 2080664 w 2292805"/>
                <a:gd name="connsiteY18" fmla="*/ 475488 h 2457907"/>
                <a:gd name="connsiteX19" fmla="*/ 2022143 w 2292805"/>
                <a:gd name="connsiteY19" fmla="*/ 526694 h 2457907"/>
                <a:gd name="connsiteX20" fmla="*/ 2000197 w 2292805"/>
                <a:gd name="connsiteY20" fmla="*/ 534009 h 2457907"/>
                <a:gd name="connsiteX21" fmla="*/ 1970936 w 2292805"/>
                <a:gd name="connsiteY21" fmla="*/ 563270 h 2457907"/>
                <a:gd name="connsiteX22" fmla="*/ 1963621 w 2292805"/>
                <a:gd name="connsiteY22" fmla="*/ 585216 h 2457907"/>
                <a:gd name="connsiteX23" fmla="*/ 1941676 w 2292805"/>
                <a:gd name="connsiteY23" fmla="*/ 599846 h 2457907"/>
                <a:gd name="connsiteX24" fmla="*/ 1912415 w 2292805"/>
                <a:gd name="connsiteY24" fmla="*/ 636422 h 2457907"/>
                <a:gd name="connsiteX25" fmla="*/ 1905100 w 2292805"/>
                <a:gd name="connsiteY25" fmla="*/ 658368 h 2457907"/>
                <a:gd name="connsiteX26" fmla="*/ 1897784 w 2292805"/>
                <a:gd name="connsiteY26" fmla="*/ 687629 h 2457907"/>
                <a:gd name="connsiteX27" fmla="*/ 1883154 w 2292805"/>
                <a:gd name="connsiteY27" fmla="*/ 716889 h 2457907"/>
                <a:gd name="connsiteX28" fmla="*/ 1861208 w 2292805"/>
                <a:gd name="connsiteY28" fmla="*/ 724205 h 2457907"/>
                <a:gd name="connsiteX29" fmla="*/ 1802687 w 2292805"/>
                <a:gd name="connsiteY29" fmla="*/ 716889 h 2457907"/>
                <a:gd name="connsiteX30" fmla="*/ 1788056 w 2292805"/>
                <a:gd name="connsiteY30" fmla="*/ 702259 h 2457907"/>
                <a:gd name="connsiteX31" fmla="*/ 1766111 w 2292805"/>
                <a:gd name="connsiteY31" fmla="*/ 687629 h 2457907"/>
                <a:gd name="connsiteX32" fmla="*/ 1736850 w 2292805"/>
                <a:gd name="connsiteY32" fmla="*/ 680313 h 2457907"/>
                <a:gd name="connsiteX33" fmla="*/ 1707589 w 2292805"/>
                <a:gd name="connsiteY33" fmla="*/ 665683 h 2457907"/>
                <a:gd name="connsiteX34" fmla="*/ 1685644 w 2292805"/>
                <a:gd name="connsiteY34" fmla="*/ 658368 h 2457907"/>
                <a:gd name="connsiteX35" fmla="*/ 1641752 w 2292805"/>
                <a:gd name="connsiteY35" fmla="*/ 629107 h 2457907"/>
                <a:gd name="connsiteX36" fmla="*/ 1627122 w 2292805"/>
                <a:gd name="connsiteY36" fmla="*/ 607161 h 2457907"/>
                <a:gd name="connsiteX37" fmla="*/ 1561285 w 2292805"/>
                <a:gd name="connsiteY37" fmla="*/ 592531 h 2457907"/>
                <a:gd name="connsiteX38" fmla="*/ 1546655 w 2292805"/>
                <a:gd name="connsiteY38" fmla="*/ 614477 h 2457907"/>
                <a:gd name="connsiteX39" fmla="*/ 1539340 w 2292805"/>
                <a:gd name="connsiteY39" fmla="*/ 636422 h 2457907"/>
                <a:gd name="connsiteX40" fmla="*/ 1546655 w 2292805"/>
                <a:gd name="connsiteY40" fmla="*/ 899769 h 2457907"/>
                <a:gd name="connsiteX41" fmla="*/ 1553970 w 2292805"/>
                <a:gd name="connsiteY41" fmla="*/ 1104595 h 2457907"/>
                <a:gd name="connsiteX42" fmla="*/ 1546655 w 2292805"/>
                <a:gd name="connsiteY42" fmla="*/ 1177747 h 2457907"/>
                <a:gd name="connsiteX43" fmla="*/ 1517394 w 2292805"/>
                <a:gd name="connsiteY43" fmla="*/ 1207008 h 2457907"/>
                <a:gd name="connsiteX44" fmla="*/ 1473503 w 2292805"/>
                <a:gd name="connsiteY44" fmla="*/ 1221638 h 2457907"/>
                <a:gd name="connsiteX45" fmla="*/ 1407666 w 2292805"/>
                <a:gd name="connsiteY45" fmla="*/ 1214323 h 2457907"/>
                <a:gd name="connsiteX46" fmla="*/ 1378405 w 2292805"/>
                <a:gd name="connsiteY46" fmla="*/ 1207008 h 2457907"/>
                <a:gd name="connsiteX47" fmla="*/ 1356460 w 2292805"/>
                <a:gd name="connsiteY47" fmla="*/ 1199693 h 2457907"/>
                <a:gd name="connsiteX48" fmla="*/ 1283308 w 2292805"/>
                <a:gd name="connsiteY48" fmla="*/ 1192377 h 2457907"/>
                <a:gd name="connsiteX49" fmla="*/ 1261362 w 2292805"/>
                <a:gd name="connsiteY49" fmla="*/ 1148486 h 2457907"/>
                <a:gd name="connsiteX50" fmla="*/ 1239416 w 2292805"/>
                <a:gd name="connsiteY50" fmla="*/ 1104595 h 2457907"/>
                <a:gd name="connsiteX51" fmla="*/ 1232101 w 2292805"/>
                <a:gd name="connsiteY51" fmla="*/ 1031443 h 2457907"/>
                <a:gd name="connsiteX52" fmla="*/ 1217471 w 2292805"/>
                <a:gd name="connsiteY52" fmla="*/ 965606 h 2457907"/>
                <a:gd name="connsiteX53" fmla="*/ 1202840 w 2292805"/>
                <a:gd name="connsiteY53" fmla="*/ 943661 h 2457907"/>
                <a:gd name="connsiteX54" fmla="*/ 1195525 w 2292805"/>
                <a:gd name="connsiteY54" fmla="*/ 921715 h 2457907"/>
                <a:gd name="connsiteX55" fmla="*/ 1173580 w 2292805"/>
                <a:gd name="connsiteY55" fmla="*/ 899769 h 2457907"/>
                <a:gd name="connsiteX56" fmla="*/ 1151634 w 2292805"/>
                <a:gd name="connsiteY56" fmla="*/ 885139 h 2457907"/>
                <a:gd name="connsiteX57" fmla="*/ 1085797 w 2292805"/>
                <a:gd name="connsiteY57" fmla="*/ 870509 h 2457907"/>
                <a:gd name="connsiteX58" fmla="*/ 1019960 w 2292805"/>
                <a:gd name="connsiteY58" fmla="*/ 833933 h 2457907"/>
                <a:gd name="connsiteX59" fmla="*/ 976069 w 2292805"/>
                <a:gd name="connsiteY59" fmla="*/ 826617 h 2457907"/>
                <a:gd name="connsiteX60" fmla="*/ 939493 w 2292805"/>
                <a:gd name="connsiteY60" fmla="*/ 790041 h 2457907"/>
                <a:gd name="connsiteX61" fmla="*/ 917548 w 2292805"/>
                <a:gd name="connsiteY61" fmla="*/ 753465 h 2457907"/>
                <a:gd name="connsiteX62" fmla="*/ 910232 w 2292805"/>
                <a:gd name="connsiteY62" fmla="*/ 731520 h 2457907"/>
                <a:gd name="connsiteX63" fmla="*/ 873656 w 2292805"/>
                <a:gd name="connsiteY63" fmla="*/ 694944 h 2457907"/>
                <a:gd name="connsiteX64" fmla="*/ 859026 w 2292805"/>
                <a:gd name="connsiteY64" fmla="*/ 651053 h 2457907"/>
                <a:gd name="connsiteX65" fmla="*/ 829765 w 2292805"/>
                <a:gd name="connsiteY65" fmla="*/ 621792 h 2457907"/>
                <a:gd name="connsiteX66" fmla="*/ 815135 w 2292805"/>
                <a:gd name="connsiteY66" fmla="*/ 607161 h 2457907"/>
                <a:gd name="connsiteX67" fmla="*/ 815135 w 2292805"/>
                <a:gd name="connsiteY67" fmla="*/ 541325 h 2457907"/>
                <a:gd name="connsiteX68" fmla="*/ 837080 w 2292805"/>
                <a:gd name="connsiteY68" fmla="*/ 526694 h 2457907"/>
                <a:gd name="connsiteX69" fmla="*/ 866341 w 2292805"/>
                <a:gd name="connsiteY69" fmla="*/ 497433 h 2457907"/>
                <a:gd name="connsiteX70" fmla="*/ 866341 w 2292805"/>
                <a:gd name="connsiteY70" fmla="*/ 431597 h 2457907"/>
                <a:gd name="connsiteX71" fmla="*/ 807820 w 2292805"/>
                <a:gd name="connsiteY71" fmla="*/ 424281 h 2457907"/>
                <a:gd name="connsiteX72" fmla="*/ 785874 w 2292805"/>
                <a:gd name="connsiteY72" fmla="*/ 409651 h 2457907"/>
                <a:gd name="connsiteX73" fmla="*/ 763928 w 2292805"/>
                <a:gd name="connsiteY73" fmla="*/ 329184 h 2457907"/>
                <a:gd name="connsiteX74" fmla="*/ 741983 w 2292805"/>
                <a:gd name="connsiteY74" fmla="*/ 277977 h 2457907"/>
                <a:gd name="connsiteX75" fmla="*/ 705407 w 2292805"/>
                <a:gd name="connsiteY75" fmla="*/ 226771 h 2457907"/>
                <a:gd name="connsiteX76" fmla="*/ 683461 w 2292805"/>
                <a:gd name="connsiteY76" fmla="*/ 292608 h 2457907"/>
                <a:gd name="connsiteX77" fmla="*/ 661516 w 2292805"/>
                <a:gd name="connsiteY77" fmla="*/ 299923 h 2457907"/>
                <a:gd name="connsiteX78" fmla="*/ 581048 w 2292805"/>
                <a:gd name="connsiteY78" fmla="*/ 307238 h 2457907"/>
                <a:gd name="connsiteX79" fmla="*/ 537157 w 2292805"/>
                <a:gd name="connsiteY79" fmla="*/ 314553 h 2457907"/>
                <a:gd name="connsiteX80" fmla="*/ 464005 w 2292805"/>
                <a:gd name="connsiteY80" fmla="*/ 307238 h 2457907"/>
                <a:gd name="connsiteX81" fmla="*/ 442060 w 2292805"/>
                <a:gd name="connsiteY81" fmla="*/ 299923 h 2457907"/>
                <a:gd name="connsiteX82" fmla="*/ 412799 w 2292805"/>
                <a:gd name="connsiteY82" fmla="*/ 270662 h 2457907"/>
                <a:gd name="connsiteX83" fmla="*/ 390853 w 2292805"/>
                <a:gd name="connsiteY83" fmla="*/ 256032 h 2457907"/>
                <a:gd name="connsiteX84" fmla="*/ 376223 w 2292805"/>
                <a:gd name="connsiteY84" fmla="*/ 241401 h 2457907"/>
                <a:gd name="connsiteX85" fmla="*/ 354277 w 2292805"/>
                <a:gd name="connsiteY85" fmla="*/ 234086 h 2457907"/>
                <a:gd name="connsiteX86" fmla="*/ 332332 w 2292805"/>
                <a:gd name="connsiteY86" fmla="*/ 219456 h 2457907"/>
                <a:gd name="connsiteX87" fmla="*/ 317701 w 2292805"/>
                <a:gd name="connsiteY87" fmla="*/ 204825 h 2457907"/>
                <a:gd name="connsiteX88" fmla="*/ 295756 w 2292805"/>
                <a:gd name="connsiteY88" fmla="*/ 197510 h 2457907"/>
                <a:gd name="connsiteX89" fmla="*/ 266495 w 2292805"/>
                <a:gd name="connsiteY89" fmla="*/ 168249 h 2457907"/>
                <a:gd name="connsiteX90" fmla="*/ 237234 w 2292805"/>
                <a:gd name="connsiteY90" fmla="*/ 131673 h 2457907"/>
                <a:gd name="connsiteX91" fmla="*/ 193343 w 2292805"/>
                <a:gd name="connsiteY91" fmla="*/ 102413 h 2457907"/>
                <a:gd name="connsiteX92" fmla="*/ 156767 w 2292805"/>
                <a:gd name="connsiteY92" fmla="*/ 73152 h 2457907"/>
                <a:gd name="connsiteX93" fmla="*/ 127506 w 2292805"/>
                <a:gd name="connsiteY93" fmla="*/ 36576 h 2457907"/>
                <a:gd name="connsiteX94" fmla="*/ 98245 w 2292805"/>
                <a:gd name="connsiteY94" fmla="*/ 7315 h 2457907"/>
                <a:gd name="connsiteX95" fmla="*/ 76300 w 2292805"/>
                <a:gd name="connsiteY95" fmla="*/ 0 h 2457907"/>
                <a:gd name="connsiteX96" fmla="*/ 54354 w 2292805"/>
                <a:gd name="connsiteY96" fmla="*/ 7315 h 2457907"/>
                <a:gd name="connsiteX97" fmla="*/ 47039 w 2292805"/>
                <a:gd name="connsiteY97" fmla="*/ 73152 h 2457907"/>
                <a:gd name="connsiteX98" fmla="*/ 68984 w 2292805"/>
                <a:gd name="connsiteY98" fmla="*/ 87782 h 2457907"/>
                <a:gd name="connsiteX99" fmla="*/ 76300 w 2292805"/>
                <a:gd name="connsiteY99" fmla="*/ 109728 h 2457907"/>
                <a:gd name="connsiteX100" fmla="*/ 98245 w 2292805"/>
                <a:gd name="connsiteY100" fmla="*/ 204825 h 2457907"/>
                <a:gd name="connsiteX101" fmla="*/ 120191 w 2292805"/>
                <a:gd name="connsiteY101" fmla="*/ 212141 h 2457907"/>
                <a:gd name="connsiteX102" fmla="*/ 127506 w 2292805"/>
                <a:gd name="connsiteY102" fmla="*/ 299923 h 2457907"/>
                <a:gd name="connsiteX103" fmla="*/ 171397 w 2292805"/>
                <a:gd name="connsiteY103" fmla="*/ 321869 h 2457907"/>
                <a:gd name="connsiteX104" fmla="*/ 266495 w 2292805"/>
                <a:gd name="connsiteY104" fmla="*/ 343814 h 2457907"/>
                <a:gd name="connsiteX105" fmla="*/ 303071 w 2292805"/>
                <a:gd name="connsiteY105" fmla="*/ 365760 h 2457907"/>
                <a:gd name="connsiteX106" fmla="*/ 339647 w 2292805"/>
                <a:gd name="connsiteY106" fmla="*/ 395021 h 2457907"/>
                <a:gd name="connsiteX107" fmla="*/ 368908 w 2292805"/>
                <a:gd name="connsiteY107" fmla="*/ 438912 h 2457907"/>
                <a:gd name="connsiteX108" fmla="*/ 383538 w 2292805"/>
                <a:gd name="connsiteY108" fmla="*/ 482803 h 2457907"/>
                <a:gd name="connsiteX109" fmla="*/ 390853 w 2292805"/>
                <a:gd name="connsiteY109" fmla="*/ 504749 h 2457907"/>
                <a:gd name="connsiteX110" fmla="*/ 405484 w 2292805"/>
                <a:gd name="connsiteY110" fmla="*/ 519379 h 2457907"/>
                <a:gd name="connsiteX111" fmla="*/ 434744 w 2292805"/>
                <a:gd name="connsiteY111" fmla="*/ 563270 h 2457907"/>
                <a:gd name="connsiteX112" fmla="*/ 449375 w 2292805"/>
                <a:gd name="connsiteY112" fmla="*/ 607161 h 2457907"/>
                <a:gd name="connsiteX113" fmla="*/ 456690 w 2292805"/>
                <a:gd name="connsiteY113" fmla="*/ 665683 h 2457907"/>
                <a:gd name="connsiteX114" fmla="*/ 464005 w 2292805"/>
                <a:gd name="connsiteY114" fmla="*/ 782726 h 2457907"/>
                <a:gd name="connsiteX115" fmla="*/ 485951 w 2292805"/>
                <a:gd name="connsiteY115" fmla="*/ 790041 h 2457907"/>
                <a:gd name="connsiteX116" fmla="*/ 529842 w 2292805"/>
                <a:gd name="connsiteY116" fmla="*/ 797357 h 2457907"/>
                <a:gd name="connsiteX117" fmla="*/ 544472 w 2292805"/>
                <a:gd name="connsiteY117" fmla="*/ 819302 h 2457907"/>
                <a:gd name="connsiteX118" fmla="*/ 559103 w 2292805"/>
                <a:gd name="connsiteY118" fmla="*/ 833933 h 2457907"/>
                <a:gd name="connsiteX119" fmla="*/ 566418 w 2292805"/>
                <a:gd name="connsiteY119" fmla="*/ 899769 h 2457907"/>
                <a:gd name="connsiteX120" fmla="*/ 573733 w 2292805"/>
                <a:gd name="connsiteY120" fmla="*/ 921715 h 2457907"/>
                <a:gd name="connsiteX121" fmla="*/ 624940 w 2292805"/>
                <a:gd name="connsiteY121" fmla="*/ 965606 h 2457907"/>
                <a:gd name="connsiteX122" fmla="*/ 654200 w 2292805"/>
                <a:gd name="connsiteY122" fmla="*/ 1002182 h 2457907"/>
                <a:gd name="connsiteX123" fmla="*/ 712722 w 2292805"/>
                <a:gd name="connsiteY123" fmla="*/ 1046073 h 2457907"/>
                <a:gd name="connsiteX124" fmla="*/ 749298 w 2292805"/>
                <a:gd name="connsiteY124" fmla="*/ 1089965 h 2457907"/>
                <a:gd name="connsiteX125" fmla="*/ 763928 w 2292805"/>
                <a:gd name="connsiteY125" fmla="*/ 1192377 h 2457907"/>
                <a:gd name="connsiteX126" fmla="*/ 822450 w 2292805"/>
                <a:gd name="connsiteY126" fmla="*/ 1221638 h 2457907"/>
                <a:gd name="connsiteX127" fmla="*/ 844396 w 2292805"/>
                <a:gd name="connsiteY127" fmla="*/ 1228953 h 2457907"/>
                <a:gd name="connsiteX128" fmla="*/ 866341 w 2292805"/>
                <a:gd name="connsiteY128" fmla="*/ 1243584 h 2457907"/>
                <a:gd name="connsiteX129" fmla="*/ 888287 w 2292805"/>
                <a:gd name="connsiteY129" fmla="*/ 1250899 h 2457907"/>
                <a:gd name="connsiteX130" fmla="*/ 866341 w 2292805"/>
                <a:gd name="connsiteY130" fmla="*/ 1287475 h 2457907"/>
                <a:gd name="connsiteX131" fmla="*/ 888287 w 2292805"/>
                <a:gd name="connsiteY131" fmla="*/ 1360627 h 2457907"/>
                <a:gd name="connsiteX132" fmla="*/ 880972 w 2292805"/>
                <a:gd name="connsiteY132" fmla="*/ 1463040 h 2457907"/>
                <a:gd name="connsiteX133" fmla="*/ 851711 w 2292805"/>
                <a:gd name="connsiteY133" fmla="*/ 1492301 h 2457907"/>
                <a:gd name="connsiteX134" fmla="*/ 822450 w 2292805"/>
                <a:gd name="connsiteY134" fmla="*/ 1536192 h 2457907"/>
                <a:gd name="connsiteX135" fmla="*/ 793189 w 2292805"/>
                <a:gd name="connsiteY135" fmla="*/ 1580083 h 2457907"/>
                <a:gd name="connsiteX136" fmla="*/ 734668 w 2292805"/>
                <a:gd name="connsiteY136" fmla="*/ 1631289 h 2457907"/>
                <a:gd name="connsiteX137" fmla="*/ 698092 w 2292805"/>
                <a:gd name="connsiteY137" fmla="*/ 1667865 h 2457907"/>
                <a:gd name="connsiteX138" fmla="*/ 661516 w 2292805"/>
                <a:gd name="connsiteY138" fmla="*/ 1697126 h 2457907"/>
                <a:gd name="connsiteX139" fmla="*/ 632255 w 2292805"/>
                <a:gd name="connsiteY139" fmla="*/ 1704441 h 2457907"/>
                <a:gd name="connsiteX140" fmla="*/ 617624 w 2292805"/>
                <a:gd name="connsiteY140" fmla="*/ 1719072 h 2457907"/>
                <a:gd name="connsiteX141" fmla="*/ 478636 w 2292805"/>
                <a:gd name="connsiteY141" fmla="*/ 1719072 h 2457907"/>
                <a:gd name="connsiteX142" fmla="*/ 434744 w 2292805"/>
                <a:gd name="connsiteY142" fmla="*/ 1697126 h 2457907"/>
                <a:gd name="connsiteX143" fmla="*/ 420114 w 2292805"/>
                <a:gd name="connsiteY143" fmla="*/ 1675181 h 2457907"/>
                <a:gd name="connsiteX144" fmla="*/ 390853 w 2292805"/>
                <a:gd name="connsiteY144" fmla="*/ 1660550 h 2457907"/>
                <a:gd name="connsiteX145" fmla="*/ 354277 w 2292805"/>
                <a:gd name="connsiteY145" fmla="*/ 1623974 h 2457907"/>
                <a:gd name="connsiteX146" fmla="*/ 317701 w 2292805"/>
                <a:gd name="connsiteY146" fmla="*/ 1587398 h 2457907"/>
                <a:gd name="connsiteX147" fmla="*/ 295756 w 2292805"/>
                <a:gd name="connsiteY147" fmla="*/ 1565453 h 2457907"/>
                <a:gd name="connsiteX148" fmla="*/ 251864 w 2292805"/>
                <a:gd name="connsiteY148" fmla="*/ 1536192 h 2457907"/>
                <a:gd name="connsiteX149" fmla="*/ 229919 w 2292805"/>
                <a:gd name="connsiteY149" fmla="*/ 1521561 h 2457907"/>
                <a:gd name="connsiteX150" fmla="*/ 207973 w 2292805"/>
                <a:gd name="connsiteY150" fmla="*/ 1514246 h 2457907"/>
                <a:gd name="connsiteX151" fmla="*/ 171397 w 2292805"/>
                <a:gd name="connsiteY151" fmla="*/ 1536192 h 2457907"/>
                <a:gd name="connsiteX152" fmla="*/ 120191 w 2292805"/>
                <a:gd name="connsiteY152" fmla="*/ 1594713 h 2457907"/>
                <a:gd name="connsiteX153" fmla="*/ 17778 w 2292805"/>
                <a:gd name="connsiteY153" fmla="*/ 1602029 h 2457907"/>
                <a:gd name="connsiteX154" fmla="*/ 3148 w 2292805"/>
                <a:gd name="connsiteY154" fmla="*/ 1623974 h 2457907"/>
                <a:gd name="connsiteX155" fmla="*/ 32408 w 2292805"/>
                <a:gd name="connsiteY155" fmla="*/ 1667865 h 2457907"/>
                <a:gd name="connsiteX156" fmla="*/ 76300 w 2292805"/>
                <a:gd name="connsiteY156" fmla="*/ 1675181 h 2457907"/>
                <a:gd name="connsiteX157" fmla="*/ 98245 w 2292805"/>
                <a:gd name="connsiteY157" fmla="*/ 1689811 h 2457907"/>
                <a:gd name="connsiteX158" fmla="*/ 142136 w 2292805"/>
                <a:gd name="connsiteY158" fmla="*/ 1704441 h 2457907"/>
                <a:gd name="connsiteX159" fmla="*/ 193343 w 2292805"/>
                <a:gd name="connsiteY159" fmla="*/ 1719072 h 2457907"/>
                <a:gd name="connsiteX160" fmla="*/ 259180 w 2292805"/>
                <a:gd name="connsiteY160" fmla="*/ 1755648 h 2457907"/>
                <a:gd name="connsiteX161" fmla="*/ 281125 w 2292805"/>
                <a:gd name="connsiteY161" fmla="*/ 1770278 h 2457907"/>
                <a:gd name="connsiteX162" fmla="*/ 266495 w 2292805"/>
                <a:gd name="connsiteY162" fmla="*/ 1784909 h 2457907"/>
                <a:gd name="connsiteX163" fmla="*/ 273810 w 2292805"/>
                <a:gd name="connsiteY163" fmla="*/ 1814169 h 2457907"/>
                <a:gd name="connsiteX164" fmla="*/ 317701 w 2292805"/>
                <a:gd name="connsiteY164" fmla="*/ 1836115 h 2457907"/>
                <a:gd name="connsiteX165" fmla="*/ 332332 w 2292805"/>
                <a:gd name="connsiteY165" fmla="*/ 1880006 h 2457907"/>
                <a:gd name="connsiteX166" fmla="*/ 317701 w 2292805"/>
                <a:gd name="connsiteY166" fmla="*/ 1975104 h 2457907"/>
                <a:gd name="connsiteX167" fmla="*/ 288440 w 2292805"/>
                <a:gd name="connsiteY167" fmla="*/ 2011680 h 2457907"/>
                <a:gd name="connsiteX168" fmla="*/ 273810 w 2292805"/>
                <a:gd name="connsiteY168" fmla="*/ 2033625 h 2457907"/>
                <a:gd name="connsiteX169" fmla="*/ 244549 w 2292805"/>
                <a:gd name="connsiteY169" fmla="*/ 2062886 h 2457907"/>
                <a:gd name="connsiteX170" fmla="*/ 229919 w 2292805"/>
                <a:gd name="connsiteY170" fmla="*/ 2077517 h 2457907"/>
                <a:gd name="connsiteX171" fmla="*/ 193343 w 2292805"/>
                <a:gd name="connsiteY171" fmla="*/ 2114093 h 2457907"/>
                <a:gd name="connsiteX172" fmla="*/ 178712 w 2292805"/>
                <a:gd name="connsiteY172" fmla="*/ 2128723 h 2457907"/>
                <a:gd name="connsiteX173" fmla="*/ 156767 w 2292805"/>
                <a:gd name="connsiteY173" fmla="*/ 2136038 h 2457907"/>
                <a:gd name="connsiteX174" fmla="*/ 98245 w 2292805"/>
                <a:gd name="connsiteY174" fmla="*/ 2194560 h 2457907"/>
                <a:gd name="connsiteX175" fmla="*/ 76300 w 2292805"/>
                <a:gd name="connsiteY175" fmla="*/ 2216505 h 2457907"/>
                <a:gd name="connsiteX176" fmla="*/ 61669 w 2292805"/>
                <a:gd name="connsiteY176" fmla="*/ 2282342 h 2457907"/>
                <a:gd name="connsiteX177" fmla="*/ 68984 w 2292805"/>
                <a:gd name="connsiteY177" fmla="*/ 2318918 h 2457907"/>
                <a:gd name="connsiteX178" fmla="*/ 90930 w 2292805"/>
                <a:gd name="connsiteY178" fmla="*/ 2326233 h 2457907"/>
                <a:gd name="connsiteX179" fmla="*/ 112876 w 2292805"/>
                <a:gd name="connsiteY179" fmla="*/ 2318918 h 2457907"/>
                <a:gd name="connsiteX180" fmla="*/ 134821 w 2292805"/>
                <a:gd name="connsiteY180" fmla="*/ 2304288 h 2457907"/>
                <a:gd name="connsiteX181" fmla="*/ 171397 w 2292805"/>
                <a:gd name="connsiteY181" fmla="*/ 2311603 h 2457907"/>
                <a:gd name="connsiteX182" fmla="*/ 200658 w 2292805"/>
                <a:gd name="connsiteY182" fmla="*/ 2348179 h 2457907"/>
                <a:gd name="connsiteX183" fmla="*/ 207973 w 2292805"/>
                <a:gd name="connsiteY183" fmla="*/ 2377440 h 2457907"/>
                <a:gd name="connsiteX184" fmla="*/ 237234 w 2292805"/>
                <a:gd name="connsiteY184" fmla="*/ 2406701 h 2457907"/>
                <a:gd name="connsiteX185" fmla="*/ 310386 w 2292805"/>
                <a:gd name="connsiteY185" fmla="*/ 2399385 h 2457907"/>
                <a:gd name="connsiteX186" fmla="*/ 332332 w 2292805"/>
                <a:gd name="connsiteY186" fmla="*/ 2392070 h 2457907"/>
                <a:gd name="connsiteX187" fmla="*/ 346962 w 2292805"/>
                <a:gd name="connsiteY187" fmla="*/ 2370125 h 2457907"/>
                <a:gd name="connsiteX188" fmla="*/ 361592 w 2292805"/>
                <a:gd name="connsiteY188" fmla="*/ 2326233 h 2457907"/>
                <a:gd name="connsiteX189" fmla="*/ 368908 w 2292805"/>
                <a:gd name="connsiteY189" fmla="*/ 2296973 h 2457907"/>
                <a:gd name="connsiteX190" fmla="*/ 383538 w 2292805"/>
                <a:gd name="connsiteY190" fmla="*/ 2282342 h 2457907"/>
                <a:gd name="connsiteX191" fmla="*/ 398168 w 2292805"/>
                <a:gd name="connsiteY191" fmla="*/ 2260397 h 2457907"/>
                <a:gd name="connsiteX192" fmla="*/ 442060 w 2292805"/>
                <a:gd name="connsiteY192" fmla="*/ 2231136 h 2457907"/>
                <a:gd name="connsiteX193" fmla="*/ 456690 w 2292805"/>
                <a:gd name="connsiteY193" fmla="*/ 2216505 h 2457907"/>
                <a:gd name="connsiteX194" fmla="*/ 595679 w 2292805"/>
                <a:gd name="connsiteY194" fmla="*/ 2223821 h 2457907"/>
                <a:gd name="connsiteX195" fmla="*/ 617624 w 2292805"/>
                <a:gd name="connsiteY195" fmla="*/ 2238451 h 2457907"/>
                <a:gd name="connsiteX196" fmla="*/ 624940 w 2292805"/>
                <a:gd name="connsiteY196" fmla="*/ 2260397 h 2457907"/>
                <a:gd name="connsiteX197" fmla="*/ 639570 w 2292805"/>
                <a:gd name="connsiteY197" fmla="*/ 2282342 h 2457907"/>
                <a:gd name="connsiteX198" fmla="*/ 646885 w 2292805"/>
                <a:gd name="connsiteY198" fmla="*/ 2304288 h 2457907"/>
                <a:gd name="connsiteX199" fmla="*/ 661516 w 2292805"/>
                <a:gd name="connsiteY199" fmla="*/ 2362809 h 2457907"/>
                <a:gd name="connsiteX200" fmla="*/ 676146 w 2292805"/>
                <a:gd name="connsiteY200" fmla="*/ 2384755 h 2457907"/>
                <a:gd name="connsiteX201" fmla="*/ 683461 w 2292805"/>
                <a:gd name="connsiteY201" fmla="*/ 2406701 h 2457907"/>
                <a:gd name="connsiteX202" fmla="*/ 698092 w 2292805"/>
                <a:gd name="connsiteY202" fmla="*/ 2421331 h 2457907"/>
                <a:gd name="connsiteX203" fmla="*/ 712722 w 2292805"/>
                <a:gd name="connsiteY203" fmla="*/ 2443277 h 2457907"/>
                <a:gd name="connsiteX204" fmla="*/ 756613 w 2292805"/>
                <a:gd name="connsiteY204" fmla="*/ 2457907 h 2457907"/>
                <a:gd name="connsiteX205" fmla="*/ 785874 w 2292805"/>
                <a:gd name="connsiteY205" fmla="*/ 2450592 h 2457907"/>
                <a:gd name="connsiteX206" fmla="*/ 800504 w 2292805"/>
                <a:gd name="connsiteY206" fmla="*/ 2435961 h 2457907"/>
                <a:gd name="connsiteX207" fmla="*/ 822450 w 2292805"/>
                <a:gd name="connsiteY207" fmla="*/ 2348179 h 2457907"/>
                <a:gd name="connsiteX208" fmla="*/ 837080 w 2292805"/>
                <a:gd name="connsiteY208" fmla="*/ 2326233 h 2457907"/>
                <a:gd name="connsiteX209" fmla="*/ 880972 w 2292805"/>
                <a:gd name="connsiteY209" fmla="*/ 2311603 h 2457907"/>
                <a:gd name="connsiteX210" fmla="*/ 902917 w 2292805"/>
                <a:gd name="connsiteY210" fmla="*/ 2296973 h 2457907"/>
                <a:gd name="connsiteX211" fmla="*/ 946808 w 2292805"/>
                <a:gd name="connsiteY211" fmla="*/ 2282342 h 2457907"/>
                <a:gd name="connsiteX212" fmla="*/ 968754 w 2292805"/>
                <a:gd name="connsiteY212" fmla="*/ 2267712 h 2457907"/>
                <a:gd name="connsiteX213" fmla="*/ 1027276 w 2292805"/>
                <a:gd name="connsiteY213" fmla="*/ 2253081 h 2457907"/>
                <a:gd name="connsiteX214" fmla="*/ 1202840 w 2292805"/>
                <a:gd name="connsiteY214" fmla="*/ 2253081 h 2457907"/>
                <a:gd name="connsiteX215" fmla="*/ 1195525 w 2292805"/>
                <a:gd name="connsiteY215" fmla="*/ 2223821 h 2457907"/>
                <a:gd name="connsiteX216" fmla="*/ 1173580 w 2292805"/>
                <a:gd name="connsiteY216" fmla="*/ 2209190 h 2457907"/>
                <a:gd name="connsiteX217" fmla="*/ 1129688 w 2292805"/>
                <a:gd name="connsiteY217" fmla="*/ 2194560 h 2457907"/>
                <a:gd name="connsiteX218" fmla="*/ 1071167 w 2292805"/>
                <a:gd name="connsiteY218" fmla="*/ 2143353 h 2457907"/>
                <a:gd name="connsiteX219" fmla="*/ 1056536 w 2292805"/>
                <a:gd name="connsiteY219" fmla="*/ 2128723 h 2457907"/>
                <a:gd name="connsiteX220" fmla="*/ 1034591 w 2292805"/>
                <a:gd name="connsiteY220" fmla="*/ 2055571 h 2457907"/>
                <a:gd name="connsiteX221" fmla="*/ 1041906 w 2292805"/>
                <a:gd name="connsiteY221" fmla="*/ 2004365 h 2457907"/>
                <a:gd name="connsiteX222" fmla="*/ 1063852 w 2292805"/>
                <a:gd name="connsiteY222" fmla="*/ 1931213 h 2457907"/>
                <a:gd name="connsiteX223" fmla="*/ 1071167 w 2292805"/>
                <a:gd name="connsiteY223" fmla="*/ 1909267 h 2457907"/>
                <a:gd name="connsiteX224" fmla="*/ 1085797 w 2292805"/>
                <a:gd name="connsiteY224" fmla="*/ 1858061 h 2457907"/>
                <a:gd name="connsiteX225" fmla="*/ 1100428 w 2292805"/>
                <a:gd name="connsiteY225" fmla="*/ 1784909 h 2457907"/>
                <a:gd name="connsiteX226" fmla="*/ 1137004 w 2292805"/>
                <a:gd name="connsiteY226" fmla="*/ 1748333 h 2457907"/>
                <a:gd name="connsiteX227" fmla="*/ 1173580 w 2292805"/>
                <a:gd name="connsiteY227" fmla="*/ 1726387 h 2457907"/>
                <a:gd name="connsiteX228" fmla="*/ 1210156 w 2292805"/>
                <a:gd name="connsiteY228" fmla="*/ 1733702 h 2457907"/>
                <a:gd name="connsiteX229" fmla="*/ 1275992 w 2292805"/>
                <a:gd name="connsiteY229" fmla="*/ 1748333 h 2457907"/>
                <a:gd name="connsiteX230" fmla="*/ 1305253 w 2292805"/>
                <a:gd name="connsiteY230" fmla="*/ 1814169 h 2457907"/>
                <a:gd name="connsiteX231" fmla="*/ 1327199 w 2292805"/>
                <a:gd name="connsiteY231" fmla="*/ 1858061 h 2457907"/>
                <a:gd name="connsiteX232" fmla="*/ 1334514 w 2292805"/>
                <a:gd name="connsiteY232" fmla="*/ 1880006 h 2457907"/>
                <a:gd name="connsiteX233" fmla="*/ 1356460 w 2292805"/>
                <a:gd name="connsiteY233" fmla="*/ 1901952 h 245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2292805" h="2457907">
                  <a:moveTo>
                    <a:pt x="2022143" y="7315"/>
                  </a:moveTo>
                  <a:cubicBezTo>
                    <a:pt x="2051404" y="9753"/>
                    <a:pt x="2080888" y="10274"/>
                    <a:pt x="2109925" y="14630"/>
                  </a:cubicBezTo>
                  <a:cubicBezTo>
                    <a:pt x="2139923" y="19130"/>
                    <a:pt x="2163178" y="27505"/>
                    <a:pt x="2190392" y="36576"/>
                  </a:cubicBezTo>
                  <a:cubicBezTo>
                    <a:pt x="2195269" y="41453"/>
                    <a:pt x="2199109" y="47658"/>
                    <a:pt x="2205023" y="51206"/>
                  </a:cubicBezTo>
                  <a:cubicBezTo>
                    <a:pt x="2211635" y="55173"/>
                    <a:pt x="2220071" y="55073"/>
                    <a:pt x="2226968" y="58521"/>
                  </a:cubicBezTo>
                  <a:cubicBezTo>
                    <a:pt x="2234832" y="62453"/>
                    <a:pt x="2241599" y="68275"/>
                    <a:pt x="2248914" y="73152"/>
                  </a:cubicBezTo>
                  <a:cubicBezTo>
                    <a:pt x="2251352" y="80467"/>
                    <a:pt x="2252781" y="88200"/>
                    <a:pt x="2256229" y="95097"/>
                  </a:cubicBezTo>
                  <a:cubicBezTo>
                    <a:pt x="2260161" y="102961"/>
                    <a:pt x="2267289" y="109009"/>
                    <a:pt x="2270860" y="117043"/>
                  </a:cubicBezTo>
                  <a:cubicBezTo>
                    <a:pt x="2277123" y="131136"/>
                    <a:pt x="2280613" y="146304"/>
                    <a:pt x="2285490" y="160934"/>
                  </a:cubicBezTo>
                  <a:lnTo>
                    <a:pt x="2292805" y="182880"/>
                  </a:lnTo>
                  <a:cubicBezTo>
                    <a:pt x="2280321" y="270268"/>
                    <a:pt x="2292766" y="204961"/>
                    <a:pt x="2278175" y="256032"/>
                  </a:cubicBezTo>
                  <a:cubicBezTo>
                    <a:pt x="2275413" y="265699"/>
                    <a:pt x="2278493" y="278750"/>
                    <a:pt x="2270860" y="285293"/>
                  </a:cubicBezTo>
                  <a:cubicBezTo>
                    <a:pt x="2259151" y="295329"/>
                    <a:pt x="2226968" y="299923"/>
                    <a:pt x="2226968" y="299923"/>
                  </a:cubicBezTo>
                  <a:cubicBezTo>
                    <a:pt x="2219653" y="304800"/>
                    <a:pt x="2211888" y="309061"/>
                    <a:pt x="2205023" y="314553"/>
                  </a:cubicBezTo>
                  <a:cubicBezTo>
                    <a:pt x="2199637" y="318862"/>
                    <a:pt x="2196306" y="325635"/>
                    <a:pt x="2190392" y="329184"/>
                  </a:cubicBezTo>
                  <a:cubicBezTo>
                    <a:pt x="2183780" y="333151"/>
                    <a:pt x="2175762" y="334061"/>
                    <a:pt x="2168447" y="336499"/>
                  </a:cubicBezTo>
                  <a:cubicBezTo>
                    <a:pt x="2153945" y="351001"/>
                    <a:pt x="2133469" y="367652"/>
                    <a:pt x="2124556" y="387705"/>
                  </a:cubicBezTo>
                  <a:cubicBezTo>
                    <a:pt x="2118292" y="401798"/>
                    <a:pt x="2118480" y="418765"/>
                    <a:pt x="2109925" y="431597"/>
                  </a:cubicBezTo>
                  <a:cubicBezTo>
                    <a:pt x="2100171" y="446227"/>
                    <a:pt x="2093097" y="463055"/>
                    <a:pt x="2080664" y="475488"/>
                  </a:cubicBezTo>
                  <a:cubicBezTo>
                    <a:pt x="2061598" y="494554"/>
                    <a:pt x="2046337" y="514597"/>
                    <a:pt x="2022143" y="526694"/>
                  </a:cubicBezTo>
                  <a:cubicBezTo>
                    <a:pt x="2015246" y="530142"/>
                    <a:pt x="2007512" y="531571"/>
                    <a:pt x="2000197" y="534009"/>
                  </a:cubicBezTo>
                  <a:cubicBezTo>
                    <a:pt x="1990443" y="543763"/>
                    <a:pt x="1975298" y="550184"/>
                    <a:pt x="1970936" y="563270"/>
                  </a:cubicBezTo>
                  <a:cubicBezTo>
                    <a:pt x="1968498" y="570585"/>
                    <a:pt x="1968438" y="579195"/>
                    <a:pt x="1963621" y="585216"/>
                  </a:cubicBezTo>
                  <a:cubicBezTo>
                    <a:pt x="1958129" y="592081"/>
                    <a:pt x="1948541" y="594354"/>
                    <a:pt x="1941676" y="599846"/>
                  </a:cubicBezTo>
                  <a:cubicBezTo>
                    <a:pt x="1926785" y="611759"/>
                    <a:pt x="1923278" y="620127"/>
                    <a:pt x="1912415" y="636422"/>
                  </a:cubicBezTo>
                  <a:cubicBezTo>
                    <a:pt x="1909977" y="643737"/>
                    <a:pt x="1907218" y="650954"/>
                    <a:pt x="1905100" y="658368"/>
                  </a:cubicBezTo>
                  <a:cubicBezTo>
                    <a:pt x="1902338" y="668035"/>
                    <a:pt x="1901314" y="678215"/>
                    <a:pt x="1897784" y="687629"/>
                  </a:cubicBezTo>
                  <a:cubicBezTo>
                    <a:pt x="1893955" y="697839"/>
                    <a:pt x="1890865" y="709178"/>
                    <a:pt x="1883154" y="716889"/>
                  </a:cubicBezTo>
                  <a:cubicBezTo>
                    <a:pt x="1877701" y="722342"/>
                    <a:pt x="1868523" y="721766"/>
                    <a:pt x="1861208" y="724205"/>
                  </a:cubicBezTo>
                  <a:cubicBezTo>
                    <a:pt x="1841701" y="721766"/>
                    <a:pt x="1821517" y="722538"/>
                    <a:pt x="1802687" y="716889"/>
                  </a:cubicBezTo>
                  <a:cubicBezTo>
                    <a:pt x="1796081" y="714907"/>
                    <a:pt x="1793442" y="706567"/>
                    <a:pt x="1788056" y="702259"/>
                  </a:cubicBezTo>
                  <a:cubicBezTo>
                    <a:pt x="1781191" y="696767"/>
                    <a:pt x="1774192" y="691092"/>
                    <a:pt x="1766111" y="687629"/>
                  </a:cubicBezTo>
                  <a:cubicBezTo>
                    <a:pt x="1756870" y="683668"/>
                    <a:pt x="1746264" y="683843"/>
                    <a:pt x="1736850" y="680313"/>
                  </a:cubicBezTo>
                  <a:cubicBezTo>
                    <a:pt x="1726639" y="676484"/>
                    <a:pt x="1717612" y="669979"/>
                    <a:pt x="1707589" y="665683"/>
                  </a:cubicBezTo>
                  <a:cubicBezTo>
                    <a:pt x="1700502" y="662646"/>
                    <a:pt x="1692959" y="660806"/>
                    <a:pt x="1685644" y="658368"/>
                  </a:cubicBezTo>
                  <a:cubicBezTo>
                    <a:pt x="1671013" y="648614"/>
                    <a:pt x="1651505" y="643738"/>
                    <a:pt x="1641752" y="629107"/>
                  </a:cubicBezTo>
                  <a:cubicBezTo>
                    <a:pt x="1636875" y="621792"/>
                    <a:pt x="1633987" y="612653"/>
                    <a:pt x="1627122" y="607161"/>
                  </a:cubicBezTo>
                  <a:cubicBezTo>
                    <a:pt x="1617645" y="599579"/>
                    <a:pt x="1561733" y="592606"/>
                    <a:pt x="1561285" y="592531"/>
                  </a:cubicBezTo>
                  <a:cubicBezTo>
                    <a:pt x="1556408" y="599846"/>
                    <a:pt x="1550587" y="606613"/>
                    <a:pt x="1546655" y="614477"/>
                  </a:cubicBezTo>
                  <a:cubicBezTo>
                    <a:pt x="1543207" y="621374"/>
                    <a:pt x="1539340" y="628711"/>
                    <a:pt x="1539340" y="636422"/>
                  </a:cubicBezTo>
                  <a:cubicBezTo>
                    <a:pt x="1539340" y="724238"/>
                    <a:pt x="1543912" y="811996"/>
                    <a:pt x="1546655" y="899769"/>
                  </a:cubicBezTo>
                  <a:cubicBezTo>
                    <a:pt x="1548789" y="968055"/>
                    <a:pt x="1551532" y="1036320"/>
                    <a:pt x="1553970" y="1104595"/>
                  </a:cubicBezTo>
                  <a:cubicBezTo>
                    <a:pt x="1551532" y="1128979"/>
                    <a:pt x="1554897" y="1154669"/>
                    <a:pt x="1546655" y="1177747"/>
                  </a:cubicBezTo>
                  <a:cubicBezTo>
                    <a:pt x="1542016" y="1190737"/>
                    <a:pt x="1530480" y="1202646"/>
                    <a:pt x="1517394" y="1207008"/>
                  </a:cubicBezTo>
                  <a:lnTo>
                    <a:pt x="1473503" y="1221638"/>
                  </a:lnTo>
                  <a:cubicBezTo>
                    <a:pt x="1451557" y="1219200"/>
                    <a:pt x="1429490" y="1217680"/>
                    <a:pt x="1407666" y="1214323"/>
                  </a:cubicBezTo>
                  <a:cubicBezTo>
                    <a:pt x="1397729" y="1212794"/>
                    <a:pt x="1388072" y="1209770"/>
                    <a:pt x="1378405" y="1207008"/>
                  </a:cubicBezTo>
                  <a:cubicBezTo>
                    <a:pt x="1370991" y="1204890"/>
                    <a:pt x="1364081" y="1200866"/>
                    <a:pt x="1356460" y="1199693"/>
                  </a:cubicBezTo>
                  <a:cubicBezTo>
                    <a:pt x="1332239" y="1195967"/>
                    <a:pt x="1307692" y="1194816"/>
                    <a:pt x="1283308" y="1192377"/>
                  </a:cubicBezTo>
                  <a:cubicBezTo>
                    <a:pt x="1241384" y="1129496"/>
                    <a:pt x="1291643" y="1209050"/>
                    <a:pt x="1261362" y="1148486"/>
                  </a:cubicBezTo>
                  <a:cubicBezTo>
                    <a:pt x="1232997" y="1091755"/>
                    <a:pt x="1257808" y="1159765"/>
                    <a:pt x="1239416" y="1104595"/>
                  </a:cubicBezTo>
                  <a:cubicBezTo>
                    <a:pt x="1236978" y="1080211"/>
                    <a:pt x="1235140" y="1055759"/>
                    <a:pt x="1232101" y="1031443"/>
                  </a:cubicBezTo>
                  <a:cubicBezTo>
                    <a:pt x="1230228" y="1016462"/>
                    <a:pt x="1225988" y="982639"/>
                    <a:pt x="1217471" y="965606"/>
                  </a:cubicBezTo>
                  <a:cubicBezTo>
                    <a:pt x="1213539" y="957742"/>
                    <a:pt x="1207717" y="950976"/>
                    <a:pt x="1202840" y="943661"/>
                  </a:cubicBezTo>
                  <a:cubicBezTo>
                    <a:pt x="1200402" y="936346"/>
                    <a:pt x="1199802" y="928131"/>
                    <a:pt x="1195525" y="921715"/>
                  </a:cubicBezTo>
                  <a:cubicBezTo>
                    <a:pt x="1189787" y="913107"/>
                    <a:pt x="1181527" y="906392"/>
                    <a:pt x="1173580" y="899769"/>
                  </a:cubicBezTo>
                  <a:cubicBezTo>
                    <a:pt x="1166826" y="894141"/>
                    <a:pt x="1159498" y="889071"/>
                    <a:pt x="1151634" y="885139"/>
                  </a:cubicBezTo>
                  <a:cubicBezTo>
                    <a:pt x="1133626" y="876135"/>
                    <a:pt x="1102654" y="873318"/>
                    <a:pt x="1085797" y="870509"/>
                  </a:cubicBezTo>
                  <a:cubicBezTo>
                    <a:pt x="1057506" y="851648"/>
                    <a:pt x="1048932" y="840372"/>
                    <a:pt x="1019960" y="833933"/>
                  </a:cubicBezTo>
                  <a:cubicBezTo>
                    <a:pt x="1005481" y="830715"/>
                    <a:pt x="990699" y="829056"/>
                    <a:pt x="976069" y="826617"/>
                  </a:cubicBezTo>
                  <a:cubicBezTo>
                    <a:pt x="963877" y="814425"/>
                    <a:pt x="944945" y="806398"/>
                    <a:pt x="939493" y="790041"/>
                  </a:cubicBezTo>
                  <a:cubicBezTo>
                    <a:pt x="929997" y="761553"/>
                    <a:pt x="937630" y="773548"/>
                    <a:pt x="917548" y="753465"/>
                  </a:cubicBezTo>
                  <a:cubicBezTo>
                    <a:pt x="915109" y="746150"/>
                    <a:pt x="914859" y="737689"/>
                    <a:pt x="910232" y="731520"/>
                  </a:cubicBezTo>
                  <a:cubicBezTo>
                    <a:pt x="899887" y="717726"/>
                    <a:pt x="873656" y="694944"/>
                    <a:pt x="873656" y="694944"/>
                  </a:cubicBezTo>
                  <a:cubicBezTo>
                    <a:pt x="868779" y="680314"/>
                    <a:pt x="869931" y="661958"/>
                    <a:pt x="859026" y="651053"/>
                  </a:cubicBezTo>
                  <a:lnTo>
                    <a:pt x="829765" y="621792"/>
                  </a:lnTo>
                  <a:lnTo>
                    <a:pt x="815135" y="607161"/>
                  </a:lnTo>
                  <a:cubicBezTo>
                    <a:pt x="806699" y="581853"/>
                    <a:pt x="799686" y="572223"/>
                    <a:pt x="815135" y="541325"/>
                  </a:cubicBezTo>
                  <a:cubicBezTo>
                    <a:pt x="819067" y="533461"/>
                    <a:pt x="830405" y="532416"/>
                    <a:pt x="837080" y="526694"/>
                  </a:cubicBezTo>
                  <a:cubicBezTo>
                    <a:pt x="847553" y="517717"/>
                    <a:pt x="866341" y="497433"/>
                    <a:pt x="866341" y="497433"/>
                  </a:cubicBezTo>
                  <a:cubicBezTo>
                    <a:pt x="872178" y="479921"/>
                    <a:pt x="886788" y="447501"/>
                    <a:pt x="866341" y="431597"/>
                  </a:cubicBezTo>
                  <a:cubicBezTo>
                    <a:pt x="850823" y="419527"/>
                    <a:pt x="827327" y="426720"/>
                    <a:pt x="807820" y="424281"/>
                  </a:cubicBezTo>
                  <a:cubicBezTo>
                    <a:pt x="800505" y="419404"/>
                    <a:pt x="792091" y="415868"/>
                    <a:pt x="785874" y="409651"/>
                  </a:cubicBezTo>
                  <a:cubicBezTo>
                    <a:pt x="761089" y="384866"/>
                    <a:pt x="770659" y="366201"/>
                    <a:pt x="763928" y="329184"/>
                  </a:cubicBezTo>
                  <a:cubicBezTo>
                    <a:pt x="760003" y="307598"/>
                    <a:pt x="750391" y="298996"/>
                    <a:pt x="741983" y="277977"/>
                  </a:cubicBezTo>
                  <a:cubicBezTo>
                    <a:pt x="720975" y="225458"/>
                    <a:pt x="743951" y="239619"/>
                    <a:pt x="705407" y="226771"/>
                  </a:cubicBezTo>
                  <a:cubicBezTo>
                    <a:pt x="662004" y="270171"/>
                    <a:pt x="733199" y="193129"/>
                    <a:pt x="683461" y="292608"/>
                  </a:cubicBezTo>
                  <a:cubicBezTo>
                    <a:pt x="680013" y="299505"/>
                    <a:pt x="669149" y="298833"/>
                    <a:pt x="661516" y="299923"/>
                  </a:cubicBezTo>
                  <a:cubicBezTo>
                    <a:pt x="634853" y="303732"/>
                    <a:pt x="607797" y="304091"/>
                    <a:pt x="581048" y="307238"/>
                  </a:cubicBezTo>
                  <a:cubicBezTo>
                    <a:pt x="566317" y="308971"/>
                    <a:pt x="551787" y="312115"/>
                    <a:pt x="537157" y="314553"/>
                  </a:cubicBezTo>
                  <a:cubicBezTo>
                    <a:pt x="512773" y="312115"/>
                    <a:pt x="488226" y="310964"/>
                    <a:pt x="464005" y="307238"/>
                  </a:cubicBezTo>
                  <a:cubicBezTo>
                    <a:pt x="456384" y="306066"/>
                    <a:pt x="448334" y="304405"/>
                    <a:pt x="442060" y="299923"/>
                  </a:cubicBezTo>
                  <a:cubicBezTo>
                    <a:pt x="430836" y="291905"/>
                    <a:pt x="424276" y="278313"/>
                    <a:pt x="412799" y="270662"/>
                  </a:cubicBezTo>
                  <a:cubicBezTo>
                    <a:pt x="405484" y="265785"/>
                    <a:pt x="397718" y="261524"/>
                    <a:pt x="390853" y="256032"/>
                  </a:cubicBezTo>
                  <a:cubicBezTo>
                    <a:pt x="385467" y="251724"/>
                    <a:pt x="382137" y="244949"/>
                    <a:pt x="376223" y="241401"/>
                  </a:cubicBezTo>
                  <a:cubicBezTo>
                    <a:pt x="369611" y="237434"/>
                    <a:pt x="361592" y="236524"/>
                    <a:pt x="354277" y="234086"/>
                  </a:cubicBezTo>
                  <a:cubicBezTo>
                    <a:pt x="346962" y="229209"/>
                    <a:pt x="339197" y="224948"/>
                    <a:pt x="332332" y="219456"/>
                  </a:cubicBezTo>
                  <a:cubicBezTo>
                    <a:pt x="326946" y="215147"/>
                    <a:pt x="323615" y="208374"/>
                    <a:pt x="317701" y="204825"/>
                  </a:cubicBezTo>
                  <a:cubicBezTo>
                    <a:pt x="311089" y="200858"/>
                    <a:pt x="303071" y="199948"/>
                    <a:pt x="295756" y="197510"/>
                  </a:cubicBezTo>
                  <a:cubicBezTo>
                    <a:pt x="286002" y="187756"/>
                    <a:pt x="274147" y="179726"/>
                    <a:pt x="266495" y="168249"/>
                  </a:cubicBezTo>
                  <a:cubicBezTo>
                    <a:pt x="256900" y="153857"/>
                    <a:pt x="251129" y="142094"/>
                    <a:pt x="237234" y="131673"/>
                  </a:cubicBezTo>
                  <a:cubicBezTo>
                    <a:pt x="223167" y="121123"/>
                    <a:pt x="205776" y="114846"/>
                    <a:pt x="193343" y="102413"/>
                  </a:cubicBezTo>
                  <a:cubicBezTo>
                    <a:pt x="158016" y="67086"/>
                    <a:pt x="202908" y="110065"/>
                    <a:pt x="156767" y="73152"/>
                  </a:cubicBezTo>
                  <a:cubicBezTo>
                    <a:pt x="134128" y="55040"/>
                    <a:pt x="148246" y="60772"/>
                    <a:pt x="127506" y="36576"/>
                  </a:cubicBezTo>
                  <a:cubicBezTo>
                    <a:pt x="118529" y="26103"/>
                    <a:pt x="111331" y="11677"/>
                    <a:pt x="98245" y="7315"/>
                  </a:cubicBezTo>
                  <a:lnTo>
                    <a:pt x="76300" y="0"/>
                  </a:lnTo>
                  <a:cubicBezTo>
                    <a:pt x="68985" y="2438"/>
                    <a:pt x="60375" y="2498"/>
                    <a:pt x="54354" y="7315"/>
                  </a:cubicBezTo>
                  <a:cubicBezTo>
                    <a:pt x="33200" y="24238"/>
                    <a:pt x="35405" y="49883"/>
                    <a:pt x="47039" y="73152"/>
                  </a:cubicBezTo>
                  <a:cubicBezTo>
                    <a:pt x="50971" y="81015"/>
                    <a:pt x="61669" y="82905"/>
                    <a:pt x="68984" y="87782"/>
                  </a:cubicBezTo>
                  <a:cubicBezTo>
                    <a:pt x="71423" y="95097"/>
                    <a:pt x="75127" y="102107"/>
                    <a:pt x="76300" y="109728"/>
                  </a:cubicBezTo>
                  <a:cubicBezTo>
                    <a:pt x="79858" y="132854"/>
                    <a:pt x="71683" y="183576"/>
                    <a:pt x="98245" y="204825"/>
                  </a:cubicBezTo>
                  <a:cubicBezTo>
                    <a:pt x="104266" y="209642"/>
                    <a:pt x="112876" y="209702"/>
                    <a:pt x="120191" y="212141"/>
                  </a:cubicBezTo>
                  <a:cubicBezTo>
                    <a:pt x="122629" y="241402"/>
                    <a:pt x="119440" y="271691"/>
                    <a:pt x="127506" y="299923"/>
                  </a:cubicBezTo>
                  <a:cubicBezTo>
                    <a:pt x="130204" y="309364"/>
                    <a:pt x="163620" y="320074"/>
                    <a:pt x="171397" y="321869"/>
                  </a:cubicBezTo>
                  <a:cubicBezTo>
                    <a:pt x="276338" y="346087"/>
                    <a:pt x="213445" y="326132"/>
                    <a:pt x="266495" y="343814"/>
                  </a:cubicBezTo>
                  <a:cubicBezTo>
                    <a:pt x="295070" y="372391"/>
                    <a:pt x="265087" y="346768"/>
                    <a:pt x="303071" y="365760"/>
                  </a:cubicBezTo>
                  <a:cubicBezTo>
                    <a:pt x="321526" y="374987"/>
                    <a:pt x="326039" y="381413"/>
                    <a:pt x="339647" y="395021"/>
                  </a:cubicBezTo>
                  <a:cubicBezTo>
                    <a:pt x="363847" y="467622"/>
                    <a:pt x="323244" y="356717"/>
                    <a:pt x="368908" y="438912"/>
                  </a:cubicBezTo>
                  <a:cubicBezTo>
                    <a:pt x="376397" y="452393"/>
                    <a:pt x="378661" y="468173"/>
                    <a:pt x="383538" y="482803"/>
                  </a:cubicBezTo>
                  <a:cubicBezTo>
                    <a:pt x="385976" y="490118"/>
                    <a:pt x="385400" y="499297"/>
                    <a:pt x="390853" y="504749"/>
                  </a:cubicBezTo>
                  <a:cubicBezTo>
                    <a:pt x="395730" y="509626"/>
                    <a:pt x="401346" y="513862"/>
                    <a:pt x="405484" y="519379"/>
                  </a:cubicBezTo>
                  <a:cubicBezTo>
                    <a:pt x="416034" y="533446"/>
                    <a:pt x="429183" y="546589"/>
                    <a:pt x="434744" y="563270"/>
                  </a:cubicBezTo>
                  <a:lnTo>
                    <a:pt x="449375" y="607161"/>
                  </a:lnTo>
                  <a:cubicBezTo>
                    <a:pt x="451813" y="626668"/>
                    <a:pt x="455057" y="646092"/>
                    <a:pt x="456690" y="665683"/>
                  </a:cubicBezTo>
                  <a:cubicBezTo>
                    <a:pt x="459936" y="704638"/>
                    <a:pt x="455052" y="744675"/>
                    <a:pt x="464005" y="782726"/>
                  </a:cubicBezTo>
                  <a:cubicBezTo>
                    <a:pt x="465771" y="790232"/>
                    <a:pt x="478424" y="788368"/>
                    <a:pt x="485951" y="790041"/>
                  </a:cubicBezTo>
                  <a:cubicBezTo>
                    <a:pt x="500430" y="793259"/>
                    <a:pt x="515212" y="794918"/>
                    <a:pt x="529842" y="797357"/>
                  </a:cubicBezTo>
                  <a:cubicBezTo>
                    <a:pt x="534719" y="804672"/>
                    <a:pt x="538980" y="812437"/>
                    <a:pt x="544472" y="819302"/>
                  </a:cubicBezTo>
                  <a:cubicBezTo>
                    <a:pt x="548781" y="824688"/>
                    <a:pt x="557288" y="827279"/>
                    <a:pt x="559103" y="833933"/>
                  </a:cubicBezTo>
                  <a:cubicBezTo>
                    <a:pt x="564913" y="855235"/>
                    <a:pt x="562788" y="877989"/>
                    <a:pt x="566418" y="899769"/>
                  </a:cubicBezTo>
                  <a:cubicBezTo>
                    <a:pt x="567686" y="907375"/>
                    <a:pt x="569251" y="915440"/>
                    <a:pt x="573733" y="921715"/>
                  </a:cubicBezTo>
                  <a:cubicBezTo>
                    <a:pt x="589860" y="944293"/>
                    <a:pt x="603851" y="951547"/>
                    <a:pt x="624940" y="965606"/>
                  </a:cubicBezTo>
                  <a:cubicBezTo>
                    <a:pt x="637474" y="1003209"/>
                    <a:pt x="623059" y="974933"/>
                    <a:pt x="654200" y="1002182"/>
                  </a:cubicBezTo>
                  <a:cubicBezTo>
                    <a:pt x="705927" y="1047443"/>
                    <a:pt x="670081" y="1031860"/>
                    <a:pt x="712722" y="1046073"/>
                  </a:cubicBezTo>
                  <a:cubicBezTo>
                    <a:pt x="733381" y="1059846"/>
                    <a:pt x="743587" y="1061407"/>
                    <a:pt x="749298" y="1089965"/>
                  </a:cubicBezTo>
                  <a:cubicBezTo>
                    <a:pt x="749615" y="1091549"/>
                    <a:pt x="750299" y="1169663"/>
                    <a:pt x="763928" y="1192377"/>
                  </a:cubicBezTo>
                  <a:cubicBezTo>
                    <a:pt x="776696" y="1213657"/>
                    <a:pt x="800564" y="1214343"/>
                    <a:pt x="822450" y="1221638"/>
                  </a:cubicBezTo>
                  <a:lnTo>
                    <a:pt x="844396" y="1228953"/>
                  </a:lnTo>
                  <a:cubicBezTo>
                    <a:pt x="851711" y="1233830"/>
                    <a:pt x="858477" y="1239652"/>
                    <a:pt x="866341" y="1243584"/>
                  </a:cubicBezTo>
                  <a:cubicBezTo>
                    <a:pt x="873238" y="1247033"/>
                    <a:pt x="884838" y="1244002"/>
                    <a:pt x="888287" y="1250899"/>
                  </a:cubicBezTo>
                  <a:cubicBezTo>
                    <a:pt x="894619" y="1263562"/>
                    <a:pt x="872268" y="1281548"/>
                    <a:pt x="866341" y="1287475"/>
                  </a:cubicBezTo>
                  <a:cubicBezTo>
                    <a:pt x="884151" y="1340904"/>
                    <a:pt x="877232" y="1316405"/>
                    <a:pt x="888287" y="1360627"/>
                  </a:cubicBezTo>
                  <a:cubicBezTo>
                    <a:pt x="885849" y="1394765"/>
                    <a:pt x="890132" y="1430064"/>
                    <a:pt x="880972" y="1463040"/>
                  </a:cubicBezTo>
                  <a:cubicBezTo>
                    <a:pt x="877280" y="1476331"/>
                    <a:pt x="859362" y="1480824"/>
                    <a:pt x="851711" y="1492301"/>
                  </a:cubicBezTo>
                  <a:lnTo>
                    <a:pt x="822450" y="1536192"/>
                  </a:lnTo>
                  <a:cubicBezTo>
                    <a:pt x="822449" y="1536194"/>
                    <a:pt x="793190" y="1580082"/>
                    <a:pt x="793189" y="1580083"/>
                  </a:cubicBezTo>
                  <a:cubicBezTo>
                    <a:pt x="756898" y="1604277"/>
                    <a:pt x="777461" y="1588496"/>
                    <a:pt x="734668" y="1631289"/>
                  </a:cubicBezTo>
                  <a:lnTo>
                    <a:pt x="698092" y="1667865"/>
                  </a:lnTo>
                  <a:cubicBezTo>
                    <a:pt x="686294" y="1679663"/>
                    <a:pt x="677665" y="1690205"/>
                    <a:pt x="661516" y="1697126"/>
                  </a:cubicBezTo>
                  <a:cubicBezTo>
                    <a:pt x="652275" y="1701086"/>
                    <a:pt x="642009" y="1702003"/>
                    <a:pt x="632255" y="1704441"/>
                  </a:cubicBezTo>
                  <a:cubicBezTo>
                    <a:pt x="627378" y="1709318"/>
                    <a:pt x="623538" y="1715523"/>
                    <a:pt x="617624" y="1719072"/>
                  </a:cubicBezTo>
                  <a:cubicBezTo>
                    <a:pt x="582355" y="1740234"/>
                    <a:pt x="482915" y="1719339"/>
                    <a:pt x="478636" y="1719072"/>
                  </a:cubicBezTo>
                  <a:cubicBezTo>
                    <a:pt x="460786" y="1713122"/>
                    <a:pt x="448926" y="1711308"/>
                    <a:pt x="434744" y="1697126"/>
                  </a:cubicBezTo>
                  <a:cubicBezTo>
                    <a:pt x="428527" y="1690909"/>
                    <a:pt x="426868" y="1680809"/>
                    <a:pt x="420114" y="1675181"/>
                  </a:cubicBezTo>
                  <a:cubicBezTo>
                    <a:pt x="411737" y="1668200"/>
                    <a:pt x="400607" y="1665427"/>
                    <a:pt x="390853" y="1660550"/>
                  </a:cubicBezTo>
                  <a:cubicBezTo>
                    <a:pt x="361593" y="1616661"/>
                    <a:pt x="393291" y="1658112"/>
                    <a:pt x="354277" y="1623974"/>
                  </a:cubicBezTo>
                  <a:cubicBezTo>
                    <a:pt x="341301" y="1612620"/>
                    <a:pt x="329893" y="1599590"/>
                    <a:pt x="317701" y="1587398"/>
                  </a:cubicBezTo>
                  <a:cubicBezTo>
                    <a:pt x="310386" y="1580083"/>
                    <a:pt x="304364" y="1571191"/>
                    <a:pt x="295756" y="1565453"/>
                  </a:cubicBezTo>
                  <a:lnTo>
                    <a:pt x="251864" y="1536192"/>
                  </a:lnTo>
                  <a:cubicBezTo>
                    <a:pt x="244549" y="1531315"/>
                    <a:pt x="238260" y="1524341"/>
                    <a:pt x="229919" y="1521561"/>
                  </a:cubicBezTo>
                  <a:lnTo>
                    <a:pt x="207973" y="1514246"/>
                  </a:lnTo>
                  <a:cubicBezTo>
                    <a:pt x="186969" y="1521247"/>
                    <a:pt x="184786" y="1518340"/>
                    <a:pt x="171397" y="1536192"/>
                  </a:cubicBezTo>
                  <a:cubicBezTo>
                    <a:pt x="163338" y="1546937"/>
                    <a:pt x="143727" y="1590559"/>
                    <a:pt x="120191" y="1594713"/>
                  </a:cubicBezTo>
                  <a:cubicBezTo>
                    <a:pt x="86487" y="1600661"/>
                    <a:pt x="51916" y="1599590"/>
                    <a:pt x="17778" y="1602029"/>
                  </a:cubicBezTo>
                  <a:cubicBezTo>
                    <a:pt x="12901" y="1609344"/>
                    <a:pt x="4391" y="1615271"/>
                    <a:pt x="3148" y="1623974"/>
                  </a:cubicBezTo>
                  <a:cubicBezTo>
                    <a:pt x="0" y="1646012"/>
                    <a:pt x="13112" y="1661433"/>
                    <a:pt x="32408" y="1667865"/>
                  </a:cubicBezTo>
                  <a:cubicBezTo>
                    <a:pt x="46479" y="1672556"/>
                    <a:pt x="61669" y="1672742"/>
                    <a:pt x="76300" y="1675181"/>
                  </a:cubicBezTo>
                  <a:cubicBezTo>
                    <a:pt x="83615" y="1680058"/>
                    <a:pt x="90211" y="1686240"/>
                    <a:pt x="98245" y="1689811"/>
                  </a:cubicBezTo>
                  <a:cubicBezTo>
                    <a:pt x="112338" y="1696074"/>
                    <a:pt x="127506" y="1699564"/>
                    <a:pt x="142136" y="1704441"/>
                  </a:cubicBezTo>
                  <a:cubicBezTo>
                    <a:pt x="173629" y="1714939"/>
                    <a:pt x="156589" y="1709884"/>
                    <a:pt x="193343" y="1719072"/>
                  </a:cubicBezTo>
                  <a:cubicBezTo>
                    <a:pt x="243650" y="1752610"/>
                    <a:pt x="220553" y="1742773"/>
                    <a:pt x="259180" y="1755648"/>
                  </a:cubicBezTo>
                  <a:cubicBezTo>
                    <a:pt x="266495" y="1760525"/>
                    <a:pt x="278993" y="1761749"/>
                    <a:pt x="281125" y="1770278"/>
                  </a:cubicBezTo>
                  <a:cubicBezTo>
                    <a:pt x="282798" y="1776969"/>
                    <a:pt x="267629" y="1778106"/>
                    <a:pt x="266495" y="1784909"/>
                  </a:cubicBezTo>
                  <a:cubicBezTo>
                    <a:pt x="264842" y="1794826"/>
                    <a:pt x="268233" y="1805804"/>
                    <a:pt x="273810" y="1814169"/>
                  </a:cubicBezTo>
                  <a:cubicBezTo>
                    <a:pt x="281914" y="1826325"/>
                    <a:pt x="305182" y="1831942"/>
                    <a:pt x="317701" y="1836115"/>
                  </a:cubicBezTo>
                  <a:cubicBezTo>
                    <a:pt x="322578" y="1850745"/>
                    <a:pt x="334245" y="1864703"/>
                    <a:pt x="332332" y="1880006"/>
                  </a:cubicBezTo>
                  <a:cubicBezTo>
                    <a:pt x="331202" y="1889042"/>
                    <a:pt x="323983" y="1958351"/>
                    <a:pt x="317701" y="1975104"/>
                  </a:cubicBezTo>
                  <a:cubicBezTo>
                    <a:pt x="309755" y="1996294"/>
                    <a:pt x="301042" y="1995927"/>
                    <a:pt x="288440" y="2011680"/>
                  </a:cubicBezTo>
                  <a:cubicBezTo>
                    <a:pt x="282948" y="2018545"/>
                    <a:pt x="279531" y="2026950"/>
                    <a:pt x="273810" y="2033625"/>
                  </a:cubicBezTo>
                  <a:cubicBezTo>
                    <a:pt x="264833" y="2044098"/>
                    <a:pt x="254303" y="2053132"/>
                    <a:pt x="244549" y="2062886"/>
                  </a:cubicBezTo>
                  <a:lnTo>
                    <a:pt x="229919" y="2077517"/>
                  </a:lnTo>
                  <a:lnTo>
                    <a:pt x="193343" y="2114093"/>
                  </a:lnTo>
                  <a:cubicBezTo>
                    <a:pt x="188466" y="2118970"/>
                    <a:pt x="185255" y="2126542"/>
                    <a:pt x="178712" y="2128723"/>
                  </a:cubicBezTo>
                  <a:lnTo>
                    <a:pt x="156767" y="2136038"/>
                  </a:lnTo>
                  <a:lnTo>
                    <a:pt x="98245" y="2194560"/>
                  </a:lnTo>
                  <a:lnTo>
                    <a:pt x="76300" y="2216505"/>
                  </a:lnTo>
                  <a:cubicBezTo>
                    <a:pt x="68755" y="2239137"/>
                    <a:pt x="61669" y="2256590"/>
                    <a:pt x="61669" y="2282342"/>
                  </a:cubicBezTo>
                  <a:cubicBezTo>
                    <a:pt x="61669" y="2294775"/>
                    <a:pt x="62087" y="2308573"/>
                    <a:pt x="68984" y="2318918"/>
                  </a:cubicBezTo>
                  <a:cubicBezTo>
                    <a:pt x="73261" y="2325334"/>
                    <a:pt x="83615" y="2323795"/>
                    <a:pt x="90930" y="2326233"/>
                  </a:cubicBezTo>
                  <a:cubicBezTo>
                    <a:pt x="98245" y="2323795"/>
                    <a:pt x="105979" y="2322366"/>
                    <a:pt x="112876" y="2318918"/>
                  </a:cubicBezTo>
                  <a:cubicBezTo>
                    <a:pt x="120739" y="2314986"/>
                    <a:pt x="126097" y="2305378"/>
                    <a:pt x="134821" y="2304288"/>
                  </a:cubicBezTo>
                  <a:cubicBezTo>
                    <a:pt x="147158" y="2302746"/>
                    <a:pt x="159205" y="2309165"/>
                    <a:pt x="171397" y="2311603"/>
                  </a:cubicBezTo>
                  <a:cubicBezTo>
                    <a:pt x="183197" y="2323402"/>
                    <a:pt x="193736" y="2332027"/>
                    <a:pt x="200658" y="2348179"/>
                  </a:cubicBezTo>
                  <a:cubicBezTo>
                    <a:pt x="204618" y="2357420"/>
                    <a:pt x="202645" y="2368914"/>
                    <a:pt x="207973" y="2377440"/>
                  </a:cubicBezTo>
                  <a:cubicBezTo>
                    <a:pt x="215284" y="2389137"/>
                    <a:pt x="237234" y="2406701"/>
                    <a:pt x="237234" y="2406701"/>
                  </a:cubicBezTo>
                  <a:cubicBezTo>
                    <a:pt x="261618" y="2404262"/>
                    <a:pt x="286165" y="2403111"/>
                    <a:pt x="310386" y="2399385"/>
                  </a:cubicBezTo>
                  <a:cubicBezTo>
                    <a:pt x="318007" y="2398212"/>
                    <a:pt x="326311" y="2396887"/>
                    <a:pt x="332332" y="2392070"/>
                  </a:cubicBezTo>
                  <a:cubicBezTo>
                    <a:pt x="339197" y="2386578"/>
                    <a:pt x="342085" y="2377440"/>
                    <a:pt x="346962" y="2370125"/>
                  </a:cubicBezTo>
                  <a:cubicBezTo>
                    <a:pt x="351839" y="2355494"/>
                    <a:pt x="357851" y="2341194"/>
                    <a:pt x="361592" y="2326233"/>
                  </a:cubicBezTo>
                  <a:cubicBezTo>
                    <a:pt x="364031" y="2316480"/>
                    <a:pt x="364412" y="2305965"/>
                    <a:pt x="368908" y="2296973"/>
                  </a:cubicBezTo>
                  <a:cubicBezTo>
                    <a:pt x="371992" y="2290804"/>
                    <a:pt x="379230" y="2287728"/>
                    <a:pt x="383538" y="2282342"/>
                  </a:cubicBezTo>
                  <a:cubicBezTo>
                    <a:pt x="389030" y="2275477"/>
                    <a:pt x="391552" y="2266186"/>
                    <a:pt x="398168" y="2260397"/>
                  </a:cubicBezTo>
                  <a:cubicBezTo>
                    <a:pt x="411401" y="2248818"/>
                    <a:pt x="429627" y="2243570"/>
                    <a:pt x="442060" y="2231136"/>
                  </a:cubicBezTo>
                  <a:lnTo>
                    <a:pt x="456690" y="2216505"/>
                  </a:lnTo>
                  <a:cubicBezTo>
                    <a:pt x="503020" y="2218944"/>
                    <a:pt x="549711" y="2217552"/>
                    <a:pt x="595679" y="2223821"/>
                  </a:cubicBezTo>
                  <a:cubicBezTo>
                    <a:pt x="604390" y="2225009"/>
                    <a:pt x="612132" y="2231586"/>
                    <a:pt x="617624" y="2238451"/>
                  </a:cubicBezTo>
                  <a:cubicBezTo>
                    <a:pt x="622441" y="2244472"/>
                    <a:pt x="621491" y="2253500"/>
                    <a:pt x="624940" y="2260397"/>
                  </a:cubicBezTo>
                  <a:cubicBezTo>
                    <a:pt x="628872" y="2268260"/>
                    <a:pt x="634693" y="2275027"/>
                    <a:pt x="639570" y="2282342"/>
                  </a:cubicBezTo>
                  <a:cubicBezTo>
                    <a:pt x="642008" y="2289657"/>
                    <a:pt x="645015" y="2296807"/>
                    <a:pt x="646885" y="2304288"/>
                  </a:cubicBezTo>
                  <a:cubicBezTo>
                    <a:pt x="651061" y="2320991"/>
                    <a:pt x="653152" y="2346082"/>
                    <a:pt x="661516" y="2362809"/>
                  </a:cubicBezTo>
                  <a:cubicBezTo>
                    <a:pt x="665448" y="2370673"/>
                    <a:pt x="672214" y="2376891"/>
                    <a:pt x="676146" y="2384755"/>
                  </a:cubicBezTo>
                  <a:cubicBezTo>
                    <a:pt x="679594" y="2391652"/>
                    <a:pt x="679494" y="2400089"/>
                    <a:pt x="683461" y="2406701"/>
                  </a:cubicBezTo>
                  <a:cubicBezTo>
                    <a:pt x="687009" y="2412615"/>
                    <a:pt x="693784" y="2415945"/>
                    <a:pt x="698092" y="2421331"/>
                  </a:cubicBezTo>
                  <a:cubicBezTo>
                    <a:pt x="703584" y="2428196"/>
                    <a:pt x="705267" y="2438617"/>
                    <a:pt x="712722" y="2443277"/>
                  </a:cubicBezTo>
                  <a:cubicBezTo>
                    <a:pt x="725800" y="2451451"/>
                    <a:pt x="756613" y="2457907"/>
                    <a:pt x="756613" y="2457907"/>
                  </a:cubicBezTo>
                  <a:cubicBezTo>
                    <a:pt x="766367" y="2455469"/>
                    <a:pt x="776882" y="2455088"/>
                    <a:pt x="785874" y="2450592"/>
                  </a:cubicBezTo>
                  <a:cubicBezTo>
                    <a:pt x="792043" y="2447508"/>
                    <a:pt x="797420" y="2442130"/>
                    <a:pt x="800504" y="2435961"/>
                  </a:cubicBezTo>
                  <a:cubicBezTo>
                    <a:pt x="831232" y="2374506"/>
                    <a:pt x="801630" y="2410642"/>
                    <a:pt x="822450" y="2348179"/>
                  </a:cubicBezTo>
                  <a:cubicBezTo>
                    <a:pt x="825230" y="2339838"/>
                    <a:pt x="829625" y="2330893"/>
                    <a:pt x="837080" y="2326233"/>
                  </a:cubicBezTo>
                  <a:cubicBezTo>
                    <a:pt x="850158" y="2318059"/>
                    <a:pt x="880972" y="2311603"/>
                    <a:pt x="880972" y="2311603"/>
                  </a:cubicBezTo>
                  <a:cubicBezTo>
                    <a:pt x="888287" y="2306726"/>
                    <a:pt x="894883" y="2300544"/>
                    <a:pt x="902917" y="2296973"/>
                  </a:cubicBezTo>
                  <a:cubicBezTo>
                    <a:pt x="917010" y="2290710"/>
                    <a:pt x="933976" y="2290896"/>
                    <a:pt x="946808" y="2282342"/>
                  </a:cubicBezTo>
                  <a:cubicBezTo>
                    <a:pt x="954123" y="2277465"/>
                    <a:pt x="960492" y="2270717"/>
                    <a:pt x="968754" y="2267712"/>
                  </a:cubicBezTo>
                  <a:cubicBezTo>
                    <a:pt x="987651" y="2260840"/>
                    <a:pt x="1027276" y="2253081"/>
                    <a:pt x="1027276" y="2253081"/>
                  </a:cubicBezTo>
                  <a:cubicBezTo>
                    <a:pt x="1045349" y="2254372"/>
                    <a:pt x="1173525" y="2269367"/>
                    <a:pt x="1202840" y="2253081"/>
                  </a:cubicBezTo>
                  <a:cubicBezTo>
                    <a:pt x="1211628" y="2248199"/>
                    <a:pt x="1201102" y="2232186"/>
                    <a:pt x="1195525" y="2223821"/>
                  </a:cubicBezTo>
                  <a:cubicBezTo>
                    <a:pt x="1190648" y="2216506"/>
                    <a:pt x="1181614" y="2212761"/>
                    <a:pt x="1173580" y="2209190"/>
                  </a:cubicBezTo>
                  <a:cubicBezTo>
                    <a:pt x="1159487" y="2202927"/>
                    <a:pt x="1129688" y="2194560"/>
                    <a:pt x="1129688" y="2194560"/>
                  </a:cubicBezTo>
                  <a:cubicBezTo>
                    <a:pt x="1093396" y="2170364"/>
                    <a:pt x="1113962" y="2186147"/>
                    <a:pt x="1071167" y="2143353"/>
                  </a:cubicBezTo>
                  <a:lnTo>
                    <a:pt x="1056536" y="2128723"/>
                  </a:lnTo>
                  <a:cubicBezTo>
                    <a:pt x="1038727" y="2075294"/>
                    <a:pt x="1045646" y="2099793"/>
                    <a:pt x="1034591" y="2055571"/>
                  </a:cubicBezTo>
                  <a:cubicBezTo>
                    <a:pt x="1037029" y="2038502"/>
                    <a:pt x="1038822" y="2021329"/>
                    <a:pt x="1041906" y="2004365"/>
                  </a:cubicBezTo>
                  <a:cubicBezTo>
                    <a:pt x="1046329" y="1980038"/>
                    <a:pt x="1056215" y="1954124"/>
                    <a:pt x="1063852" y="1931213"/>
                  </a:cubicBezTo>
                  <a:cubicBezTo>
                    <a:pt x="1066290" y="1923898"/>
                    <a:pt x="1069297" y="1916748"/>
                    <a:pt x="1071167" y="1909267"/>
                  </a:cubicBezTo>
                  <a:cubicBezTo>
                    <a:pt x="1080352" y="1872526"/>
                    <a:pt x="1075303" y="1889544"/>
                    <a:pt x="1085797" y="1858061"/>
                  </a:cubicBezTo>
                  <a:cubicBezTo>
                    <a:pt x="1088494" y="1839180"/>
                    <a:pt x="1090212" y="1805341"/>
                    <a:pt x="1100428" y="1784909"/>
                  </a:cubicBezTo>
                  <a:cubicBezTo>
                    <a:pt x="1115061" y="1755644"/>
                    <a:pt x="1112617" y="1767843"/>
                    <a:pt x="1137004" y="1748333"/>
                  </a:cubicBezTo>
                  <a:cubicBezTo>
                    <a:pt x="1165695" y="1725380"/>
                    <a:pt x="1135466" y="1739091"/>
                    <a:pt x="1173580" y="1726387"/>
                  </a:cubicBezTo>
                  <a:cubicBezTo>
                    <a:pt x="1185772" y="1728825"/>
                    <a:pt x="1198019" y="1731005"/>
                    <a:pt x="1210156" y="1733702"/>
                  </a:cubicBezTo>
                  <a:cubicBezTo>
                    <a:pt x="1303196" y="1754377"/>
                    <a:pt x="1165597" y="1726252"/>
                    <a:pt x="1275992" y="1748333"/>
                  </a:cubicBezTo>
                  <a:cubicBezTo>
                    <a:pt x="1293403" y="1800564"/>
                    <a:pt x="1282069" y="1779392"/>
                    <a:pt x="1305253" y="1814169"/>
                  </a:cubicBezTo>
                  <a:cubicBezTo>
                    <a:pt x="1323638" y="1869327"/>
                    <a:pt x="1298838" y="1801341"/>
                    <a:pt x="1327199" y="1858061"/>
                  </a:cubicBezTo>
                  <a:cubicBezTo>
                    <a:pt x="1330647" y="1864958"/>
                    <a:pt x="1330547" y="1873394"/>
                    <a:pt x="1334514" y="1880006"/>
                  </a:cubicBezTo>
                  <a:cubicBezTo>
                    <a:pt x="1334519" y="1880015"/>
                    <a:pt x="1352799" y="1898291"/>
                    <a:pt x="1356460" y="190195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76400" y="1828800"/>
            <a:ext cx="14209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Los Reyes </a:t>
            </a:r>
          </a:p>
          <a:p>
            <a:pPr algn="ctr"/>
            <a:r>
              <a:rPr lang="en-US" dirty="0"/>
              <a:t>Creek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352800" y="5753100"/>
            <a:ext cx="1828800" cy="495300"/>
            <a:chOff x="1504950" y="3095625"/>
            <a:chExt cx="4724400" cy="1028700"/>
          </a:xfrm>
        </p:grpSpPr>
        <p:sp>
          <p:nvSpPr>
            <p:cNvPr id="37" name="Freeform 36"/>
            <p:cNvSpPr/>
            <p:nvPr/>
          </p:nvSpPr>
          <p:spPr>
            <a:xfrm>
              <a:off x="1504950" y="3095625"/>
              <a:ext cx="2819400" cy="914400"/>
            </a:xfrm>
            <a:custGeom>
              <a:avLst/>
              <a:gdLst>
                <a:gd name="connsiteX0" fmla="*/ 2819400 w 2819400"/>
                <a:gd name="connsiteY0" fmla="*/ 914400 h 914400"/>
                <a:gd name="connsiteX1" fmla="*/ 2809875 w 2819400"/>
                <a:gd name="connsiteY1" fmla="*/ 619125 h 914400"/>
                <a:gd name="connsiteX2" fmla="*/ 2790825 w 2819400"/>
                <a:gd name="connsiteY2" fmla="*/ 485775 h 914400"/>
                <a:gd name="connsiteX3" fmla="*/ 2781300 w 2819400"/>
                <a:gd name="connsiteY3" fmla="*/ 342900 h 914400"/>
                <a:gd name="connsiteX4" fmla="*/ 2762250 w 2819400"/>
                <a:gd name="connsiteY4" fmla="*/ 247650 h 914400"/>
                <a:gd name="connsiteX5" fmla="*/ 2743200 w 2819400"/>
                <a:gd name="connsiteY5" fmla="*/ 180975 h 914400"/>
                <a:gd name="connsiteX6" fmla="*/ 2733675 w 2819400"/>
                <a:gd name="connsiteY6" fmla="*/ 85725 h 914400"/>
                <a:gd name="connsiteX7" fmla="*/ 2724150 w 2819400"/>
                <a:gd name="connsiteY7" fmla="*/ 19050 h 914400"/>
                <a:gd name="connsiteX8" fmla="*/ 2695575 w 2819400"/>
                <a:gd name="connsiteY8" fmla="*/ 0 h 914400"/>
                <a:gd name="connsiteX9" fmla="*/ 2600325 w 2819400"/>
                <a:gd name="connsiteY9" fmla="*/ 28575 h 914400"/>
                <a:gd name="connsiteX10" fmla="*/ 2524125 w 2819400"/>
                <a:gd name="connsiteY10" fmla="*/ 57150 h 914400"/>
                <a:gd name="connsiteX11" fmla="*/ 2390775 w 2819400"/>
                <a:gd name="connsiteY11" fmla="*/ 66675 h 914400"/>
                <a:gd name="connsiteX12" fmla="*/ 2362200 w 2819400"/>
                <a:gd name="connsiteY12" fmla="*/ 76200 h 914400"/>
                <a:gd name="connsiteX13" fmla="*/ 2305050 w 2819400"/>
                <a:gd name="connsiteY13" fmla="*/ 114300 h 914400"/>
                <a:gd name="connsiteX14" fmla="*/ 2247900 w 2819400"/>
                <a:gd name="connsiteY14" fmla="*/ 133350 h 914400"/>
                <a:gd name="connsiteX15" fmla="*/ 2219325 w 2819400"/>
                <a:gd name="connsiteY15" fmla="*/ 142875 h 914400"/>
                <a:gd name="connsiteX16" fmla="*/ 2190750 w 2819400"/>
                <a:gd name="connsiteY16" fmla="*/ 161925 h 914400"/>
                <a:gd name="connsiteX17" fmla="*/ 2162175 w 2819400"/>
                <a:gd name="connsiteY17" fmla="*/ 171450 h 914400"/>
                <a:gd name="connsiteX18" fmla="*/ 2105025 w 2819400"/>
                <a:gd name="connsiteY18" fmla="*/ 209550 h 914400"/>
                <a:gd name="connsiteX19" fmla="*/ 2076450 w 2819400"/>
                <a:gd name="connsiteY19" fmla="*/ 228600 h 914400"/>
                <a:gd name="connsiteX20" fmla="*/ 2038350 w 2819400"/>
                <a:gd name="connsiteY20" fmla="*/ 238125 h 914400"/>
                <a:gd name="connsiteX21" fmla="*/ 1981200 w 2819400"/>
                <a:gd name="connsiteY21" fmla="*/ 257175 h 914400"/>
                <a:gd name="connsiteX22" fmla="*/ 1952625 w 2819400"/>
                <a:gd name="connsiteY22" fmla="*/ 266700 h 914400"/>
                <a:gd name="connsiteX23" fmla="*/ 1857375 w 2819400"/>
                <a:gd name="connsiteY23" fmla="*/ 295275 h 914400"/>
                <a:gd name="connsiteX24" fmla="*/ 1828800 w 2819400"/>
                <a:gd name="connsiteY24" fmla="*/ 304800 h 914400"/>
                <a:gd name="connsiteX25" fmla="*/ 1771650 w 2819400"/>
                <a:gd name="connsiteY25" fmla="*/ 333375 h 914400"/>
                <a:gd name="connsiteX26" fmla="*/ 1657350 w 2819400"/>
                <a:gd name="connsiteY26" fmla="*/ 342900 h 914400"/>
                <a:gd name="connsiteX27" fmla="*/ 1590675 w 2819400"/>
                <a:gd name="connsiteY27" fmla="*/ 352425 h 914400"/>
                <a:gd name="connsiteX28" fmla="*/ 1533525 w 2819400"/>
                <a:gd name="connsiteY28" fmla="*/ 371475 h 914400"/>
                <a:gd name="connsiteX29" fmla="*/ 1504950 w 2819400"/>
                <a:gd name="connsiteY29" fmla="*/ 390525 h 914400"/>
                <a:gd name="connsiteX30" fmla="*/ 1438275 w 2819400"/>
                <a:gd name="connsiteY30" fmla="*/ 409575 h 914400"/>
                <a:gd name="connsiteX31" fmla="*/ 1409700 w 2819400"/>
                <a:gd name="connsiteY31" fmla="*/ 428625 h 914400"/>
                <a:gd name="connsiteX32" fmla="*/ 1181100 w 2819400"/>
                <a:gd name="connsiteY32" fmla="*/ 457200 h 914400"/>
                <a:gd name="connsiteX33" fmla="*/ 1123950 w 2819400"/>
                <a:gd name="connsiteY33" fmla="*/ 495300 h 914400"/>
                <a:gd name="connsiteX34" fmla="*/ 1038225 w 2819400"/>
                <a:gd name="connsiteY34" fmla="*/ 561975 h 914400"/>
                <a:gd name="connsiteX35" fmla="*/ 942975 w 2819400"/>
                <a:gd name="connsiteY35" fmla="*/ 590550 h 914400"/>
                <a:gd name="connsiteX36" fmla="*/ 914400 w 2819400"/>
                <a:gd name="connsiteY36" fmla="*/ 600075 h 914400"/>
                <a:gd name="connsiteX37" fmla="*/ 800100 w 2819400"/>
                <a:gd name="connsiteY37" fmla="*/ 619125 h 914400"/>
                <a:gd name="connsiteX38" fmla="*/ 771525 w 2819400"/>
                <a:gd name="connsiteY38" fmla="*/ 628650 h 914400"/>
                <a:gd name="connsiteX39" fmla="*/ 714375 w 2819400"/>
                <a:gd name="connsiteY39" fmla="*/ 657225 h 914400"/>
                <a:gd name="connsiteX40" fmla="*/ 600075 w 2819400"/>
                <a:gd name="connsiteY40" fmla="*/ 666750 h 914400"/>
                <a:gd name="connsiteX41" fmla="*/ 523875 w 2819400"/>
                <a:gd name="connsiteY41" fmla="*/ 695325 h 914400"/>
                <a:gd name="connsiteX42" fmla="*/ 485775 w 2819400"/>
                <a:gd name="connsiteY42" fmla="*/ 704850 h 914400"/>
                <a:gd name="connsiteX43" fmla="*/ 457200 w 2819400"/>
                <a:gd name="connsiteY43" fmla="*/ 714375 h 914400"/>
                <a:gd name="connsiteX44" fmla="*/ 352425 w 2819400"/>
                <a:gd name="connsiteY44" fmla="*/ 733425 h 914400"/>
                <a:gd name="connsiteX45" fmla="*/ 295275 w 2819400"/>
                <a:gd name="connsiteY45" fmla="*/ 752475 h 914400"/>
                <a:gd name="connsiteX46" fmla="*/ 257175 w 2819400"/>
                <a:gd name="connsiteY46" fmla="*/ 762000 h 914400"/>
                <a:gd name="connsiteX47" fmla="*/ 228600 w 2819400"/>
                <a:gd name="connsiteY47" fmla="*/ 771525 h 914400"/>
                <a:gd name="connsiteX48" fmla="*/ 133350 w 2819400"/>
                <a:gd name="connsiteY48" fmla="*/ 790575 h 914400"/>
                <a:gd name="connsiteX49" fmla="*/ 76200 w 2819400"/>
                <a:gd name="connsiteY49" fmla="*/ 809625 h 914400"/>
                <a:gd name="connsiteX50" fmla="*/ 9525 w 2819400"/>
                <a:gd name="connsiteY50" fmla="*/ 828675 h 914400"/>
                <a:gd name="connsiteX51" fmla="*/ 0 w 2819400"/>
                <a:gd name="connsiteY51" fmla="*/ 838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19400" h="914400">
                  <a:moveTo>
                    <a:pt x="2819400" y="914400"/>
                  </a:moveTo>
                  <a:cubicBezTo>
                    <a:pt x="2816225" y="815975"/>
                    <a:pt x="2814918" y="717472"/>
                    <a:pt x="2809875" y="619125"/>
                  </a:cubicBezTo>
                  <a:cubicBezTo>
                    <a:pt x="2808109" y="584688"/>
                    <a:pt x="2796897" y="522207"/>
                    <a:pt x="2790825" y="485775"/>
                  </a:cubicBezTo>
                  <a:cubicBezTo>
                    <a:pt x="2787650" y="438150"/>
                    <a:pt x="2786987" y="390291"/>
                    <a:pt x="2781300" y="342900"/>
                  </a:cubicBezTo>
                  <a:cubicBezTo>
                    <a:pt x="2777442" y="310752"/>
                    <a:pt x="2772489" y="278367"/>
                    <a:pt x="2762250" y="247650"/>
                  </a:cubicBezTo>
                  <a:cubicBezTo>
                    <a:pt x="2748585" y="206656"/>
                    <a:pt x="2755160" y="228815"/>
                    <a:pt x="2743200" y="180975"/>
                  </a:cubicBezTo>
                  <a:cubicBezTo>
                    <a:pt x="2740025" y="149225"/>
                    <a:pt x="2737403" y="117415"/>
                    <a:pt x="2733675" y="85725"/>
                  </a:cubicBezTo>
                  <a:cubicBezTo>
                    <a:pt x="2731052" y="63428"/>
                    <a:pt x="2733268" y="39566"/>
                    <a:pt x="2724150" y="19050"/>
                  </a:cubicBezTo>
                  <a:cubicBezTo>
                    <a:pt x="2719501" y="8589"/>
                    <a:pt x="2705100" y="6350"/>
                    <a:pt x="2695575" y="0"/>
                  </a:cubicBezTo>
                  <a:cubicBezTo>
                    <a:pt x="2668230" y="6836"/>
                    <a:pt x="2623515" y="16980"/>
                    <a:pt x="2600325" y="28575"/>
                  </a:cubicBezTo>
                  <a:cubicBezTo>
                    <a:pt x="2570611" y="43432"/>
                    <a:pt x="2557473" y="53445"/>
                    <a:pt x="2524125" y="57150"/>
                  </a:cubicBezTo>
                  <a:cubicBezTo>
                    <a:pt x="2479834" y="62071"/>
                    <a:pt x="2435225" y="63500"/>
                    <a:pt x="2390775" y="66675"/>
                  </a:cubicBezTo>
                  <a:cubicBezTo>
                    <a:pt x="2381250" y="69850"/>
                    <a:pt x="2370977" y="71324"/>
                    <a:pt x="2362200" y="76200"/>
                  </a:cubicBezTo>
                  <a:cubicBezTo>
                    <a:pt x="2342186" y="87319"/>
                    <a:pt x="2326770" y="107060"/>
                    <a:pt x="2305050" y="114300"/>
                  </a:cubicBezTo>
                  <a:lnTo>
                    <a:pt x="2247900" y="133350"/>
                  </a:lnTo>
                  <a:cubicBezTo>
                    <a:pt x="2238375" y="136525"/>
                    <a:pt x="2227679" y="137306"/>
                    <a:pt x="2219325" y="142875"/>
                  </a:cubicBezTo>
                  <a:cubicBezTo>
                    <a:pt x="2209800" y="149225"/>
                    <a:pt x="2200989" y="156805"/>
                    <a:pt x="2190750" y="161925"/>
                  </a:cubicBezTo>
                  <a:cubicBezTo>
                    <a:pt x="2181770" y="166415"/>
                    <a:pt x="2170952" y="166574"/>
                    <a:pt x="2162175" y="171450"/>
                  </a:cubicBezTo>
                  <a:cubicBezTo>
                    <a:pt x="2142161" y="182569"/>
                    <a:pt x="2124075" y="196850"/>
                    <a:pt x="2105025" y="209550"/>
                  </a:cubicBezTo>
                  <a:cubicBezTo>
                    <a:pt x="2095500" y="215900"/>
                    <a:pt x="2087556" y="225824"/>
                    <a:pt x="2076450" y="228600"/>
                  </a:cubicBezTo>
                  <a:cubicBezTo>
                    <a:pt x="2063750" y="231775"/>
                    <a:pt x="2050889" y="234363"/>
                    <a:pt x="2038350" y="238125"/>
                  </a:cubicBezTo>
                  <a:cubicBezTo>
                    <a:pt x="2019116" y="243895"/>
                    <a:pt x="2000250" y="250825"/>
                    <a:pt x="1981200" y="257175"/>
                  </a:cubicBezTo>
                  <a:cubicBezTo>
                    <a:pt x="1971675" y="260350"/>
                    <a:pt x="1962365" y="264265"/>
                    <a:pt x="1952625" y="266700"/>
                  </a:cubicBezTo>
                  <a:cubicBezTo>
                    <a:pt x="1895044" y="281095"/>
                    <a:pt x="1926944" y="272085"/>
                    <a:pt x="1857375" y="295275"/>
                  </a:cubicBezTo>
                  <a:cubicBezTo>
                    <a:pt x="1847850" y="298450"/>
                    <a:pt x="1837154" y="299231"/>
                    <a:pt x="1828800" y="304800"/>
                  </a:cubicBezTo>
                  <a:cubicBezTo>
                    <a:pt x="1808732" y="318179"/>
                    <a:pt x="1796297" y="330089"/>
                    <a:pt x="1771650" y="333375"/>
                  </a:cubicBezTo>
                  <a:cubicBezTo>
                    <a:pt x="1733753" y="338428"/>
                    <a:pt x="1695372" y="338898"/>
                    <a:pt x="1657350" y="342900"/>
                  </a:cubicBezTo>
                  <a:cubicBezTo>
                    <a:pt x="1635023" y="345250"/>
                    <a:pt x="1612900" y="349250"/>
                    <a:pt x="1590675" y="352425"/>
                  </a:cubicBezTo>
                  <a:cubicBezTo>
                    <a:pt x="1571625" y="358775"/>
                    <a:pt x="1550233" y="360336"/>
                    <a:pt x="1533525" y="371475"/>
                  </a:cubicBezTo>
                  <a:cubicBezTo>
                    <a:pt x="1524000" y="377825"/>
                    <a:pt x="1515189" y="385405"/>
                    <a:pt x="1504950" y="390525"/>
                  </a:cubicBezTo>
                  <a:cubicBezTo>
                    <a:pt x="1491285" y="397357"/>
                    <a:pt x="1450482" y="406523"/>
                    <a:pt x="1438275" y="409575"/>
                  </a:cubicBezTo>
                  <a:cubicBezTo>
                    <a:pt x="1428750" y="415925"/>
                    <a:pt x="1421033" y="427006"/>
                    <a:pt x="1409700" y="428625"/>
                  </a:cubicBezTo>
                  <a:cubicBezTo>
                    <a:pt x="1388446" y="431661"/>
                    <a:pt x="1232825" y="422717"/>
                    <a:pt x="1181100" y="457200"/>
                  </a:cubicBezTo>
                  <a:cubicBezTo>
                    <a:pt x="1162050" y="469900"/>
                    <a:pt x="1140139" y="479111"/>
                    <a:pt x="1123950" y="495300"/>
                  </a:cubicBezTo>
                  <a:cubicBezTo>
                    <a:pt x="1099295" y="519955"/>
                    <a:pt x="1072404" y="550582"/>
                    <a:pt x="1038225" y="561975"/>
                  </a:cubicBezTo>
                  <a:cubicBezTo>
                    <a:pt x="902412" y="607246"/>
                    <a:pt x="1043742" y="561760"/>
                    <a:pt x="942975" y="590550"/>
                  </a:cubicBezTo>
                  <a:cubicBezTo>
                    <a:pt x="933321" y="593308"/>
                    <a:pt x="924245" y="598106"/>
                    <a:pt x="914400" y="600075"/>
                  </a:cubicBezTo>
                  <a:cubicBezTo>
                    <a:pt x="876525" y="607650"/>
                    <a:pt x="836743" y="606911"/>
                    <a:pt x="800100" y="619125"/>
                  </a:cubicBezTo>
                  <a:cubicBezTo>
                    <a:pt x="790575" y="622300"/>
                    <a:pt x="780505" y="624160"/>
                    <a:pt x="771525" y="628650"/>
                  </a:cubicBezTo>
                  <a:cubicBezTo>
                    <a:pt x="742335" y="643245"/>
                    <a:pt x="747022" y="652872"/>
                    <a:pt x="714375" y="657225"/>
                  </a:cubicBezTo>
                  <a:cubicBezTo>
                    <a:pt x="676478" y="662278"/>
                    <a:pt x="638175" y="663575"/>
                    <a:pt x="600075" y="666750"/>
                  </a:cubicBezTo>
                  <a:cubicBezTo>
                    <a:pt x="479286" y="690908"/>
                    <a:pt x="609718" y="658535"/>
                    <a:pt x="523875" y="695325"/>
                  </a:cubicBezTo>
                  <a:cubicBezTo>
                    <a:pt x="511843" y="700482"/>
                    <a:pt x="498362" y="701254"/>
                    <a:pt x="485775" y="704850"/>
                  </a:cubicBezTo>
                  <a:cubicBezTo>
                    <a:pt x="476121" y="707608"/>
                    <a:pt x="467001" y="712197"/>
                    <a:pt x="457200" y="714375"/>
                  </a:cubicBezTo>
                  <a:cubicBezTo>
                    <a:pt x="417992" y="723088"/>
                    <a:pt x="390561" y="723024"/>
                    <a:pt x="352425" y="733425"/>
                  </a:cubicBezTo>
                  <a:cubicBezTo>
                    <a:pt x="333052" y="738709"/>
                    <a:pt x="314756" y="747605"/>
                    <a:pt x="295275" y="752475"/>
                  </a:cubicBezTo>
                  <a:cubicBezTo>
                    <a:pt x="282575" y="755650"/>
                    <a:pt x="269762" y="758404"/>
                    <a:pt x="257175" y="762000"/>
                  </a:cubicBezTo>
                  <a:cubicBezTo>
                    <a:pt x="247521" y="764758"/>
                    <a:pt x="238401" y="769347"/>
                    <a:pt x="228600" y="771525"/>
                  </a:cubicBezTo>
                  <a:cubicBezTo>
                    <a:pt x="162396" y="786237"/>
                    <a:pt x="187571" y="774309"/>
                    <a:pt x="133350" y="790575"/>
                  </a:cubicBezTo>
                  <a:cubicBezTo>
                    <a:pt x="114116" y="796345"/>
                    <a:pt x="95681" y="804755"/>
                    <a:pt x="76200" y="809625"/>
                  </a:cubicBezTo>
                  <a:cubicBezTo>
                    <a:pt x="63993" y="812677"/>
                    <a:pt x="23190" y="821843"/>
                    <a:pt x="9525" y="828675"/>
                  </a:cubicBezTo>
                  <a:cubicBezTo>
                    <a:pt x="5509" y="830683"/>
                    <a:pt x="3175" y="835025"/>
                    <a:pt x="0" y="8382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21616" y="3521768"/>
              <a:ext cx="1207734" cy="602557"/>
            </a:xfrm>
            <a:custGeom>
              <a:avLst/>
              <a:gdLst>
                <a:gd name="connsiteX0" fmla="*/ 112359 w 1207734"/>
                <a:gd name="connsiteY0" fmla="*/ 507307 h 602557"/>
                <a:gd name="connsiteX1" fmla="*/ 74259 w 1207734"/>
                <a:gd name="connsiteY1" fmla="*/ 450157 h 602557"/>
                <a:gd name="connsiteX2" fmla="*/ 55209 w 1207734"/>
                <a:gd name="connsiteY2" fmla="*/ 421582 h 602557"/>
                <a:gd name="connsiteX3" fmla="*/ 7584 w 1207734"/>
                <a:gd name="connsiteY3" fmla="*/ 354907 h 602557"/>
                <a:gd name="connsiteX4" fmla="*/ 55209 w 1207734"/>
                <a:gd name="connsiteY4" fmla="*/ 316807 h 602557"/>
                <a:gd name="connsiteX5" fmla="*/ 83784 w 1207734"/>
                <a:gd name="connsiteY5" fmla="*/ 288232 h 602557"/>
                <a:gd name="connsiteX6" fmla="*/ 131409 w 1207734"/>
                <a:gd name="connsiteY6" fmla="*/ 240607 h 602557"/>
                <a:gd name="connsiteX7" fmla="*/ 179034 w 1207734"/>
                <a:gd name="connsiteY7" fmla="*/ 231082 h 602557"/>
                <a:gd name="connsiteX8" fmla="*/ 236184 w 1207734"/>
                <a:gd name="connsiteY8" fmla="*/ 212032 h 602557"/>
                <a:gd name="connsiteX9" fmla="*/ 293334 w 1207734"/>
                <a:gd name="connsiteY9" fmla="*/ 164407 h 602557"/>
                <a:gd name="connsiteX10" fmla="*/ 350484 w 1207734"/>
                <a:gd name="connsiteY10" fmla="*/ 126307 h 602557"/>
                <a:gd name="connsiteX11" fmla="*/ 417159 w 1207734"/>
                <a:gd name="connsiteY11" fmla="*/ 69157 h 602557"/>
                <a:gd name="connsiteX12" fmla="*/ 445734 w 1207734"/>
                <a:gd name="connsiteY12" fmla="*/ 59632 h 602557"/>
                <a:gd name="connsiteX13" fmla="*/ 512409 w 1207734"/>
                <a:gd name="connsiteY13" fmla="*/ 21532 h 602557"/>
                <a:gd name="connsiteX14" fmla="*/ 579084 w 1207734"/>
                <a:gd name="connsiteY14" fmla="*/ 2482 h 602557"/>
                <a:gd name="connsiteX15" fmla="*/ 769584 w 1207734"/>
                <a:gd name="connsiteY15" fmla="*/ 12007 h 602557"/>
                <a:gd name="connsiteX16" fmla="*/ 826734 w 1207734"/>
                <a:gd name="connsiteY16" fmla="*/ 50107 h 602557"/>
                <a:gd name="connsiteX17" fmla="*/ 893409 w 1207734"/>
                <a:gd name="connsiteY17" fmla="*/ 97732 h 602557"/>
                <a:gd name="connsiteX18" fmla="*/ 912459 w 1207734"/>
                <a:gd name="connsiteY18" fmla="*/ 126307 h 602557"/>
                <a:gd name="connsiteX19" fmla="*/ 998184 w 1207734"/>
                <a:gd name="connsiteY19" fmla="*/ 173932 h 602557"/>
                <a:gd name="connsiteX20" fmla="*/ 1026759 w 1207734"/>
                <a:gd name="connsiteY20" fmla="*/ 192982 h 602557"/>
                <a:gd name="connsiteX21" fmla="*/ 1055334 w 1207734"/>
                <a:gd name="connsiteY21" fmla="*/ 354907 h 602557"/>
                <a:gd name="connsiteX22" fmla="*/ 1083909 w 1207734"/>
                <a:gd name="connsiteY22" fmla="*/ 412057 h 602557"/>
                <a:gd name="connsiteX23" fmla="*/ 1102959 w 1207734"/>
                <a:gd name="connsiteY23" fmla="*/ 450157 h 602557"/>
                <a:gd name="connsiteX24" fmla="*/ 1122009 w 1207734"/>
                <a:gd name="connsiteY24" fmla="*/ 478732 h 602557"/>
                <a:gd name="connsiteX25" fmla="*/ 1141059 w 1207734"/>
                <a:gd name="connsiteY25" fmla="*/ 535882 h 602557"/>
                <a:gd name="connsiteX26" fmla="*/ 1179159 w 1207734"/>
                <a:gd name="connsiteY26" fmla="*/ 593032 h 602557"/>
                <a:gd name="connsiteX27" fmla="*/ 1207734 w 1207734"/>
                <a:gd name="connsiteY27" fmla="*/ 602557 h 6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7734" h="602557">
                  <a:moveTo>
                    <a:pt x="112359" y="507307"/>
                  </a:moveTo>
                  <a:lnTo>
                    <a:pt x="74259" y="450157"/>
                  </a:lnTo>
                  <a:cubicBezTo>
                    <a:pt x="67909" y="440632"/>
                    <a:pt x="63304" y="429677"/>
                    <a:pt x="55209" y="421582"/>
                  </a:cubicBezTo>
                  <a:cubicBezTo>
                    <a:pt x="16594" y="382967"/>
                    <a:pt x="32658" y="405055"/>
                    <a:pt x="7584" y="354907"/>
                  </a:cubicBezTo>
                  <a:cubicBezTo>
                    <a:pt x="50189" y="291000"/>
                    <a:pt x="0" y="353613"/>
                    <a:pt x="55209" y="316807"/>
                  </a:cubicBezTo>
                  <a:cubicBezTo>
                    <a:pt x="66417" y="309335"/>
                    <a:pt x="75160" y="298580"/>
                    <a:pt x="83784" y="288232"/>
                  </a:cubicBezTo>
                  <a:cubicBezTo>
                    <a:pt x="104951" y="262832"/>
                    <a:pt x="97542" y="253307"/>
                    <a:pt x="131409" y="240607"/>
                  </a:cubicBezTo>
                  <a:cubicBezTo>
                    <a:pt x="146568" y="234923"/>
                    <a:pt x="163415" y="235342"/>
                    <a:pt x="179034" y="231082"/>
                  </a:cubicBezTo>
                  <a:cubicBezTo>
                    <a:pt x="198407" y="225798"/>
                    <a:pt x="236184" y="212032"/>
                    <a:pt x="236184" y="212032"/>
                  </a:cubicBezTo>
                  <a:cubicBezTo>
                    <a:pt x="319666" y="128550"/>
                    <a:pt x="213768" y="230712"/>
                    <a:pt x="293334" y="164407"/>
                  </a:cubicBezTo>
                  <a:cubicBezTo>
                    <a:pt x="340900" y="124769"/>
                    <a:pt x="300266" y="143046"/>
                    <a:pt x="350484" y="126307"/>
                  </a:cubicBezTo>
                  <a:cubicBezTo>
                    <a:pt x="373004" y="103787"/>
                    <a:pt x="388648" y="85449"/>
                    <a:pt x="417159" y="69157"/>
                  </a:cubicBezTo>
                  <a:cubicBezTo>
                    <a:pt x="425876" y="64176"/>
                    <a:pt x="436754" y="64122"/>
                    <a:pt x="445734" y="59632"/>
                  </a:cubicBezTo>
                  <a:cubicBezTo>
                    <a:pt x="541393" y="11803"/>
                    <a:pt x="395517" y="71629"/>
                    <a:pt x="512409" y="21532"/>
                  </a:cubicBezTo>
                  <a:cubicBezTo>
                    <a:pt x="531540" y="13333"/>
                    <a:pt x="559750" y="7315"/>
                    <a:pt x="579084" y="2482"/>
                  </a:cubicBezTo>
                  <a:cubicBezTo>
                    <a:pt x="642584" y="5657"/>
                    <a:pt x="707149" y="0"/>
                    <a:pt x="769584" y="12007"/>
                  </a:cubicBezTo>
                  <a:cubicBezTo>
                    <a:pt x="792067" y="16331"/>
                    <a:pt x="808418" y="36370"/>
                    <a:pt x="826734" y="50107"/>
                  </a:cubicBezTo>
                  <a:cubicBezTo>
                    <a:pt x="873992" y="85551"/>
                    <a:pt x="851625" y="69876"/>
                    <a:pt x="893409" y="97732"/>
                  </a:cubicBezTo>
                  <a:cubicBezTo>
                    <a:pt x="899759" y="107257"/>
                    <a:pt x="903844" y="118769"/>
                    <a:pt x="912459" y="126307"/>
                  </a:cubicBezTo>
                  <a:cubicBezTo>
                    <a:pt x="992546" y="196383"/>
                    <a:pt x="941494" y="145587"/>
                    <a:pt x="998184" y="173932"/>
                  </a:cubicBezTo>
                  <a:cubicBezTo>
                    <a:pt x="1008423" y="179052"/>
                    <a:pt x="1017234" y="186632"/>
                    <a:pt x="1026759" y="192982"/>
                  </a:cubicBezTo>
                  <a:cubicBezTo>
                    <a:pt x="1072615" y="261767"/>
                    <a:pt x="1036869" y="197951"/>
                    <a:pt x="1055334" y="354907"/>
                  </a:cubicBezTo>
                  <a:cubicBezTo>
                    <a:pt x="1058568" y="382396"/>
                    <a:pt x="1070590" y="388749"/>
                    <a:pt x="1083909" y="412057"/>
                  </a:cubicBezTo>
                  <a:cubicBezTo>
                    <a:pt x="1090954" y="424385"/>
                    <a:pt x="1095914" y="437829"/>
                    <a:pt x="1102959" y="450157"/>
                  </a:cubicBezTo>
                  <a:cubicBezTo>
                    <a:pt x="1108639" y="460096"/>
                    <a:pt x="1117360" y="468271"/>
                    <a:pt x="1122009" y="478732"/>
                  </a:cubicBezTo>
                  <a:cubicBezTo>
                    <a:pt x="1130164" y="497082"/>
                    <a:pt x="1129920" y="519174"/>
                    <a:pt x="1141059" y="535882"/>
                  </a:cubicBezTo>
                  <a:cubicBezTo>
                    <a:pt x="1153759" y="554932"/>
                    <a:pt x="1157439" y="585792"/>
                    <a:pt x="1179159" y="593032"/>
                  </a:cubicBezTo>
                  <a:lnTo>
                    <a:pt x="1207734" y="6025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648200" y="62103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14400" y="5105400"/>
            <a:ext cx="2438400" cy="563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Edwards Aquifer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Recharge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10200" y="1600200"/>
            <a:ext cx="2438400" cy="5635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Edwards Aquifer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Contributing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5410200"/>
            <a:ext cx="1802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Helotes Creek</a:t>
            </a:r>
          </a:p>
        </p:txBody>
      </p:sp>
      <p:pic>
        <p:nvPicPr>
          <p:cNvPr id="44" name="Picture 43" descr="DSCF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600" y="0"/>
            <a:ext cx="4978400" cy="3733800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>
          <a:xfrm>
            <a:off x="4572000" y="3733800"/>
            <a:ext cx="228600" cy="228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257800" y="152400"/>
            <a:ext cx="2743200" cy="715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Helotes Creek Contributing Zone </a:t>
            </a:r>
          </a:p>
        </p:txBody>
      </p:sp>
    </p:spTree>
    <p:extLst>
      <p:ext uri="{BB962C8B-B14F-4D97-AF65-F5344CB8AC3E}">
        <p14:creationId xmlns:p14="http://schemas.microsoft.com/office/powerpoint/2010/main" val="2027410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otesCreekMa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33400"/>
            <a:ext cx="7503748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3810000" cy="715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Lower Helotes Creek Sub-Basin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22098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0.94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26670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3.05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1242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2.47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990218" y="875397"/>
            <a:ext cx="1763795" cy="1564448"/>
          </a:xfrm>
          <a:custGeom>
            <a:avLst/>
            <a:gdLst>
              <a:gd name="connsiteX0" fmla="*/ 1763795 w 1763795"/>
              <a:gd name="connsiteY0" fmla="*/ 1564448 h 1564448"/>
              <a:gd name="connsiteX1" fmla="*/ 1750794 w 1763795"/>
              <a:gd name="connsiteY1" fmla="*/ 1555780 h 1564448"/>
              <a:gd name="connsiteX2" fmla="*/ 1690123 w 1763795"/>
              <a:gd name="connsiteY2" fmla="*/ 1542779 h 1564448"/>
              <a:gd name="connsiteX3" fmla="*/ 1655454 w 1763795"/>
              <a:gd name="connsiteY3" fmla="*/ 1534112 h 1564448"/>
              <a:gd name="connsiteX4" fmla="*/ 1629452 w 1763795"/>
              <a:gd name="connsiteY4" fmla="*/ 1525445 h 1564448"/>
              <a:gd name="connsiteX5" fmla="*/ 1616451 w 1763795"/>
              <a:gd name="connsiteY5" fmla="*/ 1521111 h 1564448"/>
              <a:gd name="connsiteX6" fmla="*/ 1577448 w 1763795"/>
              <a:gd name="connsiteY6" fmla="*/ 1503776 h 1564448"/>
              <a:gd name="connsiteX7" fmla="*/ 1564447 w 1763795"/>
              <a:gd name="connsiteY7" fmla="*/ 1499443 h 1564448"/>
              <a:gd name="connsiteX8" fmla="*/ 1551446 w 1763795"/>
              <a:gd name="connsiteY8" fmla="*/ 1495109 h 1564448"/>
              <a:gd name="connsiteX9" fmla="*/ 1477774 w 1763795"/>
              <a:gd name="connsiteY9" fmla="*/ 1490776 h 1564448"/>
              <a:gd name="connsiteX10" fmla="*/ 1451773 w 1763795"/>
              <a:gd name="connsiteY10" fmla="*/ 1477775 h 1564448"/>
              <a:gd name="connsiteX11" fmla="*/ 1443105 w 1763795"/>
              <a:gd name="connsiteY11" fmla="*/ 1469107 h 1564448"/>
              <a:gd name="connsiteX12" fmla="*/ 1399769 w 1763795"/>
              <a:gd name="connsiteY12" fmla="*/ 1460440 h 1564448"/>
              <a:gd name="connsiteX13" fmla="*/ 1360766 w 1763795"/>
              <a:gd name="connsiteY13" fmla="*/ 1451773 h 1564448"/>
              <a:gd name="connsiteX14" fmla="*/ 1352099 w 1763795"/>
              <a:gd name="connsiteY14" fmla="*/ 1438772 h 1564448"/>
              <a:gd name="connsiteX15" fmla="*/ 1339098 w 1763795"/>
              <a:gd name="connsiteY15" fmla="*/ 1434438 h 1564448"/>
              <a:gd name="connsiteX16" fmla="*/ 1326097 w 1763795"/>
              <a:gd name="connsiteY16" fmla="*/ 1425771 h 1564448"/>
              <a:gd name="connsiteX17" fmla="*/ 1304428 w 1763795"/>
              <a:gd name="connsiteY17" fmla="*/ 1408436 h 1564448"/>
              <a:gd name="connsiteX18" fmla="*/ 1295761 w 1763795"/>
              <a:gd name="connsiteY18" fmla="*/ 1395435 h 1564448"/>
              <a:gd name="connsiteX19" fmla="*/ 1282760 w 1763795"/>
              <a:gd name="connsiteY19" fmla="*/ 1386768 h 1564448"/>
              <a:gd name="connsiteX20" fmla="*/ 1269759 w 1763795"/>
              <a:gd name="connsiteY20" fmla="*/ 1373767 h 1564448"/>
              <a:gd name="connsiteX21" fmla="*/ 1256758 w 1763795"/>
              <a:gd name="connsiteY21" fmla="*/ 1365100 h 1564448"/>
              <a:gd name="connsiteX22" fmla="*/ 1235090 w 1763795"/>
              <a:gd name="connsiteY22" fmla="*/ 1347765 h 1564448"/>
              <a:gd name="connsiteX23" fmla="*/ 1170085 w 1763795"/>
              <a:gd name="connsiteY23" fmla="*/ 1343431 h 1564448"/>
              <a:gd name="connsiteX24" fmla="*/ 1157084 w 1763795"/>
              <a:gd name="connsiteY24" fmla="*/ 1339098 h 1564448"/>
              <a:gd name="connsiteX25" fmla="*/ 1135416 w 1763795"/>
              <a:gd name="connsiteY25" fmla="*/ 1321763 h 1564448"/>
              <a:gd name="connsiteX26" fmla="*/ 1109414 w 1763795"/>
              <a:gd name="connsiteY26" fmla="*/ 1313096 h 1564448"/>
              <a:gd name="connsiteX27" fmla="*/ 1096413 w 1763795"/>
              <a:gd name="connsiteY27" fmla="*/ 1308762 h 1564448"/>
              <a:gd name="connsiteX28" fmla="*/ 1083412 w 1763795"/>
              <a:gd name="connsiteY28" fmla="*/ 1304429 h 1564448"/>
              <a:gd name="connsiteX29" fmla="*/ 1040076 w 1763795"/>
              <a:gd name="connsiteY29" fmla="*/ 1313096 h 1564448"/>
              <a:gd name="connsiteX30" fmla="*/ 1027075 w 1763795"/>
              <a:gd name="connsiteY30" fmla="*/ 1321763 h 1564448"/>
              <a:gd name="connsiteX31" fmla="*/ 1001073 w 1763795"/>
              <a:gd name="connsiteY31" fmla="*/ 1343431 h 1564448"/>
              <a:gd name="connsiteX32" fmla="*/ 975071 w 1763795"/>
              <a:gd name="connsiteY32" fmla="*/ 1352099 h 1564448"/>
              <a:gd name="connsiteX33" fmla="*/ 962070 w 1763795"/>
              <a:gd name="connsiteY33" fmla="*/ 1356432 h 1564448"/>
              <a:gd name="connsiteX34" fmla="*/ 923067 w 1763795"/>
              <a:gd name="connsiteY34" fmla="*/ 1352099 h 1564448"/>
              <a:gd name="connsiteX35" fmla="*/ 914400 w 1763795"/>
              <a:gd name="connsiteY35" fmla="*/ 1343431 h 1564448"/>
              <a:gd name="connsiteX36" fmla="*/ 897065 w 1763795"/>
              <a:gd name="connsiteY36" fmla="*/ 1317430 h 1564448"/>
              <a:gd name="connsiteX37" fmla="*/ 884064 w 1763795"/>
              <a:gd name="connsiteY37" fmla="*/ 1269759 h 1564448"/>
              <a:gd name="connsiteX38" fmla="*/ 879731 w 1763795"/>
              <a:gd name="connsiteY38" fmla="*/ 1135416 h 1564448"/>
              <a:gd name="connsiteX39" fmla="*/ 871064 w 1763795"/>
              <a:gd name="connsiteY39" fmla="*/ 1096413 h 1564448"/>
              <a:gd name="connsiteX40" fmla="*/ 866730 w 1763795"/>
              <a:gd name="connsiteY40" fmla="*/ 949069 h 1564448"/>
              <a:gd name="connsiteX41" fmla="*/ 858063 w 1763795"/>
              <a:gd name="connsiteY41" fmla="*/ 936068 h 1564448"/>
              <a:gd name="connsiteX42" fmla="*/ 832061 w 1763795"/>
              <a:gd name="connsiteY42" fmla="*/ 901399 h 1564448"/>
              <a:gd name="connsiteX43" fmla="*/ 823393 w 1763795"/>
              <a:gd name="connsiteY43" fmla="*/ 875397 h 1564448"/>
              <a:gd name="connsiteX44" fmla="*/ 810392 w 1763795"/>
              <a:gd name="connsiteY44" fmla="*/ 849395 h 1564448"/>
              <a:gd name="connsiteX45" fmla="*/ 797391 w 1763795"/>
              <a:gd name="connsiteY45" fmla="*/ 840728 h 1564448"/>
              <a:gd name="connsiteX46" fmla="*/ 775723 w 1763795"/>
              <a:gd name="connsiteY46" fmla="*/ 819060 h 1564448"/>
              <a:gd name="connsiteX47" fmla="*/ 762722 w 1763795"/>
              <a:gd name="connsiteY47" fmla="*/ 814726 h 1564448"/>
              <a:gd name="connsiteX48" fmla="*/ 667382 w 1763795"/>
              <a:gd name="connsiteY48" fmla="*/ 806059 h 1564448"/>
              <a:gd name="connsiteX49" fmla="*/ 645714 w 1763795"/>
              <a:gd name="connsiteY49" fmla="*/ 801725 h 1564448"/>
              <a:gd name="connsiteX50" fmla="*/ 619712 w 1763795"/>
              <a:gd name="connsiteY50" fmla="*/ 793058 h 1564448"/>
              <a:gd name="connsiteX51" fmla="*/ 593710 w 1763795"/>
              <a:gd name="connsiteY51" fmla="*/ 788724 h 1564448"/>
              <a:gd name="connsiteX52" fmla="*/ 580709 w 1763795"/>
              <a:gd name="connsiteY52" fmla="*/ 784391 h 1564448"/>
              <a:gd name="connsiteX53" fmla="*/ 563374 w 1763795"/>
              <a:gd name="connsiteY53" fmla="*/ 780057 h 1564448"/>
              <a:gd name="connsiteX54" fmla="*/ 550373 w 1763795"/>
              <a:gd name="connsiteY54" fmla="*/ 771390 h 1564448"/>
              <a:gd name="connsiteX55" fmla="*/ 541706 w 1763795"/>
              <a:gd name="connsiteY55" fmla="*/ 762722 h 1564448"/>
              <a:gd name="connsiteX56" fmla="*/ 515704 w 1763795"/>
              <a:gd name="connsiteY56" fmla="*/ 754055 h 1564448"/>
              <a:gd name="connsiteX57" fmla="*/ 468034 w 1763795"/>
              <a:gd name="connsiteY57" fmla="*/ 741054 h 1564448"/>
              <a:gd name="connsiteX58" fmla="*/ 450700 w 1763795"/>
              <a:gd name="connsiteY58" fmla="*/ 736721 h 1564448"/>
              <a:gd name="connsiteX59" fmla="*/ 433365 w 1763795"/>
              <a:gd name="connsiteY59" fmla="*/ 732387 h 1564448"/>
              <a:gd name="connsiteX60" fmla="*/ 398696 w 1763795"/>
              <a:gd name="connsiteY60" fmla="*/ 723720 h 1564448"/>
              <a:gd name="connsiteX61" fmla="*/ 368360 w 1763795"/>
              <a:gd name="connsiteY61" fmla="*/ 715052 h 1564448"/>
              <a:gd name="connsiteX62" fmla="*/ 355359 w 1763795"/>
              <a:gd name="connsiteY62" fmla="*/ 706385 h 1564448"/>
              <a:gd name="connsiteX63" fmla="*/ 346692 w 1763795"/>
              <a:gd name="connsiteY63" fmla="*/ 693384 h 1564448"/>
              <a:gd name="connsiteX64" fmla="*/ 351026 w 1763795"/>
              <a:gd name="connsiteY64" fmla="*/ 667382 h 1564448"/>
              <a:gd name="connsiteX65" fmla="*/ 359693 w 1763795"/>
              <a:gd name="connsiteY65" fmla="*/ 641380 h 1564448"/>
              <a:gd name="connsiteX66" fmla="*/ 364027 w 1763795"/>
              <a:gd name="connsiteY66" fmla="*/ 628379 h 1564448"/>
              <a:gd name="connsiteX67" fmla="*/ 368360 w 1763795"/>
              <a:gd name="connsiteY67" fmla="*/ 611045 h 1564448"/>
              <a:gd name="connsiteX68" fmla="*/ 377027 w 1763795"/>
              <a:gd name="connsiteY68" fmla="*/ 602377 h 1564448"/>
              <a:gd name="connsiteX69" fmla="*/ 372694 w 1763795"/>
              <a:gd name="connsiteY69" fmla="*/ 541706 h 1564448"/>
              <a:gd name="connsiteX70" fmla="*/ 368360 w 1763795"/>
              <a:gd name="connsiteY70" fmla="*/ 528705 h 1564448"/>
              <a:gd name="connsiteX71" fmla="*/ 355359 w 1763795"/>
              <a:gd name="connsiteY71" fmla="*/ 515704 h 1564448"/>
              <a:gd name="connsiteX72" fmla="*/ 338025 w 1763795"/>
              <a:gd name="connsiteY72" fmla="*/ 489703 h 1564448"/>
              <a:gd name="connsiteX73" fmla="*/ 316356 w 1763795"/>
              <a:gd name="connsiteY73" fmla="*/ 468034 h 1564448"/>
              <a:gd name="connsiteX74" fmla="*/ 286021 w 1763795"/>
              <a:gd name="connsiteY74" fmla="*/ 446366 h 1564448"/>
              <a:gd name="connsiteX75" fmla="*/ 255685 w 1763795"/>
              <a:gd name="connsiteY75" fmla="*/ 407363 h 1564448"/>
              <a:gd name="connsiteX76" fmla="*/ 247018 w 1763795"/>
              <a:gd name="connsiteY76" fmla="*/ 394362 h 1564448"/>
              <a:gd name="connsiteX77" fmla="*/ 221016 w 1763795"/>
              <a:gd name="connsiteY77" fmla="*/ 372694 h 1564448"/>
              <a:gd name="connsiteX78" fmla="*/ 203682 w 1763795"/>
              <a:gd name="connsiteY78" fmla="*/ 346692 h 1564448"/>
              <a:gd name="connsiteX79" fmla="*/ 195014 w 1763795"/>
              <a:gd name="connsiteY79" fmla="*/ 338025 h 1564448"/>
              <a:gd name="connsiteX80" fmla="*/ 186347 w 1763795"/>
              <a:gd name="connsiteY80" fmla="*/ 325024 h 1564448"/>
              <a:gd name="connsiteX81" fmla="*/ 173346 w 1763795"/>
              <a:gd name="connsiteY81" fmla="*/ 316357 h 1564448"/>
              <a:gd name="connsiteX82" fmla="*/ 156011 w 1763795"/>
              <a:gd name="connsiteY82" fmla="*/ 294688 h 1564448"/>
              <a:gd name="connsiteX83" fmla="*/ 147344 w 1763795"/>
              <a:gd name="connsiteY83" fmla="*/ 281687 h 1564448"/>
              <a:gd name="connsiteX84" fmla="*/ 134343 w 1763795"/>
              <a:gd name="connsiteY84" fmla="*/ 273020 h 1564448"/>
              <a:gd name="connsiteX85" fmla="*/ 112675 w 1763795"/>
              <a:gd name="connsiteY85" fmla="*/ 247018 h 1564448"/>
              <a:gd name="connsiteX86" fmla="*/ 95340 w 1763795"/>
              <a:gd name="connsiteY86" fmla="*/ 221016 h 1564448"/>
              <a:gd name="connsiteX87" fmla="*/ 91007 w 1763795"/>
              <a:gd name="connsiteY87" fmla="*/ 208015 h 1564448"/>
              <a:gd name="connsiteX88" fmla="*/ 82339 w 1763795"/>
              <a:gd name="connsiteY88" fmla="*/ 199348 h 1564448"/>
              <a:gd name="connsiteX89" fmla="*/ 78006 w 1763795"/>
              <a:gd name="connsiteY89" fmla="*/ 182013 h 1564448"/>
              <a:gd name="connsiteX90" fmla="*/ 69338 w 1763795"/>
              <a:gd name="connsiteY90" fmla="*/ 173346 h 1564448"/>
              <a:gd name="connsiteX91" fmla="*/ 47670 w 1763795"/>
              <a:gd name="connsiteY91" fmla="*/ 147344 h 1564448"/>
              <a:gd name="connsiteX92" fmla="*/ 43337 w 1763795"/>
              <a:gd name="connsiteY92" fmla="*/ 134343 h 1564448"/>
              <a:gd name="connsiteX93" fmla="*/ 26002 w 1763795"/>
              <a:gd name="connsiteY93" fmla="*/ 95340 h 1564448"/>
              <a:gd name="connsiteX94" fmla="*/ 17335 w 1763795"/>
              <a:gd name="connsiteY94" fmla="*/ 60671 h 1564448"/>
              <a:gd name="connsiteX95" fmla="*/ 8667 w 1763795"/>
              <a:gd name="connsiteY95" fmla="*/ 52004 h 1564448"/>
              <a:gd name="connsiteX96" fmla="*/ 0 w 1763795"/>
              <a:gd name="connsiteY96" fmla="*/ 39003 h 1564448"/>
              <a:gd name="connsiteX97" fmla="*/ 4334 w 1763795"/>
              <a:gd name="connsiteY97" fmla="*/ 0 h 156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763795" h="1564448">
                <a:moveTo>
                  <a:pt x="1763795" y="1564448"/>
                </a:moveTo>
                <a:cubicBezTo>
                  <a:pt x="1759461" y="1561559"/>
                  <a:pt x="1755554" y="1557895"/>
                  <a:pt x="1750794" y="1555780"/>
                </a:cubicBezTo>
                <a:cubicBezTo>
                  <a:pt x="1721424" y="1542726"/>
                  <a:pt x="1724067" y="1549143"/>
                  <a:pt x="1690123" y="1542779"/>
                </a:cubicBezTo>
                <a:cubicBezTo>
                  <a:pt x="1678415" y="1540584"/>
                  <a:pt x="1666755" y="1537879"/>
                  <a:pt x="1655454" y="1534112"/>
                </a:cubicBezTo>
                <a:lnTo>
                  <a:pt x="1629452" y="1525445"/>
                </a:lnTo>
                <a:cubicBezTo>
                  <a:pt x="1625118" y="1524000"/>
                  <a:pt x="1620252" y="1523645"/>
                  <a:pt x="1616451" y="1521111"/>
                </a:cubicBezTo>
                <a:cubicBezTo>
                  <a:pt x="1595849" y="1507377"/>
                  <a:pt x="1608389" y="1514090"/>
                  <a:pt x="1577448" y="1503776"/>
                </a:cubicBezTo>
                <a:lnTo>
                  <a:pt x="1564447" y="1499443"/>
                </a:lnTo>
                <a:cubicBezTo>
                  <a:pt x="1560113" y="1497998"/>
                  <a:pt x="1556006" y="1495377"/>
                  <a:pt x="1551446" y="1495109"/>
                </a:cubicBezTo>
                <a:lnTo>
                  <a:pt x="1477774" y="1490776"/>
                </a:lnTo>
                <a:cubicBezTo>
                  <a:pt x="1464043" y="1486199"/>
                  <a:pt x="1463774" y="1487376"/>
                  <a:pt x="1451773" y="1477775"/>
                </a:cubicBezTo>
                <a:cubicBezTo>
                  <a:pt x="1448582" y="1475222"/>
                  <a:pt x="1446981" y="1470399"/>
                  <a:pt x="1443105" y="1469107"/>
                </a:cubicBezTo>
                <a:cubicBezTo>
                  <a:pt x="1429130" y="1464448"/>
                  <a:pt x="1414214" y="1463329"/>
                  <a:pt x="1399769" y="1460440"/>
                </a:cubicBezTo>
                <a:cubicBezTo>
                  <a:pt x="1372265" y="1454939"/>
                  <a:pt x="1385242" y="1457891"/>
                  <a:pt x="1360766" y="1451773"/>
                </a:cubicBezTo>
                <a:cubicBezTo>
                  <a:pt x="1357877" y="1447439"/>
                  <a:pt x="1356166" y="1442026"/>
                  <a:pt x="1352099" y="1438772"/>
                </a:cubicBezTo>
                <a:cubicBezTo>
                  <a:pt x="1348532" y="1435918"/>
                  <a:pt x="1343184" y="1436481"/>
                  <a:pt x="1339098" y="1434438"/>
                </a:cubicBezTo>
                <a:cubicBezTo>
                  <a:pt x="1334440" y="1432109"/>
                  <a:pt x="1330164" y="1429025"/>
                  <a:pt x="1326097" y="1425771"/>
                </a:cubicBezTo>
                <a:cubicBezTo>
                  <a:pt x="1295221" y="1401071"/>
                  <a:pt x="1344441" y="1435111"/>
                  <a:pt x="1304428" y="1408436"/>
                </a:cubicBezTo>
                <a:cubicBezTo>
                  <a:pt x="1301539" y="1404102"/>
                  <a:pt x="1299444" y="1399118"/>
                  <a:pt x="1295761" y="1395435"/>
                </a:cubicBezTo>
                <a:cubicBezTo>
                  <a:pt x="1292078" y="1391752"/>
                  <a:pt x="1286761" y="1390102"/>
                  <a:pt x="1282760" y="1386768"/>
                </a:cubicBezTo>
                <a:cubicBezTo>
                  <a:pt x="1278052" y="1382845"/>
                  <a:pt x="1274467" y="1377690"/>
                  <a:pt x="1269759" y="1373767"/>
                </a:cubicBezTo>
                <a:cubicBezTo>
                  <a:pt x="1265758" y="1370433"/>
                  <a:pt x="1260825" y="1368354"/>
                  <a:pt x="1256758" y="1365100"/>
                </a:cubicBezTo>
                <a:cubicBezTo>
                  <a:pt x="1250663" y="1360224"/>
                  <a:pt x="1243517" y="1349170"/>
                  <a:pt x="1235090" y="1347765"/>
                </a:cubicBezTo>
                <a:cubicBezTo>
                  <a:pt x="1213669" y="1344195"/>
                  <a:pt x="1191753" y="1344876"/>
                  <a:pt x="1170085" y="1343431"/>
                </a:cubicBezTo>
                <a:cubicBezTo>
                  <a:pt x="1165751" y="1341987"/>
                  <a:pt x="1161001" y="1341448"/>
                  <a:pt x="1157084" y="1339098"/>
                </a:cubicBezTo>
                <a:cubicBezTo>
                  <a:pt x="1131351" y="1323658"/>
                  <a:pt x="1168876" y="1336634"/>
                  <a:pt x="1135416" y="1321763"/>
                </a:cubicBezTo>
                <a:cubicBezTo>
                  <a:pt x="1127067" y="1318053"/>
                  <a:pt x="1118081" y="1315985"/>
                  <a:pt x="1109414" y="1313096"/>
                </a:cubicBezTo>
                <a:lnTo>
                  <a:pt x="1096413" y="1308762"/>
                </a:lnTo>
                <a:lnTo>
                  <a:pt x="1083412" y="1304429"/>
                </a:lnTo>
                <a:cubicBezTo>
                  <a:pt x="1068967" y="1307318"/>
                  <a:pt x="1052333" y="1304925"/>
                  <a:pt x="1040076" y="1313096"/>
                </a:cubicBezTo>
                <a:cubicBezTo>
                  <a:pt x="1035742" y="1315985"/>
                  <a:pt x="1031076" y="1318429"/>
                  <a:pt x="1027075" y="1321763"/>
                </a:cubicBezTo>
                <a:cubicBezTo>
                  <a:pt x="1015410" y="1331484"/>
                  <a:pt x="1014909" y="1337282"/>
                  <a:pt x="1001073" y="1343431"/>
                </a:cubicBezTo>
                <a:cubicBezTo>
                  <a:pt x="992724" y="1347142"/>
                  <a:pt x="983738" y="1349210"/>
                  <a:pt x="975071" y="1352099"/>
                </a:cubicBezTo>
                <a:lnTo>
                  <a:pt x="962070" y="1356432"/>
                </a:lnTo>
                <a:cubicBezTo>
                  <a:pt x="949069" y="1354988"/>
                  <a:pt x="935687" y="1355541"/>
                  <a:pt x="923067" y="1352099"/>
                </a:cubicBezTo>
                <a:cubicBezTo>
                  <a:pt x="919125" y="1351024"/>
                  <a:pt x="916852" y="1346700"/>
                  <a:pt x="914400" y="1343431"/>
                </a:cubicBezTo>
                <a:cubicBezTo>
                  <a:pt x="908150" y="1335098"/>
                  <a:pt x="897065" y="1317430"/>
                  <a:pt x="897065" y="1317430"/>
                </a:cubicBezTo>
                <a:cubicBezTo>
                  <a:pt x="886069" y="1284440"/>
                  <a:pt x="890190" y="1300387"/>
                  <a:pt x="884064" y="1269759"/>
                </a:cubicBezTo>
                <a:cubicBezTo>
                  <a:pt x="882620" y="1224978"/>
                  <a:pt x="882216" y="1180151"/>
                  <a:pt x="879731" y="1135416"/>
                </a:cubicBezTo>
                <a:cubicBezTo>
                  <a:pt x="879338" y="1128350"/>
                  <a:pt x="873051" y="1104364"/>
                  <a:pt x="871064" y="1096413"/>
                </a:cubicBezTo>
                <a:cubicBezTo>
                  <a:pt x="869619" y="1047298"/>
                  <a:pt x="870701" y="998044"/>
                  <a:pt x="866730" y="949069"/>
                </a:cubicBezTo>
                <a:cubicBezTo>
                  <a:pt x="866309" y="943878"/>
                  <a:pt x="861317" y="940135"/>
                  <a:pt x="858063" y="936068"/>
                </a:cubicBezTo>
                <a:cubicBezTo>
                  <a:pt x="846327" y="921398"/>
                  <a:pt x="840705" y="927328"/>
                  <a:pt x="832061" y="901399"/>
                </a:cubicBezTo>
                <a:lnTo>
                  <a:pt x="823393" y="875397"/>
                </a:lnTo>
                <a:cubicBezTo>
                  <a:pt x="819867" y="864820"/>
                  <a:pt x="818796" y="857798"/>
                  <a:pt x="810392" y="849395"/>
                </a:cubicBezTo>
                <a:cubicBezTo>
                  <a:pt x="806709" y="845712"/>
                  <a:pt x="801311" y="844158"/>
                  <a:pt x="797391" y="840728"/>
                </a:cubicBezTo>
                <a:cubicBezTo>
                  <a:pt x="789704" y="834002"/>
                  <a:pt x="785413" y="822290"/>
                  <a:pt x="775723" y="819060"/>
                </a:cubicBezTo>
                <a:cubicBezTo>
                  <a:pt x="771389" y="817615"/>
                  <a:pt x="767181" y="815717"/>
                  <a:pt x="762722" y="814726"/>
                </a:cubicBezTo>
                <a:cubicBezTo>
                  <a:pt x="730873" y="807649"/>
                  <a:pt x="700696" y="808141"/>
                  <a:pt x="667382" y="806059"/>
                </a:cubicBezTo>
                <a:cubicBezTo>
                  <a:pt x="660159" y="804614"/>
                  <a:pt x="652820" y="803663"/>
                  <a:pt x="645714" y="801725"/>
                </a:cubicBezTo>
                <a:cubicBezTo>
                  <a:pt x="636900" y="799321"/>
                  <a:pt x="628724" y="794560"/>
                  <a:pt x="619712" y="793058"/>
                </a:cubicBezTo>
                <a:cubicBezTo>
                  <a:pt x="611045" y="791613"/>
                  <a:pt x="602288" y="790630"/>
                  <a:pt x="593710" y="788724"/>
                </a:cubicBezTo>
                <a:cubicBezTo>
                  <a:pt x="589251" y="787733"/>
                  <a:pt x="585101" y="785646"/>
                  <a:pt x="580709" y="784391"/>
                </a:cubicBezTo>
                <a:cubicBezTo>
                  <a:pt x="574982" y="782755"/>
                  <a:pt x="569152" y="781502"/>
                  <a:pt x="563374" y="780057"/>
                </a:cubicBezTo>
                <a:cubicBezTo>
                  <a:pt x="559040" y="777168"/>
                  <a:pt x="554440" y="774644"/>
                  <a:pt x="550373" y="771390"/>
                </a:cubicBezTo>
                <a:cubicBezTo>
                  <a:pt x="547182" y="768838"/>
                  <a:pt x="545361" y="764549"/>
                  <a:pt x="541706" y="762722"/>
                </a:cubicBezTo>
                <a:cubicBezTo>
                  <a:pt x="533534" y="758636"/>
                  <a:pt x="524371" y="756944"/>
                  <a:pt x="515704" y="754055"/>
                </a:cubicBezTo>
                <a:cubicBezTo>
                  <a:pt x="491396" y="745952"/>
                  <a:pt x="507151" y="750833"/>
                  <a:pt x="468034" y="741054"/>
                </a:cubicBezTo>
                <a:lnTo>
                  <a:pt x="450700" y="736721"/>
                </a:lnTo>
                <a:cubicBezTo>
                  <a:pt x="444922" y="735276"/>
                  <a:pt x="439206" y="733555"/>
                  <a:pt x="433365" y="732387"/>
                </a:cubicBezTo>
                <a:cubicBezTo>
                  <a:pt x="389319" y="723577"/>
                  <a:pt x="429785" y="732602"/>
                  <a:pt x="398696" y="723720"/>
                </a:cubicBezTo>
                <a:cubicBezTo>
                  <a:pt x="392215" y="721868"/>
                  <a:pt x="375288" y="718516"/>
                  <a:pt x="368360" y="715052"/>
                </a:cubicBezTo>
                <a:cubicBezTo>
                  <a:pt x="363702" y="712723"/>
                  <a:pt x="359693" y="709274"/>
                  <a:pt x="355359" y="706385"/>
                </a:cubicBezTo>
                <a:cubicBezTo>
                  <a:pt x="352470" y="702051"/>
                  <a:pt x="347267" y="698561"/>
                  <a:pt x="346692" y="693384"/>
                </a:cubicBezTo>
                <a:cubicBezTo>
                  <a:pt x="345722" y="684651"/>
                  <a:pt x="348895" y="675907"/>
                  <a:pt x="351026" y="667382"/>
                </a:cubicBezTo>
                <a:cubicBezTo>
                  <a:pt x="353242" y="658519"/>
                  <a:pt x="356804" y="650047"/>
                  <a:pt x="359693" y="641380"/>
                </a:cubicBezTo>
                <a:cubicBezTo>
                  <a:pt x="361138" y="637046"/>
                  <a:pt x="362919" y="632811"/>
                  <a:pt x="364027" y="628379"/>
                </a:cubicBezTo>
                <a:cubicBezTo>
                  <a:pt x="365471" y="622601"/>
                  <a:pt x="365697" y="616372"/>
                  <a:pt x="368360" y="611045"/>
                </a:cubicBezTo>
                <a:cubicBezTo>
                  <a:pt x="370187" y="607390"/>
                  <a:pt x="374138" y="605266"/>
                  <a:pt x="377027" y="602377"/>
                </a:cubicBezTo>
                <a:cubicBezTo>
                  <a:pt x="375583" y="582153"/>
                  <a:pt x="375063" y="561842"/>
                  <a:pt x="372694" y="541706"/>
                </a:cubicBezTo>
                <a:cubicBezTo>
                  <a:pt x="372160" y="537169"/>
                  <a:pt x="370894" y="532506"/>
                  <a:pt x="368360" y="528705"/>
                </a:cubicBezTo>
                <a:cubicBezTo>
                  <a:pt x="364960" y="523606"/>
                  <a:pt x="359122" y="520542"/>
                  <a:pt x="355359" y="515704"/>
                </a:cubicBezTo>
                <a:cubicBezTo>
                  <a:pt x="348964" y="507482"/>
                  <a:pt x="345391" y="497069"/>
                  <a:pt x="338025" y="489703"/>
                </a:cubicBezTo>
                <a:cubicBezTo>
                  <a:pt x="330802" y="482480"/>
                  <a:pt x="324528" y="474163"/>
                  <a:pt x="316356" y="468034"/>
                </a:cubicBezTo>
                <a:cubicBezTo>
                  <a:pt x="294855" y="451908"/>
                  <a:pt x="305032" y="459039"/>
                  <a:pt x="286021" y="446366"/>
                </a:cubicBezTo>
                <a:cubicBezTo>
                  <a:pt x="274178" y="410840"/>
                  <a:pt x="294664" y="465834"/>
                  <a:pt x="255685" y="407363"/>
                </a:cubicBezTo>
                <a:cubicBezTo>
                  <a:pt x="252796" y="403029"/>
                  <a:pt x="250701" y="398045"/>
                  <a:pt x="247018" y="394362"/>
                </a:cubicBezTo>
                <a:cubicBezTo>
                  <a:pt x="221979" y="369323"/>
                  <a:pt x="245864" y="404643"/>
                  <a:pt x="221016" y="372694"/>
                </a:cubicBezTo>
                <a:cubicBezTo>
                  <a:pt x="214621" y="364471"/>
                  <a:pt x="211048" y="354057"/>
                  <a:pt x="203682" y="346692"/>
                </a:cubicBezTo>
                <a:cubicBezTo>
                  <a:pt x="200793" y="343803"/>
                  <a:pt x="197566" y="341216"/>
                  <a:pt x="195014" y="338025"/>
                </a:cubicBezTo>
                <a:cubicBezTo>
                  <a:pt x="191760" y="333958"/>
                  <a:pt x="190030" y="328707"/>
                  <a:pt x="186347" y="325024"/>
                </a:cubicBezTo>
                <a:cubicBezTo>
                  <a:pt x="182664" y="321341"/>
                  <a:pt x="177680" y="319246"/>
                  <a:pt x="173346" y="316357"/>
                </a:cubicBezTo>
                <a:cubicBezTo>
                  <a:pt x="146671" y="276344"/>
                  <a:pt x="180711" y="325564"/>
                  <a:pt x="156011" y="294688"/>
                </a:cubicBezTo>
                <a:cubicBezTo>
                  <a:pt x="152757" y="290621"/>
                  <a:pt x="151027" y="285370"/>
                  <a:pt x="147344" y="281687"/>
                </a:cubicBezTo>
                <a:cubicBezTo>
                  <a:pt x="143661" y="278004"/>
                  <a:pt x="138677" y="275909"/>
                  <a:pt x="134343" y="273020"/>
                </a:cubicBezTo>
                <a:cubicBezTo>
                  <a:pt x="103379" y="226573"/>
                  <a:pt x="151595" y="297058"/>
                  <a:pt x="112675" y="247018"/>
                </a:cubicBezTo>
                <a:cubicBezTo>
                  <a:pt x="106280" y="238795"/>
                  <a:pt x="95340" y="221016"/>
                  <a:pt x="95340" y="221016"/>
                </a:cubicBezTo>
                <a:cubicBezTo>
                  <a:pt x="93896" y="216682"/>
                  <a:pt x="93357" y="211932"/>
                  <a:pt x="91007" y="208015"/>
                </a:cubicBezTo>
                <a:cubicBezTo>
                  <a:pt x="88905" y="204511"/>
                  <a:pt x="84166" y="203003"/>
                  <a:pt x="82339" y="199348"/>
                </a:cubicBezTo>
                <a:cubicBezTo>
                  <a:pt x="79675" y="194021"/>
                  <a:pt x="80670" y="187340"/>
                  <a:pt x="78006" y="182013"/>
                </a:cubicBezTo>
                <a:cubicBezTo>
                  <a:pt x="76179" y="178358"/>
                  <a:pt x="71890" y="176537"/>
                  <a:pt x="69338" y="173346"/>
                </a:cubicBezTo>
                <a:cubicBezTo>
                  <a:pt x="45198" y="143172"/>
                  <a:pt x="78561" y="178235"/>
                  <a:pt x="47670" y="147344"/>
                </a:cubicBezTo>
                <a:cubicBezTo>
                  <a:pt x="46226" y="143010"/>
                  <a:pt x="45380" y="138429"/>
                  <a:pt x="43337" y="134343"/>
                </a:cubicBezTo>
                <a:cubicBezTo>
                  <a:pt x="31230" y="110129"/>
                  <a:pt x="33458" y="132617"/>
                  <a:pt x="26002" y="95340"/>
                </a:cubicBezTo>
                <a:cubicBezTo>
                  <a:pt x="25071" y="90686"/>
                  <a:pt x="21331" y="67331"/>
                  <a:pt x="17335" y="60671"/>
                </a:cubicBezTo>
                <a:cubicBezTo>
                  <a:pt x="15233" y="57167"/>
                  <a:pt x="11219" y="55195"/>
                  <a:pt x="8667" y="52004"/>
                </a:cubicBezTo>
                <a:cubicBezTo>
                  <a:pt x="5413" y="47937"/>
                  <a:pt x="2889" y="43337"/>
                  <a:pt x="0" y="39003"/>
                </a:cubicBezTo>
                <a:cubicBezTo>
                  <a:pt x="4513" y="2900"/>
                  <a:pt x="4334" y="15980"/>
                  <a:pt x="4334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81319" y="572042"/>
            <a:ext cx="667382" cy="1863469"/>
          </a:xfrm>
          <a:custGeom>
            <a:avLst/>
            <a:gdLst>
              <a:gd name="connsiteX0" fmla="*/ 377028 w 667382"/>
              <a:gd name="connsiteY0" fmla="*/ 1863469 h 1863469"/>
              <a:gd name="connsiteX1" fmla="*/ 403030 w 667382"/>
              <a:gd name="connsiteY1" fmla="*/ 1837467 h 1863469"/>
              <a:gd name="connsiteX2" fmla="*/ 416031 w 667382"/>
              <a:gd name="connsiteY2" fmla="*/ 1833133 h 1863469"/>
              <a:gd name="connsiteX3" fmla="*/ 442033 w 667382"/>
              <a:gd name="connsiteY3" fmla="*/ 1815799 h 1863469"/>
              <a:gd name="connsiteX4" fmla="*/ 476702 w 667382"/>
              <a:gd name="connsiteY4" fmla="*/ 1772462 h 1863469"/>
              <a:gd name="connsiteX5" fmla="*/ 489703 w 667382"/>
              <a:gd name="connsiteY5" fmla="*/ 1763795 h 1863469"/>
              <a:gd name="connsiteX6" fmla="*/ 515705 w 667382"/>
              <a:gd name="connsiteY6" fmla="*/ 1737793 h 1863469"/>
              <a:gd name="connsiteX7" fmla="*/ 528706 w 667382"/>
              <a:gd name="connsiteY7" fmla="*/ 1724792 h 1863469"/>
              <a:gd name="connsiteX8" fmla="*/ 554708 w 667382"/>
              <a:gd name="connsiteY8" fmla="*/ 1707458 h 1863469"/>
              <a:gd name="connsiteX9" fmla="*/ 576376 w 667382"/>
              <a:gd name="connsiteY9" fmla="*/ 1685789 h 1863469"/>
              <a:gd name="connsiteX10" fmla="*/ 580709 w 667382"/>
              <a:gd name="connsiteY10" fmla="*/ 1672788 h 1863469"/>
              <a:gd name="connsiteX11" fmla="*/ 589377 w 667382"/>
              <a:gd name="connsiteY11" fmla="*/ 1664121 h 1863469"/>
              <a:gd name="connsiteX12" fmla="*/ 602378 w 667382"/>
              <a:gd name="connsiteY12" fmla="*/ 1594783 h 1863469"/>
              <a:gd name="connsiteX13" fmla="*/ 611045 w 667382"/>
              <a:gd name="connsiteY13" fmla="*/ 1586115 h 1863469"/>
              <a:gd name="connsiteX14" fmla="*/ 628380 w 667382"/>
              <a:gd name="connsiteY14" fmla="*/ 1577448 h 1863469"/>
              <a:gd name="connsiteX15" fmla="*/ 650048 w 667382"/>
              <a:gd name="connsiteY15" fmla="*/ 1538445 h 1863469"/>
              <a:gd name="connsiteX16" fmla="*/ 654381 w 667382"/>
              <a:gd name="connsiteY16" fmla="*/ 1521111 h 1863469"/>
              <a:gd name="connsiteX17" fmla="*/ 658715 w 667382"/>
              <a:gd name="connsiteY17" fmla="*/ 1482108 h 1863469"/>
              <a:gd name="connsiteX18" fmla="*/ 667382 w 667382"/>
              <a:gd name="connsiteY18" fmla="*/ 1456106 h 1863469"/>
              <a:gd name="connsiteX19" fmla="*/ 663049 w 667382"/>
              <a:gd name="connsiteY19" fmla="*/ 1430104 h 1863469"/>
              <a:gd name="connsiteX20" fmla="*/ 645714 w 667382"/>
              <a:gd name="connsiteY20" fmla="*/ 1412769 h 1863469"/>
              <a:gd name="connsiteX21" fmla="*/ 637047 w 667382"/>
              <a:gd name="connsiteY21" fmla="*/ 1399768 h 1863469"/>
              <a:gd name="connsiteX22" fmla="*/ 619712 w 667382"/>
              <a:gd name="connsiteY22" fmla="*/ 1369433 h 1863469"/>
              <a:gd name="connsiteX23" fmla="*/ 593710 w 667382"/>
              <a:gd name="connsiteY23" fmla="*/ 1334764 h 1863469"/>
              <a:gd name="connsiteX24" fmla="*/ 593710 w 667382"/>
              <a:gd name="connsiteY24" fmla="*/ 1291427 h 1863469"/>
              <a:gd name="connsiteX25" fmla="*/ 615379 w 667382"/>
              <a:gd name="connsiteY25" fmla="*/ 1269759 h 1863469"/>
              <a:gd name="connsiteX26" fmla="*/ 624046 w 667382"/>
              <a:gd name="connsiteY26" fmla="*/ 1235090 h 1863469"/>
              <a:gd name="connsiteX27" fmla="*/ 628380 w 667382"/>
              <a:gd name="connsiteY27" fmla="*/ 1222089 h 1863469"/>
              <a:gd name="connsiteX28" fmla="*/ 632713 w 667382"/>
              <a:gd name="connsiteY28" fmla="*/ 1196087 h 1863469"/>
              <a:gd name="connsiteX29" fmla="*/ 637047 w 667382"/>
              <a:gd name="connsiteY29" fmla="*/ 1183086 h 1863469"/>
              <a:gd name="connsiteX30" fmla="*/ 632713 w 667382"/>
              <a:gd name="connsiteY30" fmla="*/ 1092079 h 1863469"/>
              <a:gd name="connsiteX31" fmla="*/ 606711 w 667382"/>
              <a:gd name="connsiteY31" fmla="*/ 1070411 h 1863469"/>
              <a:gd name="connsiteX32" fmla="*/ 602378 w 667382"/>
              <a:gd name="connsiteY32" fmla="*/ 1014074 h 1863469"/>
              <a:gd name="connsiteX33" fmla="*/ 598044 w 667382"/>
              <a:gd name="connsiteY33" fmla="*/ 988072 h 1863469"/>
              <a:gd name="connsiteX34" fmla="*/ 593710 w 667382"/>
              <a:gd name="connsiteY34" fmla="*/ 966403 h 1863469"/>
              <a:gd name="connsiteX35" fmla="*/ 602378 w 667382"/>
              <a:gd name="connsiteY35" fmla="*/ 875397 h 1863469"/>
              <a:gd name="connsiteX36" fmla="*/ 602378 w 667382"/>
              <a:gd name="connsiteY36" fmla="*/ 806058 h 1863469"/>
              <a:gd name="connsiteX37" fmla="*/ 606711 w 667382"/>
              <a:gd name="connsiteY37" fmla="*/ 793058 h 1863469"/>
              <a:gd name="connsiteX38" fmla="*/ 611045 w 667382"/>
              <a:gd name="connsiteY38" fmla="*/ 767056 h 1863469"/>
              <a:gd name="connsiteX39" fmla="*/ 619712 w 667382"/>
              <a:gd name="connsiteY39" fmla="*/ 741054 h 1863469"/>
              <a:gd name="connsiteX40" fmla="*/ 628380 w 667382"/>
              <a:gd name="connsiteY40" fmla="*/ 715052 h 1863469"/>
              <a:gd name="connsiteX41" fmla="*/ 637047 w 667382"/>
              <a:gd name="connsiteY41" fmla="*/ 689050 h 1863469"/>
              <a:gd name="connsiteX42" fmla="*/ 645714 w 667382"/>
              <a:gd name="connsiteY42" fmla="*/ 676049 h 1863469"/>
              <a:gd name="connsiteX43" fmla="*/ 654381 w 667382"/>
              <a:gd name="connsiteY43" fmla="*/ 650047 h 1863469"/>
              <a:gd name="connsiteX44" fmla="*/ 658715 w 667382"/>
              <a:gd name="connsiteY44" fmla="*/ 615378 h 1863469"/>
              <a:gd name="connsiteX45" fmla="*/ 654381 w 667382"/>
              <a:gd name="connsiteY45" fmla="*/ 554707 h 1863469"/>
              <a:gd name="connsiteX46" fmla="*/ 632713 w 667382"/>
              <a:gd name="connsiteY46" fmla="*/ 533039 h 1863469"/>
              <a:gd name="connsiteX47" fmla="*/ 624046 w 667382"/>
              <a:gd name="connsiteY47" fmla="*/ 524371 h 1863469"/>
              <a:gd name="connsiteX48" fmla="*/ 598044 w 667382"/>
              <a:gd name="connsiteY48" fmla="*/ 502703 h 1863469"/>
              <a:gd name="connsiteX49" fmla="*/ 598044 w 667382"/>
              <a:gd name="connsiteY49" fmla="*/ 476701 h 1863469"/>
              <a:gd name="connsiteX50" fmla="*/ 585043 w 667382"/>
              <a:gd name="connsiteY50" fmla="*/ 429031 h 1863469"/>
              <a:gd name="connsiteX51" fmla="*/ 572042 w 667382"/>
              <a:gd name="connsiteY51" fmla="*/ 420364 h 1863469"/>
              <a:gd name="connsiteX52" fmla="*/ 554708 w 667382"/>
              <a:gd name="connsiteY52" fmla="*/ 394362 h 1863469"/>
              <a:gd name="connsiteX53" fmla="*/ 546040 w 667382"/>
              <a:gd name="connsiteY53" fmla="*/ 385694 h 1863469"/>
              <a:gd name="connsiteX54" fmla="*/ 533039 w 667382"/>
              <a:gd name="connsiteY54" fmla="*/ 368360 h 1863469"/>
              <a:gd name="connsiteX55" fmla="*/ 524372 w 667382"/>
              <a:gd name="connsiteY55" fmla="*/ 355359 h 1863469"/>
              <a:gd name="connsiteX56" fmla="*/ 511371 w 667382"/>
              <a:gd name="connsiteY56" fmla="*/ 346692 h 1863469"/>
              <a:gd name="connsiteX57" fmla="*/ 502704 w 667382"/>
              <a:gd name="connsiteY57" fmla="*/ 338024 h 1863469"/>
              <a:gd name="connsiteX58" fmla="*/ 489703 w 667382"/>
              <a:gd name="connsiteY58" fmla="*/ 329357 h 1863469"/>
              <a:gd name="connsiteX59" fmla="*/ 463701 w 667382"/>
              <a:gd name="connsiteY59" fmla="*/ 320690 h 1863469"/>
              <a:gd name="connsiteX60" fmla="*/ 442033 w 667382"/>
              <a:gd name="connsiteY60" fmla="*/ 299022 h 1863469"/>
              <a:gd name="connsiteX61" fmla="*/ 433365 w 667382"/>
              <a:gd name="connsiteY61" fmla="*/ 290354 h 1863469"/>
              <a:gd name="connsiteX62" fmla="*/ 416031 w 667382"/>
              <a:gd name="connsiteY62" fmla="*/ 264352 h 1863469"/>
              <a:gd name="connsiteX63" fmla="*/ 390029 w 667382"/>
              <a:gd name="connsiteY63" fmla="*/ 247018 h 1863469"/>
              <a:gd name="connsiteX64" fmla="*/ 364027 w 667382"/>
              <a:gd name="connsiteY64" fmla="*/ 234017 h 1863469"/>
              <a:gd name="connsiteX65" fmla="*/ 333691 w 667382"/>
              <a:gd name="connsiteY65" fmla="*/ 199348 h 1863469"/>
              <a:gd name="connsiteX66" fmla="*/ 325024 w 667382"/>
              <a:gd name="connsiteY66" fmla="*/ 190680 h 1863469"/>
              <a:gd name="connsiteX67" fmla="*/ 320690 w 667382"/>
              <a:gd name="connsiteY67" fmla="*/ 177679 h 1863469"/>
              <a:gd name="connsiteX68" fmla="*/ 299022 w 667382"/>
              <a:gd name="connsiteY68" fmla="*/ 151677 h 1863469"/>
              <a:gd name="connsiteX69" fmla="*/ 273020 w 667382"/>
              <a:gd name="connsiteY69" fmla="*/ 134343 h 1863469"/>
              <a:gd name="connsiteX70" fmla="*/ 260019 w 667382"/>
              <a:gd name="connsiteY70" fmla="*/ 125676 h 1863469"/>
              <a:gd name="connsiteX71" fmla="*/ 234017 w 667382"/>
              <a:gd name="connsiteY71" fmla="*/ 112675 h 1863469"/>
              <a:gd name="connsiteX72" fmla="*/ 199348 w 667382"/>
              <a:gd name="connsiteY72" fmla="*/ 108341 h 1863469"/>
              <a:gd name="connsiteX73" fmla="*/ 186347 w 667382"/>
              <a:gd name="connsiteY73" fmla="*/ 99674 h 1863469"/>
              <a:gd name="connsiteX74" fmla="*/ 177680 w 667382"/>
              <a:gd name="connsiteY74" fmla="*/ 86673 h 1863469"/>
              <a:gd name="connsiteX75" fmla="*/ 151678 w 667382"/>
              <a:gd name="connsiteY75" fmla="*/ 65004 h 1863469"/>
              <a:gd name="connsiteX76" fmla="*/ 134344 w 667382"/>
              <a:gd name="connsiteY76" fmla="*/ 60671 h 1863469"/>
              <a:gd name="connsiteX77" fmla="*/ 91007 w 667382"/>
              <a:gd name="connsiteY77" fmla="*/ 47670 h 1863469"/>
              <a:gd name="connsiteX78" fmla="*/ 60672 w 667382"/>
              <a:gd name="connsiteY78" fmla="*/ 43336 h 1863469"/>
              <a:gd name="connsiteX79" fmla="*/ 47671 w 667382"/>
              <a:gd name="connsiteY79" fmla="*/ 34669 h 1863469"/>
              <a:gd name="connsiteX80" fmla="*/ 39003 w 667382"/>
              <a:gd name="connsiteY80" fmla="*/ 26002 h 1863469"/>
              <a:gd name="connsiteX81" fmla="*/ 13001 w 667382"/>
              <a:gd name="connsiteY81" fmla="*/ 8667 h 1863469"/>
              <a:gd name="connsiteX82" fmla="*/ 0 w 667382"/>
              <a:gd name="connsiteY82" fmla="*/ 0 h 186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67382" h="1863469">
                <a:moveTo>
                  <a:pt x="377028" y="1863469"/>
                </a:moveTo>
                <a:cubicBezTo>
                  <a:pt x="385695" y="1854802"/>
                  <a:pt x="391402" y="1841343"/>
                  <a:pt x="403030" y="1837467"/>
                </a:cubicBezTo>
                <a:cubicBezTo>
                  <a:pt x="407364" y="1836022"/>
                  <a:pt x="412038" y="1835351"/>
                  <a:pt x="416031" y="1833133"/>
                </a:cubicBezTo>
                <a:cubicBezTo>
                  <a:pt x="425137" y="1828074"/>
                  <a:pt x="442033" y="1815799"/>
                  <a:pt x="442033" y="1815799"/>
                </a:cubicBezTo>
                <a:cubicBezTo>
                  <a:pt x="451306" y="1801890"/>
                  <a:pt x="461881" y="1782342"/>
                  <a:pt x="476702" y="1772462"/>
                </a:cubicBezTo>
                <a:cubicBezTo>
                  <a:pt x="481036" y="1769573"/>
                  <a:pt x="485810" y="1767255"/>
                  <a:pt x="489703" y="1763795"/>
                </a:cubicBezTo>
                <a:cubicBezTo>
                  <a:pt x="498864" y="1755652"/>
                  <a:pt x="507038" y="1746460"/>
                  <a:pt x="515705" y="1737793"/>
                </a:cubicBezTo>
                <a:cubicBezTo>
                  <a:pt x="520039" y="1733459"/>
                  <a:pt x="523607" y="1728192"/>
                  <a:pt x="528706" y="1724792"/>
                </a:cubicBezTo>
                <a:cubicBezTo>
                  <a:pt x="537373" y="1719014"/>
                  <a:pt x="547342" y="1714824"/>
                  <a:pt x="554708" y="1707458"/>
                </a:cubicBezTo>
                <a:lnTo>
                  <a:pt x="576376" y="1685789"/>
                </a:lnTo>
                <a:cubicBezTo>
                  <a:pt x="577820" y="1681455"/>
                  <a:pt x="578359" y="1676705"/>
                  <a:pt x="580709" y="1672788"/>
                </a:cubicBezTo>
                <a:cubicBezTo>
                  <a:pt x="582811" y="1669284"/>
                  <a:pt x="588521" y="1668116"/>
                  <a:pt x="589377" y="1664121"/>
                </a:cubicBezTo>
                <a:cubicBezTo>
                  <a:pt x="598536" y="1621380"/>
                  <a:pt x="584337" y="1621844"/>
                  <a:pt x="602378" y="1594783"/>
                </a:cubicBezTo>
                <a:cubicBezTo>
                  <a:pt x="604644" y="1591383"/>
                  <a:pt x="607645" y="1588381"/>
                  <a:pt x="611045" y="1586115"/>
                </a:cubicBezTo>
                <a:cubicBezTo>
                  <a:pt x="616420" y="1582531"/>
                  <a:pt x="622602" y="1580337"/>
                  <a:pt x="628380" y="1577448"/>
                </a:cubicBezTo>
                <a:cubicBezTo>
                  <a:pt x="643897" y="1554172"/>
                  <a:pt x="644328" y="1558466"/>
                  <a:pt x="650048" y="1538445"/>
                </a:cubicBezTo>
                <a:cubicBezTo>
                  <a:pt x="651684" y="1532718"/>
                  <a:pt x="652937" y="1526889"/>
                  <a:pt x="654381" y="1521111"/>
                </a:cubicBezTo>
                <a:cubicBezTo>
                  <a:pt x="655826" y="1508110"/>
                  <a:pt x="656150" y="1494935"/>
                  <a:pt x="658715" y="1482108"/>
                </a:cubicBezTo>
                <a:cubicBezTo>
                  <a:pt x="660507" y="1473149"/>
                  <a:pt x="667382" y="1456106"/>
                  <a:pt x="667382" y="1456106"/>
                </a:cubicBezTo>
                <a:cubicBezTo>
                  <a:pt x="665938" y="1447439"/>
                  <a:pt x="666979" y="1437963"/>
                  <a:pt x="663049" y="1430104"/>
                </a:cubicBezTo>
                <a:cubicBezTo>
                  <a:pt x="659395" y="1422795"/>
                  <a:pt x="650247" y="1419568"/>
                  <a:pt x="645714" y="1412769"/>
                </a:cubicBezTo>
                <a:lnTo>
                  <a:pt x="637047" y="1399768"/>
                </a:lnTo>
                <a:cubicBezTo>
                  <a:pt x="629465" y="1369444"/>
                  <a:pt x="638737" y="1393894"/>
                  <a:pt x="619712" y="1369433"/>
                </a:cubicBezTo>
                <a:cubicBezTo>
                  <a:pt x="585417" y="1325338"/>
                  <a:pt x="615508" y="1356560"/>
                  <a:pt x="593710" y="1334764"/>
                </a:cubicBezTo>
                <a:cubicBezTo>
                  <a:pt x="588374" y="1318754"/>
                  <a:pt x="583751" y="1311344"/>
                  <a:pt x="593710" y="1291427"/>
                </a:cubicBezTo>
                <a:cubicBezTo>
                  <a:pt x="598278" y="1282291"/>
                  <a:pt x="615379" y="1269759"/>
                  <a:pt x="615379" y="1269759"/>
                </a:cubicBezTo>
                <a:cubicBezTo>
                  <a:pt x="625287" y="1240032"/>
                  <a:pt x="613582" y="1276940"/>
                  <a:pt x="624046" y="1235090"/>
                </a:cubicBezTo>
                <a:cubicBezTo>
                  <a:pt x="625154" y="1230658"/>
                  <a:pt x="626935" y="1226423"/>
                  <a:pt x="628380" y="1222089"/>
                </a:cubicBezTo>
                <a:cubicBezTo>
                  <a:pt x="629824" y="1213422"/>
                  <a:pt x="630807" y="1204665"/>
                  <a:pt x="632713" y="1196087"/>
                </a:cubicBezTo>
                <a:cubicBezTo>
                  <a:pt x="633704" y="1191628"/>
                  <a:pt x="637047" y="1187654"/>
                  <a:pt x="637047" y="1183086"/>
                </a:cubicBezTo>
                <a:cubicBezTo>
                  <a:pt x="637047" y="1152716"/>
                  <a:pt x="637706" y="1122036"/>
                  <a:pt x="632713" y="1092079"/>
                </a:cubicBezTo>
                <a:cubicBezTo>
                  <a:pt x="631670" y="1085822"/>
                  <a:pt x="611519" y="1073616"/>
                  <a:pt x="606711" y="1070411"/>
                </a:cubicBezTo>
                <a:cubicBezTo>
                  <a:pt x="594814" y="1034719"/>
                  <a:pt x="596752" y="1053453"/>
                  <a:pt x="602378" y="1014074"/>
                </a:cubicBezTo>
                <a:cubicBezTo>
                  <a:pt x="600933" y="1005407"/>
                  <a:pt x="599616" y="996717"/>
                  <a:pt x="598044" y="988072"/>
                </a:cubicBezTo>
                <a:cubicBezTo>
                  <a:pt x="596726" y="980825"/>
                  <a:pt x="593710" y="973769"/>
                  <a:pt x="593710" y="966403"/>
                </a:cubicBezTo>
                <a:cubicBezTo>
                  <a:pt x="593710" y="897598"/>
                  <a:pt x="590613" y="910689"/>
                  <a:pt x="602378" y="875397"/>
                </a:cubicBezTo>
                <a:cubicBezTo>
                  <a:pt x="592604" y="846077"/>
                  <a:pt x="595565" y="860565"/>
                  <a:pt x="602378" y="806058"/>
                </a:cubicBezTo>
                <a:cubicBezTo>
                  <a:pt x="602945" y="801526"/>
                  <a:pt x="605720" y="797517"/>
                  <a:pt x="606711" y="793058"/>
                </a:cubicBezTo>
                <a:cubicBezTo>
                  <a:pt x="608617" y="784480"/>
                  <a:pt x="608914" y="775581"/>
                  <a:pt x="611045" y="767056"/>
                </a:cubicBezTo>
                <a:cubicBezTo>
                  <a:pt x="613261" y="758193"/>
                  <a:pt x="616823" y="749721"/>
                  <a:pt x="619712" y="741054"/>
                </a:cubicBezTo>
                <a:lnTo>
                  <a:pt x="628380" y="715052"/>
                </a:lnTo>
                <a:cubicBezTo>
                  <a:pt x="628382" y="715047"/>
                  <a:pt x="637044" y="689054"/>
                  <a:pt x="637047" y="689050"/>
                </a:cubicBezTo>
                <a:cubicBezTo>
                  <a:pt x="639936" y="684716"/>
                  <a:pt x="643599" y="680808"/>
                  <a:pt x="645714" y="676049"/>
                </a:cubicBezTo>
                <a:cubicBezTo>
                  <a:pt x="649424" y="667700"/>
                  <a:pt x="654381" y="650047"/>
                  <a:pt x="654381" y="650047"/>
                </a:cubicBezTo>
                <a:cubicBezTo>
                  <a:pt x="655826" y="638491"/>
                  <a:pt x="658715" y="627024"/>
                  <a:pt x="658715" y="615378"/>
                </a:cubicBezTo>
                <a:cubicBezTo>
                  <a:pt x="658715" y="595103"/>
                  <a:pt x="657905" y="574674"/>
                  <a:pt x="654381" y="554707"/>
                </a:cubicBezTo>
                <a:cubicBezTo>
                  <a:pt x="652244" y="542595"/>
                  <a:pt x="640629" y="539372"/>
                  <a:pt x="632713" y="533039"/>
                </a:cubicBezTo>
                <a:cubicBezTo>
                  <a:pt x="629522" y="530487"/>
                  <a:pt x="627237" y="526923"/>
                  <a:pt x="624046" y="524371"/>
                </a:cubicBezTo>
                <a:cubicBezTo>
                  <a:pt x="593872" y="500231"/>
                  <a:pt x="628935" y="533594"/>
                  <a:pt x="598044" y="502703"/>
                </a:cubicBezTo>
                <a:cubicBezTo>
                  <a:pt x="586487" y="468034"/>
                  <a:pt x="598044" y="511370"/>
                  <a:pt x="598044" y="476701"/>
                </a:cubicBezTo>
                <a:cubicBezTo>
                  <a:pt x="598044" y="458758"/>
                  <a:pt x="597943" y="441931"/>
                  <a:pt x="585043" y="429031"/>
                </a:cubicBezTo>
                <a:cubicBezTo>
                  <a:pt x="581360" y="425348"/>
                  <a:pt x="576376" y="423253"/>
                  <a:pt x="572042" y="420364"/>
                </a:cubicBezTo>
                <a:cubicBezTo>
                  <a:pt x="566264" y="411697"/>
                  <a:pt x="562074" y="401728"/>
                  <a:pt x="554708" y="394362"/>
                </a:cubicBezTo>
                <a:cubicBezTo>
                  <a:pt x="551819" y="391473"/>
                  <a:pt x="548656" y="388833"/>
                  <a:pt x="546040" y="385694"/>
                </a:cubicBezTo>
                <a:cubicBezTo>
                  <a:pt x="541416" y="380146"/>
                  <a:pt x="537237" y="374237"/>
                  <a:pt x="533039" y="368360"/>
                </a:cubicBezTo>
                <a:cubicBezTo>
                  <a:pt x="530012" y="364122"/>
                  <a:pt x="528055" y="359042"/>
                  <a:pt x="524372" y="355359"/>
                </a:cubicBezTo>
                <a:cubicBezTo>
                  <a:pt x="520689" y="351676"/>
                  <a:pt x="515438" y="349946"/>
                  <a:pt x="511371" y="346692"/>
                </a:cubicBezTo>
                <a:cubicBezTo>
                  <a:pt x="508180" y="344140"/>
                  <a:pt x="505895" y="340576"/>
                  <a:pt x="502704" y="338024"/>
                </a:cubicBezTo>
                <a:cubicBezTo>
                  <a:pt x="498637" y="334770"/>
                  <a:pt x="494462" y="331472"/>
                  <a:pt x="489703" y="329357"/>
                </a:cubicBezTo>
                <a:cubicBezTo>
                  <a:pt x="481354" y="325647"/>
                  <a:pt x="463701" y="320690"/>
                  <a:pt x="463701" y="320690"/>
                </a:cubicBezTo>
                <a:cubicBezTo>
                  <a:pt x="441413" y="305830"/>
                  <a:pt x="458542" y="319658"/>
                  <a:pt x="442033" y="299022"/>
                </a:cubicBezTo>
                <a:cubicBezTo>
                  <a:pt x="439480" y="295831"/>
                  <a:pt x="435817" y="293623"/>
                  <a:pt x="433365" y="290354"/>
                </a:cubicBezTo>
                <a:cubicBezTo>
                  <a:pt x="427115" y="282021"/>
                  <a:pt x="424698" y="270130"/>
                  <a:pt x="416031" y="264352"/>
                </a:cubicBezTo>
                <a:cubicBezTo>
                  <a:pt x="407364" y="258574"/>
                  <a:pt x="399911" y="250312"/>
                  <a:pt x="390029" y="247018"/>
                </a:cubicBezTo>
                <a:cubicBezTo>
                  <a:pt x="377447" y="242824"/>
                  <a:pt x="374718" y="243181"/>
                  <a:pt x="364027" y="234017"/>
                </a:cubicBezTo>
                <a:cubicBezTo>
                  <a:pt x="343063" y="216048"/>
                  <a:pt x="350289" y="219266"/>
                  <a:pt x="333691" y="199348"/>
                </a:cubicBezTo>
                <a:cubicBezTo>
                  <a:pt x="331075" y="196209"/>
                  <a:pt x="327913" y="193569"/>
                  <a:pt x="325024" y="190680"/>
                </a:cubicBezTo>
                <a:cubicBezTo>
                  <a:pt x="323579" y="186346"/>
                  <a:pt x="322733" y="181765"/>
                  <a:pt x="320690" y="177679"/>
                </a:cubicBezTo>
                <a:cubicBezTo>
                  <a:pt x="316137" y="168573"/>
                  <a:pt x="306864" y="157777"/>
                  <a:pt x="299022" y="151677"/>
                </a:cubicBezTo>
                <a:cubicBezTo>
                  <a:pt x="290799" y="145282"/>
                  <a:pt x="281687" y="140121"/>
                  <a:pt x="273020" y="134343"/>
                </a:cubicBezTo>
                <a:lnTo>
                  <a:pt x="260019" y="125676"/>
                </a:lnTo>
                <a:cubicBezTo>
                  <a:pt x="249607" y="118735"/>
                  <a:pt x="246355" y="114918"/>
                  <a:pt x="234017" y="112675"/>
                </a:cubicBezTo>
                <a:cubicBezTo>
                  <a:pt x="222559" y="110592"/>
                  <a:pt x="210904" y="109786"/>
                  <a:pt x="199348" y="108341"/>
                </a:cubicBezTo>
                <a:cubicBezTo>
                  <a:pt x="195014" y="105452"/>
                  <a:pt x="190030" y="103357"/>
                  <a:pt x="186347" y="99674"/>
                </a:cubicBezTo>
                <a:cubicBezTo>
                  <a:pt x="182664" y="95991"/>
                  <a:pt x="181014" y="90674"/>
                  <a:pt x="177680" y="86673"/>
                </a:cubicBezTo>
                <a:cubicBezTo>
                  <a:pt x="171896" y="79733"/>
                  <a:pt x="160515" y="68791"/>
                  <a:pt x="151678" y="65004"/>
                </a:cubicBezTo>
                <a:cubicBezTo>
                  <a:pt x="146204" y="62658"/>
                  <a:pt x="140049" y="62382"/>
                  <a:pt x="134344" y="60671"/>
                </a:cubicBezTo>
                <a:cubicBezTo>
                  <a:pt x="116929" y="55446"/>
                  <a:pt x="107924" y="50746"/>
                  <a:pt x="91007" y="47670"/>
                </a:cubicBezTo>
                <a:cubicBezTo>
                  <a:pt x="80957" y="45843"/>
                  <a:pt x="70784" y="44781"/>
                  <a:pt x="60672" y="43336"/>
                </a:cubicBezTo>
                <a:cubicBezTo>
                  <a:pt x="56338" y="40447"/>
                  <a:pt x="51738" y="37922"/>
                  <a:pt x="47671" y="34669"/>
                </a:cubicBezTo>
                <a:cubicBezTo>
                  <a:pt x="44480" y="32117"/>
                  <a:pt x="42272" y="28454"/>
                  <a:pt x="39003" y="26002"/>
                </a:cubicBezTo>
                <a:cubicBezTo>
                  <a:pt x="30669" y="19752"/>
                  <a:pt x="21668" y="14445"/>
                  <a:pt x="13001" y="8667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027033" y="567708"/>
            <a:ext cx="1629452" cy="1428175"/>
          </a:xfrm>
          <a:custGeom>
            <a:avLst/>
            <a:gdLst>
              <a:gd name="connsiteX0" fmla="*/ 1629452 w 1629452"/>
              <a:gd name="connsiteY0" fmla="*/ 0 h 1428175"/>
              <a:gd name="connsiteX1" fmla="*/ 1594783 w 1629452"/>
              <a:gd name="connsiteY1" fmla="*/ 30336 h 1428175"/>
              <a:gd name="connsiteX2" fmla="*/ 1586116 w 1629452"/>
              <a:gd name="connsiteY2" fmla="*/ 43337 h 1428175"/>
              <a:gd name="connsiteX3" fmla="*/ 1560114 w 1629452"/>
              <a:gd name="connsiteY3" fmla="*/ 60671 h 1428175"/>
              <a:gd name="connsiteX4" fmla="*/ 1516777 w 1629452"/>
              <a:gd name="connsiteY4" fmla="*/ 112675 h 1428175"/>
              <a:gd name="connsiteX5" fmla="*/ 1490776 w 1629452"/>
              <a:gd name="connsiteY5" fmla="*/ 117009 h 1428175"/>
              <a:gd name="connsiteX6" fmla="*/ 1477775 w 1629452"/>
              <a:gd name="connsiteY6" fmla="*/ 125676 h 1428175"/>
              <a:gd name="connsiteX7" fmla="*/ 1464774 w 1629452"/>
              <a:gd name="connsiteY7" fmla="*/ 156011 h 1428175"/>
              <a:gd name="connsiteX8" fmla="*/ 1456106 w 1629452"/>
              <a:gd name="connsiteY8" fmla="*/ 169012 h 1428175"/>
              <a:gd name="connsiteX9" fmla="*/ 1443105 w 1629452"/>
              <a:gd name="connsiteY9" fmla="*/ 173346 h 1428175"/>
              <a:gd name="connsiteX10" fmla="*/ 1430104 w 1629452"/>
              <a:gd name="connsiteY10" fmla="*/ 182013 h 1428175"/>
              <a:gd name="connsiteX11" fmla="*/ 1421437 w 1629452"/>
              <a:gd name="connsiteY11" fmla="*/ 190681 h 1428175"/>
              <a:gd name="connsiteX12" fmla="*/ 1412770 w 1629452"/>
              <a:gd name="connsiteY12" fmla="*/ 203682 h 1428175"/>
              <a:gd name="connsiteX13" fmla="*/ 1399769 w 1629452"/>
              <a:gd name="connsiteY13" fmla="*/ 208015 h 1428175"/>
              <a:gd name="connsiteX14" fmla="*/ 1326097 w 1629452"/>
              <a:gd name="connsiteY14" fmla="*/ 203682 h 1428175"/>
              <a:gd name="connsiteX15" fmla="*/ 1308762 w 1629452"/>
              <a:gd name="connsiteY15" fmla="*/ 199348 h 1428175"/>
              <a:gd name="connsiteX16" fmla="*/ 1265426 w 1629452"/>
              <a:gd name="connsiteY16" fmla="*/ 208015 h 1428175"/>
              <a:gd name="connsiteX17" fmla="*/ 1243758 w 1629452"/>
              <a:gd name="connsiteY17" fmla="*/ 221016 h 1428175"/>
              <a:gd name="connsiteX18" fmla="*/ 1226423 w 1629452"/>
              <a:gd name="connsiteY18" fmla="*/ 238351 h 1428175"/>
              <a:gd name="connsiteX19" fmla="*/ 1209088 w 1629452"/>
              <a:gd name="connsiteY19" fmla="*/ 260019 h 1428175"/>
              <a:gd name="connsiteX20" fmla="*/ 1200421 w 1629452"/>
              <a:gd name="connsiteY20" fmla="*/ 273020 h 1428175"/>
              <a:gd name="connsiteX21" fmla="*/ 1187420 w 1629452"/>
              <a:gd name="connsiteY21" fmla="*/ 277354 h 1428175"/>
              <a:gd name="connsiteX22" fmla="*/ 1161418 w 1629452"/>
              <a:gd name="connsiteY22" fmla="*/ 290355 h 1428175"/>
              <a:gd name="connsiteX23" fmla="*/ 1148417 w 1629452"/>
              <a:gd name="connsiteY23" fmla="*/ 303356 h 1428175"/>
              <a:gd name="connsiteX24" fmla="*/ 1135416 w 1629452"/>
              <a:gd name="connsiteY24" fmla="*/ 312023 h 1428175"/>
              <a:gd name="connsiteX25" fmla="*/ 1105081 w 1629452"/>
              <a:gd name="connsiteY25" fmla="*/ 346692 h 1428175"/>
              <a:gd name="connsiteX26" fmla="*/ 1100747 w 1629452"/>
              <a:gd name="connsiteY26" fmla="*/ 359693 h 1428175"/>
              <a:gd name="connsiteX27" fmla="*/ 1083412 w 1629452"/>
              <a:gd name="connsiteY27" fmla="*/ 381361 h 1428175"/>
              <a:gd name="connsiteX28" fmla="*/ 1079079 w 1629452"/>
              <a:gd name="connsiteY28" fmla="*/ 468034 h 1428175"/>
              <a:gd name="connsiteX29" fmla="*/ 1053077 w 1629452"/>
              <a:gd name="connsiteY29" fmla="*/ 520038 h 1428175"/>
              <a:gd name="connsiteX30" fmla="*/ 1044410 w 1629452"/>
              <a:gd name="connsiteY30" fmla="*/ 533039 h 1428175"/>
              <a:gd name="connsiteX31" fmla="*/ 1027075 w 1629452"/>
              <a:gd name="connsiteY31" fmla="*/ 550374 h 1428175"/>
              <a:gd name="connsiteX32" fmla="*/ 988072 w 1629452"/>
              <a:gd name="connsiteY32" fmla="*/ 563374 h 1428175"/>
              <a:gd name="connsiteX33" fmla="*/ 962070 w 1629452"/>
              <a:gd name="connsiteY33" fmla="*/ 572042 h 1428175"/>
              <a:gd name="connsiteX34" fmla="*/ 949069 w 1629452"/>
              <a:gd name="connsiteY34" fmla="*/ 576375 h 1428175"/>
              <a:gd name="connsiteX35" fmla="*/ 931735 w 1629452"/>
              <a:gd name="connsiteY35" fmla="*/ 598044 h 1428175"/>
              <a:gd name="connsiteX36" fmla="*/ 910067 w 1629452"/>
              <a:gd name="connsiteY36" fmla="*/ 615378 h 1428175"/>
              <a:gd name="connsiteX37" fmla="*/ 875397 w 1629452"/>
              <a:gd name="connsiteY37" fmla="*/ 645714 h 1428175"/>
              <a:gd name="connsiteX38" fmla="*/ 871064 w 1629452"/>
              <a:gd name="connsiteY38" fmla="*/ 658715 h 1428175"/>
              <a:gd name="connsiteX39" fmla="*/ 849395 w 1629452"/>
              <a:gd name="connsiteY39" fmla="*/ 680383 h 1428175"/>
              <a:gd name="connsiteX40" fmla="*/ 836394 w 1629452"/>
              <a:gd name="connsiteY40" fmla="*/ 693384 h 1428175"/>
              <a:gd name="connsiteX41" fmla="*/ 819060 w 1629452"/>
              <a:gd name="connsiteY41" fmla="*/ 719386 h 1428175"/>
              <a:gd name="connsiteX42" fmla="*/ 814726 w 1629452"/>
              <a:gd name="connsiteY42" fmla="*/ 741054 h 1428175"/>
              <a:gd name="connsiteX43" fmla="*/ 797392 w 1629452"/>
              <a:gd name="connsiteY43" fmla="*/ 767056 h 1428175"/>
              <a:gd name="connsiteX44" fmla="*/ 793058 w 1629452"/>
              <a:gd name="connsiteY44" fmla="*/ 780057 h 1428175"/>
              <a:gd name="connsiteX45" fmla="*/ 749722 w 1629452"/>
              <a:gd name="connsiteY45" fmla="*/ 775723 h 1428175"/>
              <a:gd name="connsiteX46" fmla="*/ 723720 w 1629452"/>
              <a:gd name="connsiteY46" fmla="*/ 767056 h 1428175"/>
              <a:gd name="connsiteX47" fmla="*/ 710719 w 1629452"/>
              <a:gd name="connsiteY47" fmla="*/ 771390 h 1428175"/>
              <a:gd name="connsiteX48" fmla="*/ 693384 w 1629452"/>
              <a:gd name="connsiteY48" fmla="*/ 793058 h 1428175"/>
              <a:gd name="connsiteX49" fmla="*/ 689050 w 1629452"/>
              <a:gd name="connsiteY49" fmla="*/ 806059 h 1428175"/>
              <a:gd name="connsiteX50" fmla="*/ 663049 w 1629452"/>
              <a:gd name="connsiteY50" fmla="*/ 823393 h 1428175"/>
              <a:gd name="connsiteX51" fmla="*/ 654381 w 1629452"/>
              <a:gd name="connsiteY51" fmla="*/ 832061 h 1428175"/>
              <a:gd name="connsiteX52" fmla="*/ 641380 w 1629452"/>
              <a:gd name="connsiteY52" fmla="*/ 840728 h 1428175"/>
              <a:gd name="connsiteX53" fmla="*/ 598044 w 1629452"/>
              <a:gd name="connsiteY53" fmla="*/ 849395 h 1428175"/>
              <a:gd name="connsiteX54" fmla="*/ 589376 w 1629452"/>
              <a:gd name="connsiteY54" fmla="*/ 858063 h 1428175"/>
              <a:gd name="connsiteX55" fmla="*/ 572042 w 1629452"/>
              <a:gd name="connsiteY55" fmla="*/ 884065 h 1428175"/>
              <a:gd name="connsiteX56" fmla="*/ 524372 w 1629452"/>
              <a:gd name="connsiteY56" fmla="*/ 892732 h 1428175"/>
              <a:gd name="connsiteX57" fmla="*/ 511371 w 1629452"/>
              <a:gd name="connsiteY57" fmla="*/ 897065 h 1428175"/>
              <a:gd name="connsiteX58" fmla="*/ 502703 w 1629452"/>
              <a:gd name="connsiteY58" fmla="*/ 905733 h 1428175"/>
              <a:gd name="connsiteX59" fmla="*/ 489703 w 1629452"/>
              <a:gd name="connsiteY59" fmla="*/ 914400 h 1428175"/>
              <a:gd name="connsiteX60" fmla="*/ 472368 w 1629452"/>
              <a:gd name="connsiteY60" fmla="*/ 936068 h 1428175"/>
              <a:gd name="connsiteX61" fmla="*/ 459367 w 1629452"/>
              <a:gd name="connsiteY61" fmla="*/ 949069 h 1428175"/>
              <a:gd name="connsiteX62" fmla="*/ 450700 w 1629452"/>
              <a:gd name="connsiteY62" fmla="*/ 962070 h 1428175"/>
              <a:gd name="connsiteX63" fmla="*/ 372694 w 1629452"/>
              <a:gd name="connsiteY63" fmla="*/ 966404 h 1428175"/>
              <a:gd name="connsiteX64" fmla="*/ 325024 w 1629452"/>
              <a:gd name="connsiteY64" fmla="*/ 970737 h 1428175"/>
              <a:gd name="connsiteX65" fmla="*/ 299022 w 1629452"/>
              <a:gd name="connsiteY65" fmla="*/ 979405 h 1428175"/>
              <a:gd name="connsiteX66" fmla="*/ 286021 w 1629452"/>
              <a:gd name="connsiteY66" fmla="*/ 983738 h 1428175"/>
              <a:gd name="connsiteX67" fmla="*/ 277354 w 1629452"/>
              <a:gd name="connsiteY67" fmla="*/ 992406 h 1428175"/>
              <a:gd name="connsiteX68" fmla="*/ 264353 w 1629452"/>
              <a:gd name="connsiteY68" fmla="*/ 1001073 h 1428175"/>
              <a:gd name="connsiteX69" fmla="*/ 255685 w 1629452"/>
              <a:gd name="connsiteY69" fmla="*/ 1027075 h 1428175"/>
              <a:gd name="connsiteX70" fmla="*/ 251352 w 1629452"/>
              <a:gd name="connsiteY70" fmla="*/ 1053077 h 1428175"/>
              <a:gd name="connsiteX71" fmla="*/ 242685 w 1629452"/>
              <a:gd name="connsiteY71" fmla="*/ 1079079 h 1428175"/>
              <a:gd name="connsiteX72" fmla="*/ 247018 w 1629452"/>
              <a:gd name="connsiteY72" fmla="*/ 1235090 h 1428175"/>
              <a:gd name="connsiteX73" fmla="*/ 225350 w 1629452"/>
              <a:gd name="connsiteY73" fmla="*/ 1256758 h 1428175"/>
              <a:gd name="connsiteX74" fmla="*/ 156012 w 1629452"/>
              <a:gd name="connsiteY74" fmla="*/ 1261092 h 1428175"/>
              <a:gd name="connsiteX75" fmla="*/ 130010 w 1629452"/>
              <a:gd name="connsiteY75" fmla="*/ 1269759 h 1428175"/>
              <a:gd name="connsiteX76" fmla="*/ 117009 w 1629452"/>
              <a:gd name="connsiteY76" fmla="*/ 1274093 h 1428175"/>
              <a:gd name="connsiteX77" fmla="*/ 78006 w 1629452"/>
              <a:gd name="connsiteY77" fmla="*/ 1295761 h 1428175"/>
              <a:gd name="connsiteX78" fmla="*/ 52004 w 1629452"/>
              <a:gd name="connsiteY78" fmla="*/ 1317429 h 1428175"/>
              <a:gd name="connsiteX79" fmla="*/ 34669 w 1629452"/>
              <a:gd name="connsiteY79" fmla="*/ 1334764 h 1428175"/>
              <a:gd name="connsiteX80" fmla="*/ 30336 w 1629452"/>
              <a:gd name="connsiteY80" fmla="*/ 1347765 h 1428175"/>
              <a:gd name="connsiteX81" fmla="*/ 26002 w 1629452"/>
              <a:gd name="connsiteY81" fmla="*/ 1404102 h 1428175"/>
              <a:gd name="connsiteX82" fmla="*/ 17335 w 1629452"/>
              <a:gd name="connsiteY82" fmla="*/ 1412770 h 1428175"/>
              <a:gd name="connsiteX83" fmla="*/ 0 w 1629452"/>
              <a:gd name="connsiteY83" fmla="*/ 1425771 h 142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629452" h="1428175">
                <a:moveTo>
                  <a:pt x="1629452" y="0"/>
                </a:moveTo>
                <a:cubicBezTo>
                  <a:pt x="1615707" y="9163"/>
                  <a:pt x="1604924" y="15123"/>
                  <a:pt x="1594783" y="30336"/>
                </a:cubicBezTo>
                <a:cubicBezTo>
                  <a:pt x="1591894" y="34670"/>
                  <a:pt x="1590036" y="39907"/>
                  <a:pt x="1586116" y="43337"/>
                </a:cubicBezTo>
                <a:cubicBezTo>
                  <a:pt x="1578277" y="50196"/>
                  <a:pt x="1560114" y="60671"/>
                  <a:pt x="1560114" y="60671"/>
                </a:cubicBezTo>
                <a:cubicBezTo>
                  <a:pt x="1553703" y="70287"/>
                  <a:pt x="1529290" y="110589"/>
                  <a:pt x="1516777" y="112675"/>
                </a:cubicBezTo>
                <a:lnTo>
                  <a:pt x="1490776" y="117009"/>
                </a:lnTo>
                <a:cubicBezTo>
                  <a:pt x="1486442" y="119898"/>
                  <a:pt x="1481109" y="121675"/>
                  <a:pt x="1477775" y="125676"/>
                </a:cubicBezTo>
                <a:cubicBezTo>
                  <a:pt x="1466497" y="139208"/>
                  <a:pt x="1471550" y="142458"/>
                  <a:pt x="1464774" y="156011"/>
                </a:cubicBezTo>
                <a:cubicBezTo>
                  <a:pt x="1462445" y="160670"/>
                  <a:pt x="1460173" y="165758"/>
                  <a:pt x="1456106" y="169012"/>
                </a:cubicBezTo>
                <a:cubicBezTo>
                  <a:pt x="1452539" y="171866"/>
                  <a:pt x="1447191" y="171303"/>
                  <a:pt x="1443105" y="173346"/>
                </a:cubicBezTo>
                <a:cubicBezTo>
                  <a:pt x="1438447" y="175675"/>
                  <a:pt x="1434171" y="178759"/>
                  <a:pt x="1430104" y="182013"/>
                </a:cubicBezTo>
                <a:cubicBezTo>
                  <a:pt x="1426913" y="184565"/>
                  <a:pt x="1423989" y="187490"/>
                  <a:pt x="1421437" y="190681"/>
                </a:cubicBezTo>
                <a:cubicBezTo>
                  <a:pt x="1418184" y="194748"/>
                  <a:pt x="1416837" y="200428"/>
                  <a:pt x="1412770" y="203682"/>
                </a:cubicBezTo>
                <a:cubicBezTo>
                  <a:pt x="1409203" y="206536"/>
                  <a:pt x="1404103" y="206571"/>
                  <a:pt x="1399769" y="208015"/>
                </a:cubicBezTo>
                <a:cubicBezTo>
                  <a:pt x="1375212" y="206571"/>
                  <a:pt x="1350586" y="206014"/>
                  <a:pt x="1326097" y="203682"/>
                </a:cubicBezTo>
                <a:cubicBezTo>
                  <a:pt x="1320168" y="203117"/>
                  <a:pt x="1314718" y="199348"/>
                  <a:pt x="1308762" y="199348"/>
                </a:cubicBezTo>
                <a:cubicBezTo>
                  <a:pt x="1298141" y="199348"/>
                  <a:pt x="1276878" y="205152"/>
                  <a:pt x="1265426" y="208015"/>
                </a:cubicBezTo>
                <a:cubicBezTo>
                  <a:pt x="1233397" y="240044"/>
                  <a:pt x="1283139" y="192887"/>
                  <a:pt x="1243758" y="221016"/>
                </a:cubicBezTo>
                <a:cubicBezTo>
                  <a:pt x="1237108" y="225766"/>
                  <a:pt x="1226423" y="238351"/>
                  <a:pt x="1226423" y="238351"/>
                </a:cubicBezTo>
                <a:cubicBezTo>
                  <a:pt x="1217985" y="263662"/>
                  <a:pt x="1228691" y="240416"/>
                  <a:pt x="1209088" y="260019"/>
                </a:cubicBezTo>
                <a:cubicBezTo>
                  <a:pt x="1205405" y="263702"/>
                  <a:pt x="1204488" y="269766"/>
                  <a:pt x="1200421" y="273020"/>
                </a:cubicBezTo>
                <a:cubicBezTo>
                  <a:pt x="1196854" y="275874"/>
                  <a:pt x="1191506" y="275311"/>
                  <a:pt x="1187420" y="277354"/>
                </a:cubicBezTo>
                <a:cubicBezTo>
                  <a:pt x="1153816" y="294156"/>
                  <a:pt x="1194097" y="279461"/>
                  <a:pt x="1161418" y="290355"/>
                </a:cubicBezTo>
                <a:cubicBezTo>
                  <a:pt x="1157084" y="294689"/>
                  <a:pt x="1153125" y="299433"/>
                  <a:pt x="1148417" y="303356"/>
                </a:cubicBezTo>
                <a:cubicBezTo>
                  <a:pt x="1144416" y="306690"/>
                  <a:pt x="1138846" y="308103"/>
                  <a:pt x="1135416" y="312023"/>
                </a:cubicBezTo>
                <a:cubicBezTo>
                  <a:pt x="1100025" y="352470"/>
                  <a:pt x="1134333" y="327191"/>
                  <a:pt x="1105081" y="346692"/>
                </a:cubicBezTo>
                <a:cubicBezTo>
                  <a:pt x="1103636" y="351026"/>
                  <a:pt x="1102790" y="355607"/>
                  <a:pt x="1100747" y="359693"/>
                </a:cubicBezTo>
                <a:cubicBezTo>
                  <a:pt x="1095279" y="370629"/>
                  <a:pt x="1091476" y="373298"/>
                  <a:pt x="1083412" y="381361"/>
                </a:cubicBezTo>
                <a:cubicBezTo>
                  <a:pt x="1081968" y="410252"/>
                  <a:pt x="1082394" y="439298"/>
                  <a:pt x="1079079" y="468034"/>
                </a:cubicBezTo>
                <a:cubicBezTo>
                  <a:pt x="1076575" y="489733"/>
                  <a:pt x="1064697" y="502609"/>
                  <a:pt x="1053077" y="520038"/>
                </a:cubicBezTo>
                <a:cubicBezTo>
                  <a:pt x="1050188" y="524372"/>
                  <a:pt x="1048093" y="529356"/>
                  <a:pt x="1044410" y="533039"/>
                </a:cubicBezTo>
                <a:cubicBezTo>
                  <a:pt x="1038632" y="538817"/>
                  <a:pt x="1034827" y="547790"/>
                  <a:pt x="1027075" y="550374"/>
                </a:cubicBezTo>
                <a:lnTo>
                  <a:pt x="988072" y="563374"/>
                </a:lnTo>
                <a:lnTo>
                  <a:pt x="962070" y="572042"/>
                </a:lnTo>
                <a:lnTo>
                  <a:pt x="949069" y="576375"/>
                </a:lnTo>
                <a:cubicBezTo>
                  <a:pt x="928133" y="597313"/>
                  <a:pt x="953613" y="570697"/>
                  <a:pt x="931735" y="598044"/>
                </a:cubicBezTo>
                <a:cubicBezTo>
                  <a:pt x="920473" y="612121"/>
                  <a:pt x="925079" y="602243"/>
                  <a:pt x="910067" y="615378"/>
                </a:cubicBezTo>
                <a:cubicBezTo>
                  <a:pt x="869509" y="650867"/>
                  <a:pt x="904650" y="626212"/>
                  <a:pt x="875397" y="645714"/>
                </a:cubicBezTo>
                <a:cubicBezTo>
                  <a:pt x="873953" y="650048"/>
                  <a:pt x="873805" y="655061"/>
                  <a:pt x="871064" y="658715"/>
                </a:cubicBezTo>
                <a:cubicBezTo>
                  <a:pt x="864935" y="666887"/>
                  <a:pt x="856618" y="673160"/>
                  <a:pt x="849395" y="680383"/>
                </a:cubicBezTo>
                <a:cubicBezTo>
                  <a:pt x="845061" y="684717"/>
                  <a:pt x="839794" y="688285"/>
                  <a:pt x="836394" y="693384"/>
                </a:cubicBezTo>
                <a:lnTo>
                  <a:pt x="819060" y="719386"/>
                </a:lnTo>
                <a:cubicBezTo>
                  <a:pt x="817615" y="726609"/>
                  <a:pt x="817774" y="734348"/>
                  <a:pt x="814726" y="741054"/>
                </a:cubicBezTo>
                <a:cubicBezTo>
                  <a:pt x="810416" y="750537"/>
                  <a:pt x="800686" y="757174"/>
                  <a:pt x="797392" y="767056"/>
                </a:cubicBezTo>
                <a:lnTo>
                  <a:pt x="793058" y="780057"/>
                </a:lnTo>
                <a:cubicBezTo>
                  <a:pt x="778613" y="778612"/>
                  <a:pt x="763991" y="778398"/>
                  <a:pt x="749722" y="775723"/>
                </a:cubicBezTo>
                <a:cubicBezTo>
                  <a:pt x="740742" y="774039"/>
                  <a:pt x="723720" y="767056"/>
                  <a:pt x="723720" y="767056"/>
                </a:cubicBezTo>
                <a:cubicBezTo>
                  <a:pt x="719386" y="768501"/>
                  <a:pt x="714636" y="769040"/>
                  <a:pt x="710719" y="771390"/>
                </a:cubicBezTo>
                <a:cubicBezTo>
                  <a:pt x="704959" y="774846"/>
                  <a:pt x="695916" y="787994"/>
                  <a:pt x="693384" y="793058"/>
                </a:cubicBezTo>
                <a:cubicBezTo>
                  <a:pt x="691341" y="797144"/>
                  <a:pt x="692280" y="802829"/>
                  <a:pt x="689050" y="806059"/>
                </a:cubicBezTo>
                <a:cubicBezTo>
                  <a:pt x="681684" y="813425"/>
                  <a:pt x="670415" y="816027"/>
                  <a:pt x="663049" y="823393"/>
                </a:cubicBezTo>
                <a:cubicBezTo>
                  <a:pt x="660160" y="826282"/>
                  <a:pt x="657572" y="829508"/>
                  <a:pt x="654381" y="832061"/>
                </a:cubicBezTo>
                <a:cubicBezTo>
                  <a:pt x="650314" y="835315"/>
                  <a:pt x="646038" y="838399"/>
                  <a:pt x="641380" y="840728"/>
                </a:cubicBezTo>
                <a:cubicBezTo>
                  <a:pt x="629276" y="846780"/>
                  <a:pt x="609229" y="847797"/>
                  <a:pt x="598044" y="849395"/>
                </a:cubicBezTo>
                <a:cubicBezTo>
                  <a:pt x="595155" y="852284"/>
                  <a:pt x="591828" y="854794"/>
                  <a:pt x="589376" y="858063"/>
                </a:cubicBezTo>
                <a:cubicBezTo>
                  <a:pt x="583126" y="866396"/>
                  <a:pt x="582148" y="881539"/>
                  <a:pt x="572042" y="884065"/>
                </a:cubicBezTo>
                <a:cubicBezTo>
                  <a:pt x="544798" y="890875"/>
                  <a:pt x="560603" y="887556"/>
                  <a:pt x="524372" y="892732"/>
                </a:cubicBezTo>
                <a:cubicBezTo>
                  <a:pt x="520038" y="894176"/>
                  <a:pt x="515288" y="894715"/>
                  <a:pt x="511371" y="897065"/>
                </a:cubicBezTo>
                <a:cubicBezTo>
                  <a:pt x="507867" y="899167"/>
                  <a:pt x="505894" y="903180"/>
                  <a:pt x="502703" y="905733"/>
                </a:cubicBezTo>
                <a:cubicBezTo>
                  <a:pt x="498636" y="908987"/>
                  <a:pt x="494036" y="911511"/>
                  <a:pt x="489703" y="914400"/>
                </a:cubicBezTo>
                <a:cubicBezTo>
                  <a:pt x="482588" y="935743"/>
                  <a:pt x="490463" y="920989"/>
                  <a:pt x="472368" y="936068"/>
                </a:cubicBezTo>
                <a:cubicBezTo>
                  <a:pt x="467660" y="939991"/>
                  <a:pt x="463290" y="944361"/>
                  <a:pt x="459367" y="949069"/>
                </a:cubicBezTo>
                <a:cubicBezTo>
                  <a:pt x="456033" y="953070"/>
                  <a:pt x="455807" y="961049"/>
                  <a:pt x="450700" y="962070"/>
                </a:cubicBezTo>
                <a:cubicBezTo>
                  <a:pt x="425164" y="967177"/>
                  <a:pt x="398674" y="964612"/>
                  <a:pt x="372694" y="966404"/>
                </a:cubicBezTo>
                <a:cubicBezTo>
                  <a:pt x="356776" y="967502"/>
                  <a:pt x="340914" y="969293"/>
                  <a:pt x="325024" y="970737"/>
                </a:cubicBezTo>
                <a:lnTo>
                  <a:pt x="299022" y="979405"/>
                </a:lnTo>
                <a:lnTo>
                  <a:pt x="286021" y="983738"/>
                </a:lnTo>
                <a:cubicBezTo>
                  <a:pt x="283132" y="986627"/>
                  <a:pt x="280545" y="989854"/>
                  <a:pt x="277354" y="992406"/>
                </a:cubicBezTo>
                <a:cubicBezTo>
                  <a:pt x="273287" y="995660"/>
                  <a:pt x="267114" y="996656"/>
                  <a:pt x="264353" y="1001073"/>
                </a:cubicBezTo>
                <a:cubicBezTo>
                  <a:pt x="259511" y="1008820"/>
                  <a:pt x="255685" y="1027075"/>
                  <a:pt x="255685" y="1027075"/>
                </a:cubicBezTo>
                <a:cubicBezTo>
                  <a:pt x="254241" y="1035742"/>
                  <a:pt x="253483" y="1044552"/>
                  <a:pt x="251352" y="1053077"/>
                </a:cubicBezTo>
                <a:cubicBezTo>
                  <a:pt x="249136" y="1061940"/>
                  <a:pt x="242685" y="1079079"/>
                  <a:pt x="242685" y="1079079"/>
                </a:cubicBezTo>
                <a:cubicBezTo>
                  <a:pt x="246247" y="1123603"/>
                  <a:pt x="257441" y="1186450"/>
                  <a:pt x="247018" y="1235090"/>
                </a:cubicBezTo>
                <a:cubicBezTo>
                  <a:pt x="245534" y="1242015"/>
                  <a:pt x="232613" y="1255611"/>
                  <a:pt x="225350" y="1256758"/>
                </a:cubicBezTo>
                <a:cubicBezTo>
                  <a:pt x="202476" y="1260370"/>
                  <a:pt x="179125" y="1259647"/>
                  <a:pt x="156012" y="1261092"/>
                </a:cubicBezTo>
                <a:lnTo>
                  <a:pt x="130010" y="1269759"/>
                </a:lnTo>
                <a:lnTo>
                  <a:pt x="117009" y="1274093"/>
                </a:lnTo>
                <a:cubicBezTo>
                  <a:pt x="100662" y="1279543"/>
                  <a:pt x="92906" y="1280861"/>
                  <a:pt x="78006" y="1295761"/>
                </a:cubicBezTo>
                <a:cubicBezTo>
                  <a:pt x="32923" y="1340844"/>
                  <a:pt x="94239" y="1281228"/>
                  <a:pt x="52004" y="1317429"/>
                </a:cubicBezTo>
                <a:cubicBezTo>
                  <a:pt x="45799" y="1322747"/>
                  <a:pt x="34669" y="1334764"/>
                  <a:pt x="34669" y="1334764"/>
                </a:cubicBezTo>
                <a:cubicBezTo>
                  <a:pt x="33225" y="1339098"/>
                  <a:pt x="30903" y="1343232"/>
                  <a:pt x="30336" y="1347765"/>
                </a:cubicBezTo>
                <a:cubicBezTo>
                  <a:pt x="28000" y="1366454"/>
                  <a:pt x="29696" y="1385633"/>
                  <a:pt x="26002" y="1404102"/>
                </a:cubicBezTo>
                <a:cubicBezTo>
                  <a:pt x="25201" y="1408109"/>
                  <a:pt x="19887" y="1409579"/>
                  <a:pt x="17335" y="1412770"/>
                </a:cubicBezTo>
                <a:cubicBezTo>
                  <a:pt x="5011" y="1428175"/>
                  <a:pt x="15014" y="1425771"/>
                  <a:pt x="0" y="1425771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85812" y="2448512"/>
            <a:ext cx="576543" cy="2933880"/>
          </a:xfrm>
          <a:custGeom>
            <a:avLst/>
            <a:gdLst>
              <a:gd name="connsiteX0" fmla="*/ 472535 w 576543"/>
              <a:gd name="connsiteY0" fmla="*/ 0 h 2933880"/>
              <a:gd name="connsiteX1" fmla="*/ 489870 w 576543"/>
              <a:gd name="connsiteY1" fmla="*/ 34669 h 2933880"/>
              <a:gd name="connsiteX2" fmla="*/ 494203 w 576543"/>
              <a:gd name="connsiteY2" fmla="*/ 47670 h 2933880"/>
              <a:gd name="connsiteX3" fmla="*/ 502870 w 576543"/>
              <a:gd name="connsiteY3" fmla="*/ 108341 h 2933880"/>
              <a:gd name="connsiteX4" fmla="*/ 511538 w 576543"/>
              <a:gd name="connsiteY4" fmla="*/ 117008 h 2933880"/>
              <a:gd name="connsiteX5" fmla="*/ 520205 w 576543"/>
              <a:gd name="connsiteY5" fmla="*/ 143010 h 2933880"/>
              <a:gd name="connsiteX6" fmla="*/ 524539 w 576543"/>
              <a:gd name="connsiteY6" fmla="*/ 156011 h 2933880"/>
              <a:gd name="connsiteX7" fmla="*/ 533206 w 576543"/>
              <a:gd name="connsiteY7" fmla="*/ 195014 h 2933880"/>
              <a:gd name="connsiteX8" fmla="*/ 541873 w 576543"/>
              <a:gd name="connsiteY8" fmla="*/ 229683 h 2933880"/>
              <a:gd name="connsiteX9" fmla="*/ 550541 w 576543"/>
              <a:gd name="connsiteY9" fmla="*/ 242684 h 2933880"/>
              <a:gd name="connsiteX10" fmla="*/ 559208 w 576543"/>
              <a:gd name="connsiteY10" fmla="*/ 268686 h 2933880"/>
              <a:gd name="connsiteX11" fmla="*/ 563542 w 576543"/>
              <a:gd name="connsiteY11" fmla="*/ 286021 h 2933880"/>
              <a:gd name="connsiteX12" fmla="*/ 572209 w 576543"/>
              <a:gd name="connsiteY12" fmla="*/ 299022 h 2933880"/>
              <a:gd name="connsiteX13" fmla="*/ 576543 w 576543"/>
              <a:gd name="connsiteY13" fmla="*/ 312023 h 2933880"/>
              <a:gd name="connsiteX14" fmla="*/ 572209 w 576543"/>
              <a:gd name="connsiteY14" fmla="*/ 420364 h 2933880"/>
              <a:gd name="connsiteX15" fmla="*/ 563542 w 576543"/>
              <a:gd name="connsiteY15" fmla="*/ 446366 h 2933880"/>
              <a:gd name="connsiteX16" fmla="*/ 559208 w 576543"/>
              <a:gd name="connsiteY16" fmla="*/ 468034 h 2933880"/>
              <a:gd name="connsiteX17" fmla="*/ 541873 w 576543"/>
              <a:gd name="connsiteY17" fmla="*/ 511370 h 2933880"/>
              <a:gd name="connsiteX18" fmla="*/ 537540 w 576543"/>
              <a:gd name="connsiteY18" fmla="*/ 524371 h 2933880"/>
              <a:gd name="connsiteX19" fmla="*/ 524539 w 576543"/>
              <a:gd name="connsiteY19" fmla="*/ 533039 h 2933880"/>
              <a:gd name="connsiteX20" fmla="*/ 498537 w 576543"/>
              <a:gd name="connsiteY20" fmla="*/ 559041 h 2933880"/>
              <a:gd name="connsiteX21" fmla="*/ 498537 w 576543"/>
              <a:gd name="connsiteY21" fmla="*/ 559041 h 2933880"/>
              <a:gd name="connsiteX22" fmla="*/ 489870 w 576543"/>
              <a:gd name="connsiteY22" fmla="*/ 572042 h 2933880"/>
              <a:gd name="connsiteX23" fmla="*/ 459534 w 576543"/>
              <a:gd name="connsiteY23" fmla="*/ 606711 h 2933880"/>
              <a:gd name="connsiteX24" fmla="*/ 455200 w 576543"/>
              <a:gd name="connsiteY24" fmla="*/ 619712 h 2933880"/>
              <a:gd name="connsiteX25" fmla="*/ 442199 w 576543"/>
              <a:gd name="connsiteY25" fmla="*/ 680383 h 2933880"/>
              <a:gd name="connsiteX26" fmla="*/ 433532 w 576543"/>
              <a:gd name="connsiteY26" fmla="*/ 706385 h 2933880"/>
              <a:gd name="connsiteX27" fmla="*/ 424865 w 576543"/>
              <a:gd name="connsiteY27" fmla="*/ 719386 h 2933880"/>
              <a:gd name="connsiteX28" fmla="*/ 407530 w 576543"/>
              <a:gd name="connsiteY28" fmla="*/ 758388 h 2933880"/>
              <a:gd name="connsiteX29" fmla="*/ 398863 w 576543"/>
              <a:gd name="connsiteY29" fmla="*/ 767056 h 2933880"/>
              <a:gd name="connsiteX30" fmla="*/ 385862 w 576543"/>
              <a:gd name="connsiteY30" fmla="*/ 806059 h 2933880"/>
              <a:gd name="connsiteX31" fmla="*/ 381528 w 576543"/>
              <a:gd name="connsiteY31" fmla="*/ 819060 h 2933880"/>
              <a:gd name="connsiteX32" fmla="*/ 364194 w 576543"/>
              <a:gd name="connsiteY32" fmla="*/ 845061 h 2933880"/>
              <a:gd name="connsiteX33" fmla="*/ 355526 w 576543"/>
              <a:gd name="connsiteY33" fmla="*/ 871063 h 2933880"/>
              <a:gd name="connsiteX34" fmla="*/ 355526 w 576543"/>
              <a:gd name="connsiteY34" fmla="*/ 957736 h 2933880"/>
              <a:gd name="connsiteX35" fmla="*/ 398863 w 576543"/>
              <a:gd name="connsiteY35" fmla="*/ 970737 h 2933880"/>
              <a:gd name="connsiteX36" fmla="*/ 442199 w 576543"/>
              <a:gd name="connsiteY36" fmla="*/ 979405 h 2933880"/>
              <a:gd name="connsiteX37" fmla="*/ 455200 w 576543"/>
              <a:gd name="connsiteY37" fmla="*/ 983738 h 2933880"/>
              <a:gd name="connsiteX38" fmla="*/ 494203 w 576543"/>
              <a:gd name="connsiteY38" fmla="*/ 988072 h 2933880"/>
              <a:gd name="connsiteX39" fmla="*/ 533206 w 576543"/>
              <a:gd name="connsiteY39" fmla="*/ 1009740 h 2933880"/>
              <a:gd name="connsiteX40" fmla="*/ 546207 w 576543"/>
              <a:gd name="connsiteY40" fmla="*/ 1022741 h 2933880"/>
              <a:gd name="connsiteX41" fmla="*/ 550541 w 576543"/>
              <a:gd name="connsiteY41" fmla="*/ 1035742 h 2933880"/>
              <a:gd name="connsiteX42" fmla="*/ 559208 w 576543"/>
              <a:gd name="connsiteY42" fmla="*/ 1053077 h 2933880"/>
              <a:gd name="connsiteX43" fmla="*/ 572209 w 576543"/>
              <a:gd name="connsiteY43" fmla="*/ 1083412 h 2933880"/>
              <a:gd name="connsiteX44" fmla="*/ 567875 w 576543"/>
              <a:gd name="connsiteY44" fmla="*/ 1209088 h 2933880"/>
              <a:gd name="connsiteX45" fmla="*/ 554874 w 576543"/>
              <a:gd name="connsiteY45" fmla="*/ 1235090 h 2933880"/>
              <a:gd name="connsiteX46" fmla="*/ 541873 w 576543"/>
              <a:gd name="connsiteY46" fmla="*/ 1243757 h 2933880"/>
              <a:gd name="connsiteX47" fmla="*/ 528872 w 576543"/>
              <a:gd name="connsiteY47" fmla="*/ 1256758 h 2933880"/>
              <a:gd name="connsiteX48" fmla="*/ 515871 w 576543"/>
              <a:gd name="connsiteY48" fmla="*/ 1265425 h 2933880"/>
              <a:gd name="connsiteX49" fmla="*/ 498537 w 576543"/>
              <a:gd name="connsiteY49" fmla="*/ 1287094 h 2933880"/>
              <a:gd name="connsiteX50" fmla="*/ 494203 w 576543"/>
              <a:gd name="connsiteY50" fmla="*/ 1300095 h 2933880"/>
              <a:gd name="connsiteX51" fmla="*/ 468201 w 576543"/>
              <a:gd name="connsiteY51" fmla="*/ 1334764 h 2933880"/>
              <a:gd name="connsiteX52" fmla="*/ 437866 w 576543"/>
              <a:gd name="connsiteY52" fmla="*/ 1365099 h 2933880"/>
              <a:gd name="connsiteX53" fmla="*/ 429198 w 576543"/>
              <a:gd name="connsiteY53" fmla="*/ 1421437 h 2933880"/>
              <a:gd name="connsiteX54" fmla="*/ 420531 w 576543"/>
              <a:gd name="connsiteY54" fmla="*/ 1447439 h 2933880"/>
              <a:gd name="connsiteX55" fmla="*/ 398863 w 576543"/>
              <a:gd name="connsiteY55" fmla="*/ 1473441 h 2933880"/>
              <a:gd name="connsiteX56" fmla="*/ 372861 w 576543"/>
              <a:gd name="connsiteY56" fmla="*/ 1503776 h 2933880"/>
              <a:gd name="connsiteX57" fmla="*/ 355526 w 576543"/>
              <a:gd name="connsiteY57" fmla="*/ 1534112 h 2933880"/>
              <a:gd name="connsiteX58" fmla="*/ 329524 w 576543"/>
              <a:gd name="connsiteY58" fmla="*/ 1568781 h 2933880"/>
              <a:gd name="connsiteX59" fmla="*/ 329524 w 576543"/>
              <a:gd name="connsiteY59" fmla="*/ 1685789 h 2933880"/>
              <a:gd name="connsiteX60" fmla="*/ 338192 w 576543"/>
              <a:gd name="connsiteY60" fmla="*/ 1711791 h 2933880"/>
              <a:gd name="connsiteX61" fmla="*/ 355526 w 576543"/>
              <a:gd name="connsiteY61" fmla="*/ 1733460 h 2933880"/>
              <a:gd name="connsiteX62" fmla="*/ 372861 w 576543"/>
              <a:gd name="connsiteY62" fmla="*/ 1759461 h 2933880"/>
              <a:gd name="connsiteX63" fmla="*/ 377195 w 576543"/>
              <a:gd name="connsiteY63" fmla="*/ 1772462 h 2933880"/>
              <a:gd name="connsiteX64" fmla="*/ 385862 w 576543"/>
              <a:gd name="connsiteY64" fmla="*/ 1785463 h 2933880"/>
              <a:gd name="connsiteX65" fmla="*/ 390196 w 576543"/>
              <a:gd name="connsiteY65" fmla="*/ 1802798 h 2933880"/>
              <a:gd name="connsiteX66" fmla="*/ 407530 w 576543"/>
              <a:gd name="connsiteY66" fmla="*/ 1824466 h 2933880"/>
              <a:gd name="connsiteX67" fmla="*/ 411864 w 576543"/>
              <a:gd name="connsiteY67" fmla="*/ 1997812 h 2933880"/>
              <a:gd name="connsiteX68" fmla="*/ 420531 w 576543"/>
              <a:gd name="connsiteY68" fmla="*/ 2023814 h 2933880"/>
              <a:gd name="connsiteX69" fmla="*/ 416197 w 576543"/>
              <a:gd name="connsiteY69" fmla="*/ 2119154 h 2933880"/>
              <a:gd name="connsiteX70" fmla="*/ 407530 w 576543"/>
              <a:gd name="connsiteY70" fmla="*/ 2145156 h 2933880"/>
              <a:gd name="connsiteX71" fmla="*/ 403197 w 576543"/>
              <a:gd name="connsiteY71" fmla="*/ 2158157 h 2933880"/>
              <a:gd name="connsiteX72" fmla="*/ 385862 w 576543"/>
              <a:gd name="connsiteY72" fmla="*/ 2175492 h 2933880"/>
              <a:gd name="connsiteX73" fmla="*/ 372861 w 576543"/>
              <a:gd name="connsiteY73" fmla="*/ 2188493 h 2933880"/>
              <a:gd name="connsiteX74" fmla="*/ 355526 w 576543"/>
              <a:gd name="connsiteY74" fmla="*/ 2210161 h 2933880"/>
              <a:gd name="connsiteX75" fmla="*/ 346859 w 576543"/>
              <a:gd name="connsiteY75" fmla="*/ 2223162 h 2933880"/>
              <a:gd name="connsiteX76" fmla="*/ 320857 w 576543"/>
              <a:gd name="connsiteY76" fmla="*/ 2249164 h 2933880"/>
              <a:gd name="connsiteX77" fmla="*/ 303523 w 576543"/>
              <a:gd name="connsiteY77" fmla="*/ 2275166 h 2933880"/>
              <a:gd name="connsiteX78" fmla="*/ 299189 w 576543"/>
              <a:gd name="connsiteY78" fmla="*/ 2288167 h 2933880"/>
              <a:gd name="connsiteX79" fmla="*/ 281854 w 576543"/>
              <a:gd name="connsiteY79" fmla="*/ 2309835 h 2933880"/>
              <a:gd name="connsiteX80" fmla="*/ 273187 w 576543"/>
              <a:gd name="connsiteY80" fmla="*/ 2327170 h 2933880"/>
              <a:gd name="connsiteX81" fmla="*/ 247185 w 576543"/>
              <a:gd name="connsiteY81" fmla="*/ 2340170 h 2933880"/>
              <a:gd name="connsiteX82" fmla="*/ 238518 w 576543"/>
              <a:gd name="connsiteY82" fmla="*/ 2348838 h 2933880"/>
              <a:gd name="connsiteX83" fmla="*/ 221183 w 576543"/>
              <a:gd name="connsiteY83" fmla="*/ 2370506 h 2933880"/>
              <a:gd name="connsiteX84" fmla="*/ 208182 w 576543"/>
              <a:gd name="connsiteY84" fmla="*/ 2379173 h 2933880"/>
              <a:gd name="connsiteX85" fmla="*/ 169179 w 576543"/>
              <a:gd name="connsiteY85" fmla="*/ 2392174 h 2933880"/>
              <a:gd name="connsiteX86" fmla="*/ 156179 w 576543"/>
              <a:gd name="connsiteY86" fmla="*/ 2396508 h 2933880"/>
              <a:gd name="connsiteX87" fmla="*/ 130177 w 576543"/>
              <a:gd name="connsiteY87" fmla="*/ 2413843 h 2933880"/>
              <a:gd name="connsiteX88" fmla="*/ 108508 w 576543"/>
              <a:gd name="connsiteY88" fmla="*/ 2431177 h 2933880"/>
              <a:gd name="connsiteX89" fmla="*/ 73839 w 576543"/>
              <a:gd name="connsiteY89" fmla="*/ 2470180 h 2933880"/>
              <a:gd name="connsiteX90" fmla="*/ 60838 w 576543"/>
              <a:gd name="connsiteY90" fmla="*/ 2478847 h 2933880"/>
              <a:gd name="connsiteX91" fmla="*/ 39170 w 576543"/>
              <a:gd name="connsiteY91" fmla="*/ 2496182 h 2933880"/>
              <a:gd name="connsiteX92" fmla="*/ 30503 w 576543"/>
              <a:gd name="connsiteY92" fmla="*/ 2509183 h 2933880"/>
              <a:gd name="connsiteX93" fmla="*/ 8834 w 576543"/>
              <a:gd name="connsiteY93" fmla="*/ 2530851 h 2933880"/>
              <a:gd name="connsiteX94" fmla="*/ 8834 w 576543"/>
              <a:gd name="connsiteY94" fmla="*/ 2591522 h 2933880"/>
              <a:gd name="connsiteX95" fmla="*/ 26169 w 576543"/>
              <a:gd name="connsiteY95" fmla="*/ 2617524 h 2933880"/>
              <a:gd name="connsiteX96" fmla="*/ 69506 w 576543"/>
              <a:gd name="connsiteY96" fmla="*/ 2621858 h 2933880"/>
              <a:gd name="connsiteX97" fmla="*/ 91174 w 576543"/>
              <a:gd name="connsiteY97" fmla="*/ 2639192 h 2933880"/>
              <a:gd name="connsiteX98" fmla="*/ 104175 w 576543"/>
              <a:gd name="connsiteY98" fmla="*/ 2643526 h 2933880"/>
              <a:gd name="connsiteX99" fmla="*/ 117176 w 576543"/>
              <a:gd name="connsiteY99" fmla="*/ 2656527 h 2933880"/>
              <a:gd name="connsiteX100" fmla="*/ 130177 w 576543"/>
              <a:gd name="connsiteY100" fmla="*/ 2660861 h 2933880"/>
              <a:gd name="connsiteX101" fmla="*/ 160512 w 576543"/>
              <a:gd name="connsiteY101" fmla="*/ 2695530 h 2933880"/>
              <a:gd name="connsiteX102" fmla="*/ 156179 w 576543"/>
              <a:gd name="connsiteY102" fmla="*/ 2933880 h 293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76543" h="2933880">
                <a:moveTo>
                  <a:pt x="472535" y="0"/>
                </a:moveTo>
                <a:cubicBezTo>
                  <a:pt x="482494" y="29878"/>
                  <a:pt x="474741" y="19542"/>
                  <a:pt x="489870" y="34669"/>
                </a:cubicBezTo>
                <a:cubicBezTo>
                  <a:pt x="491314" y="39003"/>
                  <a:pt x="493557" y="43148"/>
                  <a:pt x="494203" y="47670"/>
                </a:cubicBezTo>
                <a:cubicBezTo>
                  <a:pt x="494319" y="48479"/>
                  <a:pt x="494818" y="94922"/>
                  <a:pt x="502870" y="108341"/>
                </a:cubicBezTo>
                <a:cubicBezTo>
                  <a:pt x="504972" y="111845"/>
                  <a:pt x="508649" y="114119"/>
                  <a:pt x="511538" y="117008"/>
                </a:cubicBezTo>
                <a:lnTo>
                  <a:pt x="520205" y="143010"/>
                </a:lnTo>
                <a:cubicBezTo>
                  <a:pt x="521650" y="147344"/>
                  <a:pt x="523643" y="151532"/>
                  <a:pt x="524539" y="156011"/>
                </a:cubicBezTo>
                <a:cubicBezTo>
                  <a:pt x="537591" y="221282"/>
                  <a:pt x="520979" y="139997"/>
                  <a:pt x="533206" y="195014"/>
                </a:cubicBezTo>
                <a:cubicBezTo>
                  <a:pt x="535182" y="203907"/>
                  <a:pt x="537229" y="220395"/>
                  <a:pt x="541873" y="229683"/>
                </a:cubicBezTo>
                <a:cubicBezTo>
                  <a:pt x="544202" y="234342"/>
                  <a:pt x="547652" y="238350"/>
                  <a:pt x="550541" y="242684"/>
                </a:cubicBezTo>
                <a:cubicBezTo>
                  <a:pt x="553430" y="251351"/>
                  <a:pt x="556992" y="259823"/>
                  <a:pt x="559208" y="268686"/>
                </a:cubicBezTo>
                <a:cubicBezTo>
                  <a:pt x="560653" y="274464"/>
                  <a:pt x="561196" y="280546"/>
                  <a:pt x="563542" y="286021"/>
                </a:cubicBezTo>
                <a:cubicBezTo>
                  <a:pt x="565594" y="290808"/>
                  <a:pt x="569880" y="294364"/>
                  <a:pt x="572209" y="299022"/>
                </a:cubicBezTo>
                <a:cubicBezTo>
                  <a:pt x="574252" y="303108"/>
                  <a:pt x="575098" y="307689"/>
                  <a:pt x="576543" y="312023"/>
                </a:cubicBezTo>
                <a:cubicBezTo>
                  <a:pt x="575098" y="348137"/>
                  <a:pt x="575690" y="384390"/>
                  <a:pt x="572209" y="420364"/>
                </a:cubicBezTo>
                <a:cubicBezTo>
                  <a:pt x="571329" y="429458"/>
                  <a:pt x="565334" y="437407"/>
                  <a:pt x="563542" y="446366"/>
                </a:cubicBezTo>
                <a:cubicBezTo>
                  <a:pt x="562097" y="453589"/>
                  <a:pt x="560328" y="460754"/>
                  <a:pt x="559208" y="468034"/>
                </a:cubicBezTo>
                <a:cubicBezTo>
                  <a:pt x="552947" y="508725"/>
                  <a:pt x="565137" y="495861"/>
                  <a:pt x="541873" y="511370"/>
                </a:cubicBezTo>
                <a:cubicBezTo>
                  <a:pt x="540429" y="515704"/>
                  <a:pt x="540393" y="520804"/>
                  <a:pt x="537540" y="524371"/>
                </a:cubicBezTo>
                <a:cubicBezTo>
                  <a:pt x="534286" y="528438"/>
                  <a:pt x="528432" y="529579"/>
                  <a:pt x="524539" y="533039"/>
                </a:cubicBezTo>
                <a:cubicBezTo>
                  <a:pt x="515378" y="541183"/>
                  <a:pt x="507204" y="550374"/>
                  <a:pt x="498537" y="559041"/>
                </a:cubicBezTo>
                <a:lnTo>
                  <a:pt x="498537" y="559041"/>
                </a:lnTo>
                <a:cubicBezTo>
                  <a:pt x="495648" y="563375"/>
                  <a:pt x="493300" y="568122"/>
                  <a:pt x="489870" y="572042"/>
                </a:cubicBezTo>
                <a:cubicBezTo>
                  <a:pt x="476687" y="587108"/>
                  <a:pt x="467662" y="590455"/>
                  <a:pt x="459534" y="606711"/>
                </a:cubicBezTo>
                <a:cubicBezTo>
                  <a:pt x="457491" y="610797"/>
                  <a:pt x="456645" y="615378"/>
                  <a:pt x="455200" y="619712"/>
                </a:cubicBezTo>
                <a:cubicBezTo>
                  <a:pt x="449733" y="663453"/>
                  <a:pt x="454551" y="643328"/>
                  <a:pt x="442199" y="680383"/>
                </a:cubicBezTo>
                <a:cubicBezTo>
                  <a:pt x="442197" y="680388"/>
                  <a:pt x="433535" y="706381"/>
                  <a:pt x="433532" y="706385"/>
                </a:cubicBezTo>
                <a:cubicBezTo>
                  <a:pt x="430643" y="710719"/>
                  <a:pt x="426980" y="714627"/>
                  <a:pt x="424865" y="719386"/>
                </a:cubicBezTo>
                <a:cubicBezTo>
                  <a:pt x="412837" y="746448"/>
                  <a:pt x="422241" y="739998"/>
                  <a:pt x="407530" y="758388"/>
                </a:cubicBezTo>
                <a:cubicBezTo>
                  <a:pt x="404978" y="761579"/>
                  <a:pt x="401752" y="764167"/>
                  <a:pt x="398863" y="767056"/>
                </a:cubicBezTo>
                <a:lnTo>
                  <a:pt x="385862" y="806059"/>
                </a:lnTo>
                <a:cubicBezTo>
                  <a:pt x="384417" y="810393"/>
                  <a:pt x="384062" y="815259"/>
                  <a:pt x="381528" y="819060"/>
                </a:cubicBezTo>
                <a:cubicBezTo>
                  <a:pt x="375750" y="827727"/>
                  <a:pt x="367488" y="835179"/>
                  <a:pt x="364194" y="845061"/>
                </a:cubicBezTo>
                <a:lnTo>
                  <a:pt x="355526" y="871063"/>
                </a:lnTo>
                <a:cubicBezTo>
                  <a:pt x="351693" y="905564"/>
                  <a:pt x="347250" y="921873"/>
                  <a:pt x="355526" y="957736"/>
                </a:cubicBezTo>
                <a:cubicBezTo>
                  <a:pt x="359041" y="972969"/>
                  <a:pt x="398297" y="970656"/>
                  <a:pt x="398863" y="970737"/>
                </a:cubicBezTo>
                <a:cubicBezTo>
                  <a:pt x="415895" y="973170"/>
                  <a:pt x="426403" y="974892"/>
                  <a:pt x="442199" y="979405"/>
                </a:cubicBezTo>
                <a:cubicBezTo>
                  <a:pt x="446591" y="980660"/>
                  <a:pt x="450694" y="982987"/>
                  <a:pt x="455200" y="983738"/>
                </a:cubicBezTo>
                <a:cubicBezTo>
                  <a:pt x="468103" y="985888"/>
                  <a:pt x="481202" y="986627"/>
                  <a:pt x="494203" y="988072"/>
                </a:cubicBezTo>
                <a:cubicBezTo>
                  <a:pt x="524006" y="1007940"/>
                  <a:pt x="510323" y="1002112"/>
                  <a:pt x="533206" y="1009740"/>
                </a:cubicBezTo>
                <a:cubicBezTo>
                  <a:pt x="537540" y="1014074"/>
                  <a:pt x="542807" y="1017642"/>
                  <a:pt x="546207" y="1022741"/>
                </a:cubicBezTo>
                <a:cubicBezTo>
                  <a:pt x="548741" y="1026542"/>
                  <a:pt x="548742" y="1031543"/>
                  <a:pt x="550541" y="1035742"/>
                </a:cubicBezTo>
                <a:cubicBezTo>
                  <a:pt x="553086" y="1041680"/>
                  <a:pt x="556940" y="1047028"/>
                  <a:pt x="559208" y="1053077"/>
                </a:cubicBezTo>
                <a:cubicBezTo>
                  <a:pt x="571201" y="1085057"/>
                  <a:pt x="554646" y="1057066"/>
                  <a:pt x="572209" y="1083412"/>
                </a:cubicBezTo>
                <a:cubicBezTo>
                  <a:pt x="570764" y="1125304"/>
                  <a:pt x="570490" y="1167253"/>
                  <a:pt x="567875" y="1209088"/>
                </a:cubicBezTo>
                <a:cubicBezTo>
                  <a:pt x="567405" y="1216609"/>
                  <a:pt x="559794" y="1230171"/>
                  <a:pt x="554874" y="1235090"/>
                </a:cubicBezTo>
                <a:cubicBezTo>
                  <a:pt x="551191" y="1238773"/>
                  <a:pt x="545874" y="1240423"/>
                  <a:pt x="541873" y="1243757"/>
                </a:cubicBezTo>
                <a:cubicBezTo>
                  <a:pt x="537165" y="1247680"/>
                  <a:pt x="533580" y="1252835"/>
                  <a:pt x="528872" y="1256758"/>
                </a:cubicBezTo>
                <a:cubicBezTo>
                  <a:pt x="524871" y="1260092"/>
                  <a:pt x="519938" y="1262171"/>
                  <a:pt x="515871" y="1265425"/>
                </a:cubicBezTo>
                <a:cubicBezTo>
                  <a:pt x="509154" y="1270799"/>
                  <a:pt x="502290" y="1279587"/>
                  <a:pt x="498537" y="1287094"/>
                </a:cubicBezTo>
                <a:cubicBezTo>
                  <a:pt x="496494" y="1291180"/>
                  <a:pt x="496421" y="1296102"/>
                  <a:pt x="494203" y="1300095"/>
                </a:cubicBezTo>
                <a:cubicBezTo>
                  <a:pt x="457996" y="1365269"/>
                  <a:pt x="490749" y="1304700"/>
                  <a:pt x="468201" y="1334764"/>
                </a:cubicBezTo>
                <a:cubicBezTo>
                  <a:pt x="445021" y="1365671"/>
                  <a:pt x="462202" y="1356988"/>
                  <a:pt x="437866" y="1365099"/>
                </a:cubicBezTo>
                <a:cubicBezTo>
                  <a:pt x="425928" y="1400910"/>
                  <a:pt x="443561" y="1344833"/>
                  <a:pt x="429198" y="1421437"/>
                </a:cubicBezTo>
                <a:cubicBezTo>
                  <a:pt x="427514" y="1430417"/>
                  <a:pt x="426991" y="1440979"/>
                  <a:pt x="420531" y="1447439"/>
                </a:cubicBezTo>
                <a:cubicBezTo>
                  <a:pt x="382548" y="1485422"/>
                  <a:pt x="429030" y="1437240"/>
                  <a:pt x="398863" y="1473441"/>
                </a:cubicBezTo>
                <a:cubicBezTo>
                  <a:pt x="353576" y="1527786"/>
                  <a:pt x="421569" y="1438834"/>
                  <a:pt x="372861" y="1503776"/>
                </a:cubicBezTo>
                <a:cubicBezTo>
                  <a:pt x="365279" y="1534101"/>
                  <a:pt x="374551" y="1509651"/>
                  <a:pt x="355526" y="1534112"/>
                </a:cubicBezTo>
                <a:cubicBezTo>
                  <a:pt x="321231" y="1578207"/>
                  <a:pt x="351322" y="1546985"/>
                  <a:pt x="329524" y="1568781"/>
                </a:cubicBezTo>
                <a:cubicBezTo>
                  <a:pt x="323151" y="1619771"/>
                  <a:pt x="321349" y="1617664"/>
                  <a:pt x="329524" y="1685789"/>
                </a:cubicBezTo>
                <a:cubicBezTo>
                  <a:pt x="330613" y="1694860"/>
                  <a:pt x="333124" y="1704189"/>
                  <a:pt x="338192" y="1711791"/>
                </a:cubicBezTo>
                <a:cubicBezTo>
                  <a:pt x="349125" y="1728192"/>
                  <a:pt x="343176" y="1721109"/>
                  <a:pt x="355526" y="1733460"/>
                </a:cubicBezTo>
                <a:cubicBezTo>
                  <a:pt x="365831" y="1764374"/>
                  <a:pt x="351219" y="1727000"/>
                  <a:pt x="372861" y="1759461"/>
                </a:cubicBezTo>
                <a:cubicBezTo>
                  <a:pt x="375395" y="1763262"/>
                  <a:pt x="375152" y="1768376"/>
                  <a:pt x="377195" y="1772462"/>
                </a:cubicBezTo>
                <a:cubicBezTo>
                  <a:pt x="379524" y="1777120"/>
                  <a:pt x="382973" y="1781129"/>
                  <a:pt x="385862" y="1785463"/>
                </a:cubicBezTo>
                <a:cubicBezTo>
                  <a:pt x="387307" y="1791241"/>
                  <a:pt x="386892" y="1797842"/>
                  <a:pt x="390196" y="1802798"/>
                </a:cubicBezTo>
                <a:cubicBezTo>
                  <a:pt x="416329" y="1841997"/>
                  <a:pt x="393366" y="1781968"/>
                  <a:pt x="407530" y="1824466"/>
                </a:cubicBezTo>
                <a:cubicBezTo>
                  <a:pt x="408975" y="1882248"/>
                  <a:pt x="408102" y="1940134"/>
                  <a:pt x="411864" y="1997812"/>
                </a:cubicBezTo>
                <a:cubicBezTo>
                  <a:pt x="412459" y="2006929"/>
                  <a:pt x="420531" y="2023814"/>
                  <a:pt x="420531" y="2023814"/>
                </a:cubicBezTo>
                <a:cubicBezTo>
                  <a:pt x="419086" y="2055594"/>
                  <a:pt x="419586" y="2087522"/>
                  <a:pt x="416197" y="2119154"/>
                </a:cubicBezTo>
                <a:cubicBezTo>
                  <a:pt x="415224" y="2128238"/>
                  <a:pt x="410419" y="2136489"/>
                  <a:pt x="407530" y="2145156"/>
                </a:cubicBezTo>
                <a:cubicBezTo>
                  <a:pt x="406086" y="2149490"/>
                  <a:pt x="406427" y="2154927"/>
                  <a:pt x="403197" y="2158157"/>
                </a:cubicBezTo>
                <a:lnTo>
                  <a:pt x="385862" y="2175492"/>
                </a:lnTo>
                <a:cubicBezTo>
                  <a:pt x="381528" y="2179826"/>
                  <a:pt x="376261" y="2183394"/>
                  <a:pt x="372861" y="2188493"/>
                </a:cubicBezTo>
                <a:cubicBezTo>
                  <a:pt x="346185" y="2228508"/>
                  <a:pt x="380227" y="2179286"/>
                  <a:pt x="355526" y="2210161"/>
                </a:cubicBezTo>
                <a:cubicBezTo>
                  <a:pt x="352272" y="2214228"/>
                  <a:pt x="350319" y="2219269"/>
                  <a:pt x="346859" y="2223162"/>
                </a:cubicBezTo>
                <a:cubicBezTo>
                  <a:pt x="338716" y="2232323"/>
                  <a:pt x="327656" y="2238965"/>
                  <a:pt x="320857" y="2249164"/>
                </a:cubicBezTo>
                <a:cubicBezTo>
                  <a:pt x="315079" y="2257831"/>
                  <a:pt x="306817" y="2265284"/>
                  <a:pt x="303523" y="2275166"/>
                </a:cubicBezTo>
                <a:cubicBezTo>
                  <a:pt x="302078" y="2279500"/>
                  <a:pt x="301232" y="2284081"/>
                  <a:pt x="299189" y="2288167"/>
                </a:cubicBezTo>
                <a:cubicBezTo>
                  <a:pt x="293721" y="2299103"/>
                  <a:pt x="289918" y="2301772"/>
                  <a:pt x="281854" y="2309835"/>
                </a:cubicBezTo>
                <a:cubicBezTo>
                  <a:pt x="278965" y="2315613"/>
                  <a:pt x="277323" y="2322207"/>
                  <a:pt x="273187" y="2327170"/>
                </a:cubicBezTo>
                <a:cubicBezTo>
                  <a:pt x="266725" y="2334925"/>
                  <a:pt x="256059" y="2337213"/>
                  <a:pt x="247185" y="2340170"/>
                </a:cubicBezTo>
                <a:cubicBezTo>
                  <a:pt x="244296" y="2343059"/>
                  <a:pt x="241070" y="2345647"/>
                  <a:pt x="238518" y="2348838"/>
                </a:cubicBezTo>
                <a:cubicBezTo>
                  <a:pt x="228506" y="2361354"/>
                  <a:pt x="232811" y="2361204"/>
                  <a:pt x="221183" y="2370506"/>
                </a:cubicBezTo>
                <a:cubicBezTo>
                  <a:pt x="217116" y="2373759"/>
                  <a:pt x="212941" y="2377058"/>
                  <a:pt x="208182" y="2379173"/>
                </a:cubicBezTo>
                <a:cubicBezTo>
                  <a:pt x="208155" y="2379185"/>
                  <a:pt x="175694" y="2390002"/>
                  <a:pt x="169179" y="2392174"/>
                </a:cubicBezTo>
                <a:cubicBezTo>
                  <a:pt x="164846" y="2393618"/>
                  <a:pt x="159980" y="2393974"/>
                  <a:pt x="156179" y="2396508"/>
                </a:cubicBezTo>
                <a:cubicBezTo>
                  <a:pt x="147512" y="2402286"/>
                  <a:pt x="137543" y="2406478"/>
                  <a:pt x="130177" y="2413843"/>
                </a:cubicBezTo>
                <a:cubicBezTo>
                  <a:pt x="117826" y="2426193"/>
                  <a:pt x="124909" y="2420244"/>
                  <a:pt x="108508" y="2431177"/>
                </a:cubicBezTo>
                <a:cubicBezTo>
                  <a:pt x="98087" y="2446809"/>
                  <a:pt x="91650" y="2458306"/>
                  <a:pt x="73839" y="2470180"/>
                </a:cubicBezTo>
                <a:cubicBezTo>
                  <a:pt x="69505" y="2473069"/>
                  <a:pt x="64905" y="2475593"/>
                  <a:pt x="60838" y="2478847"/>
                </a:cubicBezTo>
                <a:cubicBezTo>
                  <a:pt x="29963" y="2503548"/>
                  <a:pt x="79185" y="2469506"/>
                  <a:pt x="39170" y="2496182"/>
                </a:cubicBezTo>
                <a:cubicBezTo>
                  <a:pt x="36281" y="2500516"/>
                  <a:pt x="33933" y="2505263"/>
                  <a:pt x="30503" y="2509183"/>
                </a:cubicBezTo>
                <a:cubicBezTo>
                  <a:pt x="23777" y="2516870"/>
                  <a:pt x="8834" y="2530851"/>
                  <a:pt x="8834" y="2530851"/>
                </a:cubicBezTo>
                <a:cubicBezTo>
                  <a:pt x="0" y="2557358"/>
                  <a:pt x="2188" y="2545001"/>
                  <a:pt x="8834" y="2591522"/>
                </a:cubicBezTo>
                <a:cubicBezTo>
                  <a:pt x="10106" y="2600423"/>
                  <a:pt x="16647" y="2614594"/>
                  <a:pt x="26169" y="2617524"/>
                </a:cubicBezTo>
                <a:cubicBezTo>
                  <a:pt x="40045" y="2621794"/>
                  <a:pt x="55060" y="2620413"/>
                  <a:pt x="69506" y="2621858"/>
                </a:cubicBezTo>
                <a:cubicBezTo>
                  <a:pt x="102180" y="2632748"/>
                  <a:pt x="63173" y="2616791"/>
                  <a:pt x="91174" y="2639192"/>
                </a:cubicBezTo>
                <a:cubicBezTo>
                  <a:pt x="94741" y="2642046"/>
                  <a:pt x="99841" y="2642081"/>
                  <a:pt x="104175" y="2643526"/>
                </a:cubicBezTo>
                <a:cubicBezTo>
                  <a:pt x="108509" y="2647860"/>
                  <a:pt x="112077" y="2653127"/>
                  <a:pt x="117176" y="2656527"/>
                </a:cubicBezTo>
                <a:cubicBezTo>
                  <a:pt x="120977" y="2659061"/>
                  <a:pt x="126523" y="2658120"/>
                  <a:pt x="130177" y="2660861"/>
                </a:cubicBezTo>
                <a:cubicBezTo>
                  <a:pt x="147078" y="2673537"/>
                  <a:pt x="150488" y="2680493"/>
                  <a:pt x="160512" y="2695530"/>
                </a:cubicBezTo>
                <a:cubicBezTo>
                  <a:pt x="159068" y="2774980"/>
                  <a:pt x="156179" y="2933880"/>
                  <a:pt x="156179" y="293388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94343" y="5360453"/>
            <a:ext cx="76662" cy="801995"/>
          </a:xfrm>
          <a:custGeom>
            <a:avLst/>
            <a:gdLst>
              <a:gd name="connsiteX0" fmla="*/ 47648 w 76662"/>
              <a:gd name="connsiteY0" fmla="*/ 21938 h 801995"/>
              <a:gd name="connsiteX1" fmla="*/ 38980 w 76662"/>
              <a:gd name="connsiteY1" fmla="*/ 78276 h 801995"/>
              <a:gd name="connsiteX2" fmla="*/ 25979 w 76662"/>
              <a:gd name="connsiteY2" fmla="*/ 117279 h 801995"/>
              <a:gd name="connsiteX3" fmla="*/ 17312 w 76662"/>
              <a:gd name="connsiteY3" fmla="*/ 143281 h 801995"/>
              <a:gd name="connsiteX4" fmla="*/ 25979 w 76662"/>
              <a:gd name="connsiteY4" fmla="*/ 186617 h 801995"/>
              <a:gd name="connsiteX5" fmla="*/ 30313 w 76662"/>
              <a:gd name="connsiteY5" fmla="*/ 199618 h 801995"/>
              <a:gd name="connsiteX6" fmla="*/ 38980 w 76662"/>
              <a:gd name="connsiteY6" fmla="*/ 212619 h 801995"/>
              <a:gd name="connsiteX7" fmla="*/ 43314 w 76662"/>
              <a:gd name="connsiteY7" fmla="*/ 229954 h 801995"/>
              <a:gd name="connsiteX8" fmla="*/ 51981 w 76662"/>
              <a:gd name="connsiteY8" fmla="*/ 299292 h 801995"/>
              <a:gd name="connsiteX9" fmla="*/ 60648 w 76662"/>
              <a:gd name="connsiteY9" fmla="*/ 325294 h 801995"/>
              <a:gd name="connsiteX10" fmla="*/ 51981 w 76662"/>
              <a:gd name="connsiteY10" fmla="*/ 559311 h 801995"/>
              <a:gd name="connsiteX11" fmla="*/ 47648 w 76662"/>
              <a:gd name="connsiteY11" fmla="*/ 572312 h 801995"/>
              <a:gd name="connsiteX12" fmla="*/ 38980 w 76662"/>
              <a:gd name="connsiteY12" fmla="*/ 580979 h 801995"/>
              <a:gd name="connsiteX13" fmla="*/ 17312 w 76662"/>
              <a:gd name="connsiteY13" fmla="*/ 602647 h 801995"/>
              <a:gd name="connsiteX14" fmla="*/ 8645 w 76662"/>
              <a:gd name="connsiteY14" fmla="*/ 736990 h 801995"/>
              <a:gd name="connsiteX15" fmla="*/ 4311 w 76662"/>
              <a:gd name="connsiteY15" fmla="*/ 801995 h 8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662" h="801995">
                <a:moveTo>
                  <a:pt x="47648" y="21938"/>
                </a:moveTo>
                <a:cubicBezTo>
                  <a:pt x="35063" y="110027"/>
                  <a:pt x="51022" y="0"/>
                  <a:pt x="38980" y="78276"/>
                </a:cubicBezTo>
                <a:cubicBezTo>
                  <a:pt x="33622" y="113103"/>
                  <a:pt x="42048" y="101210"/>
                  <a:pt x="25979" y="117279"/>
                </a:cubicBezTo>
                <a:cubicBezTo>
                  <a:pt x="23090" y="125946"/>
                  <a:pt x="15810" y="134269"/>
                  <a:pt x="17312" y="143281"/>
                </a:cubicBezTo>
                <a:cubicBezTo>
                  <a:pt x="20716" y="163700"/>
                  <a:pt x="20810" y="168524"/>
                  <a:pt x="25979" y="186617"/>
                </a:cubicBezTo>
                <a:cubicBezTo>
                  <a:pt x="27234" y="191009"/>
                  <a:pt x="28270" y="195532"/>
                  <a:pt x="30313" y="199618"/>
                </a:cubicBezTo>
                <a:cubicBezTo>
                  <a:pt x="32642" y="204276"/>
                  <a:pt x="36091" y="208285"/>
                  <a:pt x="38980" y="212619"/>
                </a:cubicBezTo>
                <a:cubicBezTo>
                  <a:pt x="40425" y="218397"/>
                  <a:pt x="42430" y="224064"/>
                  <a:pt x="43314" y="229954"/>
                </a:cubicBezTo>
                <a:cubicBezTo>
                  <a:pt x="46769" y="252989"/>
                  <a:pt x="44616" y="277195"/>
                  <a:pt x="51981" y="299292"/>
                </a:cubicBezTo>
                <a:lnTo>
                  <a:pt x="60648" y="325294"/>
                </a:lnTo>
                <a:cubicBezTo>
                  <a:pt x="57759" y="403300"/>
                  <a:pt x="76662" y="485256"/>
                  <a:pt x="51981" y="559311"/>
                </a:cubicBezTo>
                <a:cubicBezTo>
                  <a:pt x="50537" y="563645"/>
                  <a:pt x="49998" y="568395"/>
                  <a:pt x="47648" y="572312"/>
                </a:cubicBezTo>
                <a:cubicBezTo>
                  <a:pt x="45546" y="575816"/>
                  <a:pt x="41532" y="577788"/>
                  <a:pt x="38980" y="580979"/>
                </a:cubicBezTo>
                <a:cubicBezTo>
                  <a:pt x="22469" y="601617"/>
                  <a:pt x="39601" y="587788"/>
                  <a:pt x="17312" y="602647"/>
                </a:cubicBezTo>
                <a:cubicBezTo>
                  <a:pt x="0" y="654579"/>
                  <a:pt x="14721" y="606342"/>
                  <a:pt x="8645" y="736990"/>
                </a:cubicBezTo>
                <a:cubicBezTo>
                  <a:pt x="7636" y="758683"/>
                  <a:pt x="4311" y="801995"/>
                  <a:pt x="4311" y="801995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62200" y="990600"/>
            <a:ext cx="13484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Chimenia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Creek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8400" y="990600"/>
            <a:ext cx="1342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Lee Creek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609600"/>
            <a:ext cx="1802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Helotes Creek</a:t>
            </a:r>
          </a:p>
        </p:txBody>
      </p:sp>
      <p:sp>
        <p:nvSpPr>
          <p:cNvPr id="20" name="Freeform 19"/>
          <p:cNvSpPr/>
          <p:nvPr/>
        </p:nvSpPr>
        <p:spPr>
          <a:xfrm>
            <a:off x="3113573" y="2401880"/>
            <a:ext cx="1163459" cy="2658924"/>
          </a:xfrm>
          <a:custGeom>
            <a:avLst/>
            <a:gdLst>
              <a:gd name="connsiteX0" fmla="*/ 1163459 w 1163459"/>
              <a:gd name="connsiteY0" fmla="*/ 2650496 h 2658924"/>
              <a:gd name="connsiteX1" fmla="*/ 1142390 w 1163459"/>
              <a:gd name="connsiteY1" fmla="*/ 2654710 h 2658924"/>
              <a:gd name="connsiteX2" fmla="*/ 1129749 w 1163459"/>
              <a:gd name="connsiteY2" fmla="*/ 2658924 h 2658924"/>
              <a:gd name="connsiteX3" fmla="*/ 1083397 w 1163459"/>
              <a:gd name="connsiteY3" fmla="*/ 2654710 h 2658924"/>
              <a:gd name="connsiteX4" fmla="*/ 1058114 w 1163459"/>
              <a:gd name="connsiteY4" fmla="*/ 2642068 h 2658924"/>
              <a:gd name="connsiteX5" fmla="*/ 1037045 w 1163459"/>
              <a:gd name="connsiteY5" fmla="*/ 2620999 h 2658924"/>
              <a:gd name="connsiteX6" fmla="*/ 1028617 w 1163459"/>
              <a:gd name="connsiteY6" fmla="*/ 2604144 h 2658924"/>
              <a:gd name="connsiteX7" fmla="*/ 1020189 w 1163459"/>
              <a:gd name="connsiteY7" fmla="*/ 2574647 h 2658924"/>
              <a:gd name="connsiteX8" fmla="*/ 1015975 w 1163459"/>
              <a:gd name="connsiteY8" fmla="*/ 2460874 h 2658924"/>
              <a:gd name="connsiteX9" fmla="*/ 1011762 w 1163459"/>
              <a:gd name="connsiteY9" fmla="*/ 2448232 h 2658924"/>
              <a:gd name="connsiteX10" fmla="*/ 999120 w 1163459"/>
              <a:gd name="connsiteY10" fmla="*/ 2439805 h 2658924"/>
              <a:gd name="connsiteX11" fmla="*/ 978051 w 1163459"/>
              <a:gd name="connsiteY11" fmla="*/ 2418736 h 2658924"/>
              <a:gd name="connsiteX12" fmla="*/ 965409 w 1163459"/>
              <a:gd name="connsiteY12" fmla="*/ 2401880 h 2658924"/>
              <a:gd name="connsiteX13" fmla="*/ 956982 w 1163459"/>
              <a:gd name="connsiteY13" fmla="*/ 2389239 h 2658924"/>
              <a:gd name="connsiteX14" fmla="*/ 944340 w 1163459"/>
              <a:gd name="connsiteY14" fmla="*/ 2380811 h 2658924"/>
              <a:gd name="connsiteX15" fmla="*/ 931699 w 1163459"/>
              <a:gd name="connsiteY15" fmla="*/ 2355528 h 2658924"/>
              <a:gd name="connsiteX16" fmla="*/ 919057 w 1163459"/>
              <a:gd name="connsiteY16" fmla="*/ 2330245 h 2658924"/>
              <a:gd name="connsiteX17" fmla="*/ 910630 w 1163459"/>
              <a:gd name="connsiteY17" fmla="*/ 2296535 h 2658924"/>
              <a:gd name="connsiteX18" fmla="*/ 906416 w 1163459"/>
              <a:gd name="connsiteY18" fmla="*/ 2267038 h 2658924"/>
              <a:gd name="connsiteX19" fmla="*/ 897988 w 1163459"/>
              <a:gd name="connsiteY19" fmla="*/ 2254396 h 2658924"/>
              <a:gd name="connsiteX20" fmla="*/ 864278 w 1163459"/>
              <a:gd name="connsiteY20" fmla="*/ 2250183 h 2658924"/>
              <a:gd name="connsiteX21" fmla="*/ 834781 w 1163459"/>
              <a:gd name="connsiteY21" fmla="*/ 2212258 h 2658924"/>
              <a:gd name="connsiteX22" fmla="*/ 838995 w 1163459"/>
              <a:gd name="connsiteY22" fmla="*/ 2199617 h 2658924"/>
              <a:gd name="connsiteX23" fmla="*/ 864278 w 1163459"/>
              <a:gd name="connsiteY23" fmla="*/ 2178548 h 2658924"/>
              <a:gd name="connsiteX24" fmla="*/ 864278 w 1163459"/>
              <a:gd name="connsiteY24" fmla="*/ 2144837 h 2658924"/>
              <a:gd name="connsiteX25" fmla="*/ 847422 w 1163459"/>
              <a:gd name="connsiteY25" fmla="*/ 2119554 h 2658924"/>
              <a:gd name="connsiteX26" fmla="*/ 838995 w 1163459"/>
              <a:gd name="connsiteY26" fmla="*/ 2094271 h 2658924"/>
              <a:gd name="connsiteX27" fmla="*/ 851636 w 1163459"/>
              <a:gd name="connsiteY27" fmla="*/ 2001567 h 2658924"/>
              <a:gd name="connsiteX28" fmla="*/ 860064 w 1163459"/>
              <a:gd name="connsiteY28" fmla="*/ 1988926 h 2658924"/>
              <a:gd name="connsiteX29" fmla="*/ 860064 w 1163459"/>
              <a:gd name="connsiteY29" fmla="*/ 1904649 h 2658924"/>
              <a:gd name="connsiteX30" fmla="*/ 851636 w 1163459"/>
              <a:gd name="connsiteY30" fmla="*/ 1892008 h 2658924"/>
              <a:gd name="connsiteX31" fmla="*/ 838995 w 1163459"/>
              <a:gd name="connsiteY31" fmla="*/ 1883580 h 2658924"/>
              <a:gd name="connsiteX32" fmla="*/ 817926 w 1163459"/>
              <a:gd name="connsiteY32" fmla="*/ 1854083 h 2658924"/>
              <a:gd name="connsiteX33" fmla="*/ 792643 w 1163459"/>
              <a:gd name="connsiteY33" fmla="*/ 1837228 h 2658924"/>
              <a:gd name="connsiteX34" fmla="*/ 780001 w 1163459"/>
              <a:gd name="connsiteY34" fmla="*/ 1824586 h 2658924"/>
              <a:gd name="connsiteX35" fmla="*/ 763146 w 1163459"/>
              <a:gd name="connsiteY35" fmla="*/ 1820373 h 2658924"/>
              <a:gd name="connsiteX36" fmla="*/ 750504 w 1163459"/>
              <a:gd name="connsiteY36" fmla="*/ 1816159 h 2658924"/>
              <a:gd name="connsiteX37" fmla="*/ 712580 w 1163459"/>
              <a:gd name="connsiteY37" fmla="*/ 1790876 h 2658924"/>
              <a:gd name="connsiteX38" fmla="*/ 687297 w 1163459"/>
              <a:gd name="connsiteY38" fmla="*/ 1774020 h 2658924"/>
              <a:gd name="connsiteX39" fmla="*/ 674656 w 1163459"/>
              <a:gd name="connsiteY39" fmla="*/ 1769807 h 2658924"/>
              <a:gd name="connsiteX40" fmla="*/ 645159 w 1163459"/>
              <a:gd name="connsiteY40" fmla="*/ 1731882 h 2658924"/>
              <a:gd name="connsiteX41" fmla="*/ 624090 w 1163459"/>
              <a:gd name="connsiteY41" fmla="*/ 1706599 h 2658924"/>
              <a:gd name="connsiteX42" fmla="*/ 619876 w 1163459"/>
              <a:gd name="connsiteY42" fmla="*/ 1693958 h 2658924"/>
              <a:gd name="connsiteX43" fmla="*/ 615662 w 1163459"/>
              <a:gd name="connsiteY43" fmla="*/ 1672889 h 2658924"/>
              <a:gd name="connsiteX44" fmla="*/ 581951 w 1163459"/>
              <a:gd name="connsiteY44" fmla="*/ 1634964 h 2658924"/>
              <a:gd name="connsiteX45" fmla="*/ 560882 w 1163459"/>
              <a:gd name="connsiteY45" fmla="*/ 1613895 h 2658924"/>
              <a:gd name="connsiteX46" fmla="*/ 539813 w 1163459"/>
              <a:gd name="connsiteY46" fmla="*/ 1588612 h 2658924"/>
              <a:gd name="connsiteX47" fmla="*/ 510316 w 1163459"/>
              <a:gd name="connsiteY47" fmla="*/ 1554902 h 2658924"/>
              <a:gd name="connsiteX48" fmla="*/ 489247 w 1163459"/>
              <a:gd name="connsiteY48" fmla="*/ 1529619 h 2658924"/>
              <a:gd name="connsiteX49" fmla="*/ 468178 w 1163459"/>
              <a:gd name="connsiteY49" fmla="*/ 1504336 h 2658924"/>
              <a:gd name="connsiteX50" fmla="*/ 455537 w 1163459"/>
              <a:gd name="connsiteY50" fmla="*/ 1495908 h 2658924"/>
              <a:gd name="connsiteX51" fmla="*/ 442895 w 1163459"/>
              <a:gd name="connsiteY51" fmla="*/ 1483267 h 2658924"/>
              <a:gd name="connsiteX52" fmla="*/ 417612 w 1163459"/>
              <a:gd name="connsiteY52" fmla="*/ 1466411 h 2658924"/>
              <a:gd name="connsiteX53" fmla="*/ 404971 w 1163459"/>
              <a:gd name="connsiteY53" fmla="*/ 1428487 h 2658924"/>
              <a:gd name="connsiteX54" fmla="*/ 400757 w 1163459"/>
              <a:gd name="connsiteY54" fmla="*/ 1415845 h 2658924"/>
              <a:gd name="connsiteX55" fmla="*/ 371260 w 1163459"/>
              <a:gd name="connsiteY55" fmla="*/ 1377921 h 2658924"/>
              <a:gd name="connsiteX56" fmla="*/ 362833 w 1163459"/>
              <a:gd name="connsiteY56" fmla="*/ 1344210 h 2658924"/>
              <a:gd name="connsiteX57" fmla="*/ 358619 w 1163459"/>
              <a:gd name="connsiteY57" fmla="*/ 1331569 h 2658924"/>
              <a:gd name="connsiteX58" fmla="*/ 354405 w 1163459"/>
              <a:gd name="connsiteY58" fmla="*/ 1310500 h 2658924"/>
              <a:gd name="connsiteX59" fmla="*/ 345977 w 1163459"/>
              <a:gd name="connsiteY59" fmla="*/ 1281003 h 2658924"/>
              <a:gd name="connsiteX60" fmla="*/ 337550 w 1163459"/>
              <a:gd name="connsiteY60" fmla="*/ 1238865 h 2658924"/>
              <a:gd name="connsiteX61" fmla="*/ 320694 w 1163459"/>
              <a:gd name="connsiteY61" fmla="*/ 1213582 h 2658924"/>
              <a:gd name="connsiteX62" fmla="*/ 312267 w 1163459"/>
              <a:gd name="connsiteY62" fmla="*/ 1200940 h 2658924"/>
              <a:gd name="connsiteX63" fmla="*/ 308053 w 1163459"/>
              <a:gd name="connsiteY63" fmla="*/ 1188299 h 2658924"/>
              <a:gd name="connsiteX64" fmla="*/ 303839 w 1163459"/>
              <a:gd name="connsiteY64" fmla="*/ 1167230 h 2658924"/>
              <a:gd name="connsiteX65" fmla="*/ 291198 w 1163459"/>
              <a:gd name="connsiteY65" fmla="*/ 1158802 h 2658924"/>
              <a:gd name="connsiteX66" fmla="*/ 282770 w 1163459"/>
              <a:gd name="connsiteY66" fmla="*/ 1146161 h 2658924"/>
              <a:gd name="connsiteX67" fmla="*/ 270128 w 1163459"/>
              <a:gd name="connsiteY67" fmla="*/ 1137733 h 2658924"/>
              <a:gd name="connsiteX68" fmla="*/ 261701 w 1163459"/>
              <a:gd name="connsiteY68" fmla="*/ 1112450 h 2658924"/>
              <a:gd name="connsiteX69" fmla="*/ 265915 w 1163459"/>
              <a:gd name="connsiteY69" fmla="*/ 1049243 h 2658924"/>
              <a:gd name="connsiteX70" fmla="*/ 274342 w 1163459"/>
              <a:gd name="connsiteY70" fmla="*/ 1036601 h 2658924"/>
              <a:gd name="connsiteX71" fmla="*/ 278556 w 1163459"/>
              <a:gd name="connsiteY71" fmla="*/ 1023960 h 2658924"/>
              <a:gd name="connsiteX72" fmla="*/ 274342 w 1163459"/>
              <a:gd name="connsiteY72" fmla="*/ 998677 h 2658924"/>
              <a:gd name="connsiteX73" fmla="*/ 270128 w 1163459"/>
              <a:gd name="connsiteY73" fmla="*/ 964966 h 2658924"/>
              <a:gd name="connsiteX74" fmla="*/ 240632 w 1163459"/>
              <a:gd name="connsiteY74" fmla="*/ 931255 h 2658924"/>
              <a:gd name="connsiteX75" fmla="*/ 232204 w 1163459"/>
              <a:gd name="connsiteY75" fmla="*/ 905973 h 2658924"/>
              <a:gd name="connsiteX76" fmla="*/ 206921 w 1163459"/>
              <a:gd name="connsiteY76" fmla="*/ 889117 h 2658924"/>
              <a:gd name="connsiteX77" fmla="*/ 198493 w 1163459"/>
              <a:gd name="connsiteY77" fmla="*/ 876476 h 2658924"/>
              <a:gd name="connsiteX78" fmla="*/ 173210 w 1163459"/>
              <a:gd name="connsiteY78" fmla="*/ 868048 h 2658924"/>
              <a:gd name="connsiteX79" fmla="*/ 135286 w 1163459"/>
              <a:gd name="connsiteY79" fmla="*/ 842765 h 2658924"/>
              <a:gd name="connsiteX80" fmla="*/ 122645 w 1163459"/>
              <a:gd name="connsiteY80" fmla="*/ 834338 h 2658924"/>
              <a:gd name="connsiteX81" fmla="*/ 110003 w 1163459"/>
              <a:gd name="connsiteY81" fmla="*/ 821696 h 2658924"/>
              <a:gd name="connsiteX82" fmla="*/ 93148 w 1163459"/>
              <a:gd name="connsiteY82" fmla="*/ 813268 h 2658924"/>
              <a:gd name="connsiteX83" fmla="*/ 67865 w 1163459"/>
              <a:gd name="connsiteY83" fmla="*/ 796413 h 2658924"/>
              <a:gd name="connsiteX84" fmla="*/ 51009 w 1163459"/>
              <a:gd name="connsiteY84" fmla="*/ 771130 h 2658924"/>
              <a:gd name="connsiteX85" fmla="*/ 55223 w 1163459"/>
              <a:gd name="connsiteY85" fmla="*/ 737420 h 2658924"/>
              <a:gd name="connsiteX86" fmla="*/ 59437 w 1163459"/>
              <a:gd name="connsiteY86" fmla="*/ 724778 h 2658924"/>
              <a:gd name="connsiteX87" fmla="*/ 72079 w 1163459"/>
              <a:gd name="connsiteY87" fmla="*/ 716350 h 2658924"/>
              <a:gd name="connsiteX88" fmla="*/ 80506 w 1163459"/>
              <a:gd name="connsiteY88" fmla="*/ 678426 h 2658924"/>
              <a:gd name="connsiteX89" fmla="*/ 84720 w 1163459"/>
              <a:gd name="connsiteY89" fmla="*/ 661571 h 2658924"/>
              <a:gd name="connsiteX90" fmla="*/ 88934 w 1163459"/>
              <a:gd name="connsiteY90" fmla="*/ 648929 h 2658924"/>
              <a:gd name="connsiteX91" fmla="*/ 93148 w 1163459"/>
              <a:gd name="connsiteY91" fmla="*/ 623646 h 2658924"/>
              <a:gd name="connsiteX92" fmla="*/ 101575 w 1163459"/>
              <a:gd name="connsiteY92" fmla="*/ 611005 h 2658924"/>
              <a:gd name="connsiteX93" fmla="*/ 105789 w 1163459"/>
              <a:gd name="connsiteY93" fmla="*/ 598363 h 2658924"/>
              <a:gd name="connsiteX94" fmla="*/ 101575 w 1163459"/>
              <a:gd name="connsiteY94" fmla="*/ 581508 h 2658924"/>
              <a:gd name="connsiteX95" fmla="*/ 97362 w 1163459"/>
              <a:gd name="connsiteY95" fmla="*/ 556225 h 2658924"/>
              <a:gd name="connsiteX96" fmla="*/ 88934 w 1163459"/>
              <a:gd name="connsiteY96" fmla="*/ 543584 h 2658924"/>
              <a:gd name="connsiteX97" fmla="*/ 84720 w 1163459"/>
              <a:gd name="connsiteY97" fmla="*/ 501445 h 2658924"/>
              <a:gd name="connsiteX98" fmla="*/ 72079 w 1163459"/>
              <a:gd name="connsiteY98" fmla="*/ 493018 h 2658924"/>
              <a:gd name="connsiteX99" fmla="*/ 55223 w 1163459"/>
              <a:gd name="connsiteY99" fmla="*/ 467735 h 2658924"/>
              <a:gd name="connsiteX100" fmla="*/ 42582 w 1163459"/>
              <a:gd name="connsiteY100" fmla="*/ 455093 h 2658924"/>
              <a:gd name="connsiteX101" fmla="*/ 34154 w 1163459"/>
              <a:gd name="connsiteY101" fmla="*/ 438238 h 2658924"/>
              <a:gd name="connsiteX102" fmla="*/ 25727 w 1163459"/>
              <a:gd name="connsiteY102" fmla="*/ 425596 h 2658924"/>
              <a:gd name="connsiteX103" fmla="*/ 17299 w 1163459"/>
              <a:gd name="connsiteY103" fmla="*/ 396100 h 2658924"/>
              <a:gd name="connsiteX104" fmla="*/ 8871 w 1163459"/>
              <a:gd name="connsiteY104" fmla="*/ 366603 h 2658924"/>
              <a:gd name="connsiteX105" fmla="*/ 8871 w 1163459"/>
              <a:gd name="connsiteY105" fmla="*/ 29497 h 2658924"/>
              <a:gd name="connsiteX106" fmla="*/ 444 w 1163459"/>
              <a:gd name="connsiteY106" fmla="*/ 4214 h 2658924"/>
              <a:gd name="connsiteX107" fmla="*/ 444 w 1163459"/>
              <a:gd name="connsiteY107" fmla="*/ 0 h 2658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63459" h="2658924">
                <a:moveTo>
                  <a:pt x="1163459" y="2650496"/>
                </a:moveTo>
                <a:cubicBezTo>
                  <a:pt x="1156436" y="2651901"/>
                  <a:pt x="1149338" y="2652973"/>
                  <a:pt x="1142390" y="2654710"/>
                </a:cubicBezTo>
                <a:cubicBezTo>
                  <a:pt x="1138081" y="2655787"/>
                  <a:pt x="1134191" y="2658924"/>
                  <a:pt x="1129749" y="2658924"/>
                </a:cubicBezTo>
                <a:cubicBezTo>
                  <a:pt x="1114235" y="2658924"/>
                  <a:pt x="1098848" y="2656115"/>
                  <a:pt x="1083397" y="2654710"/>
                </a:cubicBezTo>
                <a:cubicBezTo>
                  <a:pt x="1073114" y="2651282"/>
                  <a:pt x="1066284" y="2650238"/>
                  <a:pt x="1058114" y="2642068"/>
                </a:cubicBezTo>
                <a:cubicBezTo>
                  <a:pt x="1030022" y="2613976"/>
                  <a:pt x="1070754" y="2643474"/>
                  <a:pt x="1037045" y="2620999"/>
                </a:cubicBezTo>
                <a:cubicBezTo>
                  <a:pt x="1034236" y="2615381"/>
                  <a:pt x="1031091" y="2609918"/>
                  <a:pt x="1028617" y="2604144"/>
                </a:cubicBezTo>
                <a:cubicBezTo>
                  <a:pt x="1024990" y="2595682"/>
                  <a:pt x="1022327" y="2583199"/>
                  <a:pt x="1020189" y="2574647"/>
                </a:cubicBezTo>
                <a:cubicBezTo>
                  <a:pt x="1018784" y="2536723"/>
                  <a:pt x="1018499" y="2498740"/>
                  <a:pt x="1015975" y="2460874"/>
                </a:cubicBezTo>
                <a:cubicBezTo>
                  <a:pt x="1015680" y="2456442"/>
                  <a:pt x="1014537" y="2451701"/>
                  <a:pt x="1011762" y="2448232"/>
                </a:cubicBezTo>
                <a:cubicBezTo>
                  <a:pt x="1008598" y="2444277"/>
                  <a:pt x="1003334" y="2442614"/>
                  <a:pt x="999120" y="2439805"/>
                </a:cubicBezTo>
                <a:cubicBezTo>
                  <a:pt x="976644" y="2406091"/>
                  <a:pt x="1006144" y="2446829"/>
                  <a:pt x="978051" y="2418736"/>
                </a:cubicBezTo>
                <a:cubicBezTo>
                  <a:pt x="973085" y="2413770"/>
                  <a:pt x="969491" y="2407595"/>
                  <a:pt x="965409" y="2401880"/>
                </a:cubicBezTo>
                <a:cubicBezTo>
                  <a:pt x="962466" y="2397759"/>
                  <a:pt x="960563" y="2392820"/>
                  <a:pt x="956982" y="2389239"/>
                </a:cubicBezTo>
                <a:cubicBezTo>
                  <a:pt x="953401" y="2385658"/>
                  <a:pt x="948554" y="2383620"/>
                  <a:pt x="944340" y="2380811"/>
                </a:cubicBezTo>
                <a:cubicBezTo>
                  <a:pt x="933753" y="2349046"/>
                  <a:pt x="948033" y="2388194"/>
                  <a:pt x="931699" y="2355528"/>
                </a:cubicBezTo>
                <a:cubicBezTo>
                  <a:pt x="914252" y="2320635"/>
                  <a:pt x="943212" y="2366477"/>
                  <a:pt x="919057" y="2330245"/>
                </a:cubicBezTo>
                <a:cubicBezTo>
                  <a:pt x="913631" y="2313964"/>
                  <a:pt x="914020" y="2316872"/>
                  <a:pt x="910630" y="2296535"/>
                </a:cubicBezTo>
                <a:cubicBezTo>
                  <a:pt x="908997" y="2286738"/>
                  <a:pt x="909270" y="2276551"/>
                  <a:pt x="906416" y="2267038"/>
                </a:cubicBezTo>
                <a:cubicBezTo>
                  <a:pt x="904961" y="2262187"/>
                  <a:pt x="902690" y="2256277"/>
                  <a:pt x="897988" y="2254396"/>
                </a:cubicBezTo>
                <a:cubicBezTo>
                  <a:pt x="887474" y="2250190"/>
                  <a:pt x="875515" y="2251587"/>
                  <a:pt x="864278" y="2250183"/>
                </a:cubicBezTo>
                <a:cubicBezTo>
                  <a:pt x="835854" y="2221759"/>
                  <a:pt x="842764" y="2236207"/>
                  <a:pt x="834781" y="2212258"/>
                </a:cubicBezTo>
                <a:cubicBezTo>
                  <a:pt x="836186" y="2208044"/>
                  <a:pt x="836531" y="2203313"/>
                  <a:pt x="838995" y="2199617"/>
                </a:cubicBezTo>
                <a:cubicBezTo>
                  <a:pt x="845486" y="2189880"/>
                  <a:pt x="854947" y="2184768"/>
                  <a:pt x="864278" y="2178548"/>
                </a:cubicBezTo>
                <a:cubicBezTo>
                  <a:pt x="869059" y="2164206"/>
                  <a:pt x="872101" y="2162047"/>
                  <a:pt x="864278" y="2144837"/>
                </a:cubicBezTo>
                <a:cubicBezTo>
                  <a:pt x="860086" y="2135616"/>
                  <a:pt x="847422" y="2119554"/>
                  <a:pt x="847422" y="2119554"/>
                </a:cubicBezTo>
                <a:cubicBezTo>
                  <a:pt x="844613" y="2111126"/>
                  <a:pt x="838362" y="2103132"/>
                  <a:pt x="838995" y="2094271"/>
                </a:cubicBezTo>
                <a:cubicBezTo>
                  <a:pt x="839537" y="2086682"/>
                  <a:pt x="841070" y="2017414"/>
                  <a:pt x="851636" y="2001567"/>
                </a:cubicBezTo>
                <a:lnTo>
                  <a:pt x="860064" y="1988926"/>
                </a:lnTo>
                <a:cubicBezTo>
                  <a:pt x="870954" y="1956257"/>
                  <a:pt x="869322" y="1966368"/>
                  <a:pt x="860064" y="1904649"/>
                </a:cubicBezTo>
                <a:cubicBezTo>
                  <a:pt x="859313" y="1899641"/>
                  <a:pt x="855217" y="1895589"/>
                  <a:pt x="851636" y="1892008"/>
                </a:cubicBezTo>
                <a:cubicBezTo>
                  <a:pt x="848055" y="1888427"/>
                  <a:pt x="843209" y="1886389"/>
                  <a:pt x="838995" y="1883580"/>
                </a:cubicBezTo>
                <a:cubicBezTo>
                  <a:pt x="831177" y="1867945"/>
                  <a:pt x="831901" y="1864953"/>
                  <a:pt x="817926" y="1854083"/>
                </a:cubicBezTo>
                <a:cubicBezTo>
                  <a:pt x="809931" y="1847864"/>
                  <a:pt x="799805" y="1844390"/>
                  <a:pt x="792643" y="1837228"/>
                </a:cubicBezTo>
                <a:cubicBezTo>
                  <a:pt x="788429" y="1833014"/>
                  <a:pt x="785175" y="1827543"/>
                  <a:pt x="780001" y="1824586"/>
                </a:cubicBezTo>
                <a:cubicBezTo>
                  <a:pt x="774973" y="1821713"/>
                  <a:pt x="768714" y="1821964"/>
                  <a:pt x="763146" y="1820373"/>
                </a:cubicBezTo>
                <a:cubicBezTo>
                  <a:pt x="758875" y="1819153"/>
                  <a:pt x="754718" y="1817564"/>
                  <a:pt x="750504" y="1816159"/>
                </a:cubicBezTo>
                <a:lnTo>
                  <a:pt x="712580" y="1790876"/>
                </a:lnTo>
                <a:lnTo>
                  <a:pt x="687297" y="1774020"/>
                </a:lnTo>
                <a:lnTo>
                  <a:pt x="674656" y="1769807"/>
                </a:lnTo>
                <a:cubicBezTo>
                  <a:pt x="632058" y="1705912"/>
                  <a:pt x="678162" y="1771486"/>
                  <a:pt x="645159" y="1731882"/>
                </a:cubicBezTo>
                <a:cubicBezTo>
                  <a:pt x="615826" y="1696682"/>
                  <a:pt x="661021" y="1743533"/>
                  <a:pt x="624090" y="1706599"/>
                </a:cubicBezTo>
                <a:cubicBezTo>
                  <a:pt x="622685" y="1702385"/>
                  <a:pt x="620953" y="1698267"/>
                  <a:pt x="619876" y="1693958"/>
                </a:cubicBezTo>
                <a:cubicBezTo>
                  <a:pt x="618139" y="1687010"/>
                  <a:pt x="618177" y="1679595"/>
                  <a:pt x="615662" y="1672889"/>
                </a:cubicBezTo>
                <a:cubicBezTo>
                  <a:pt x="610405" y="1658871"/>
                  <a:pt x="587795" y="1643730"/>
                  <a:pt x="581951" y="1634964"/>
                </a:cubicBezTo>
                <a:cubicBezTo>
                  <a:pt x="570715" y="1618109"/>
                  <a:pt x="577738" y="1625132"/>
                  <a:pt x="560882" y="1613895"/>
                </a:cubicBezTo>
                <a:cubicBezTo>
                  <a:pt x="530772" y="1568729"/>
                  <a:pt x="577662" y="1637276"/>
                  <a:pt x="539813" y="1588612"/>
                </a:cubicBezTo>
                <a:cubicBezTo>
                  <a:pt x="513342" y="1554578"/>
                  <a:pt x="534789" y="1571216"/>
                  <a:pt x="510316" y="1554902"/>
                </a:cubicBezTo>
                <a:cubicBezTo>
                  <a:pt x="489393" y="1523514"/>
                  <a:pt x="516284" y="1562064"/>
                  <a:pt x="489247" y="1529619"/>
                </a:cubicBezTo>
                <a:cubicBezTo>
                  <a:pt x="474174" y="1511532"/>
                  <a:pt x="488332" y="1521131"/>
                  <a:pt x="468178" y="1504336"/>
                </a:cubicBezTo>
                <a:cubicBezTo>
                  <a:pt x="464287" y="1501094"/>
                  <a:pt x="459428" y="1499150"/>
                  <a:pt x="455537" y="1495908"/>
                </a:cubicBezTo>
                <a:cubicBezTo>
                  <a:pt x="450959" y="1492093"/>
                  <a:pt x="447599" y="1486926"/>
                  <a:pt x="442895" y="1483267"/>
                </a:cubicBezTo>
                <a:cubicBezTo>
                  <a:pt x="434900" y="1477048"/>
                  <a:pt x="417612" y="1466411"/>
                  <a:pt x="417612" y="1466411"/>
                </a:cubicBezTo>
                <a:cubicBezTo>
                  <a:pt x="398293" y="1437432"/>
                  <a:pt x="397554" y="1450737"/>
                  <a:pt x="404971" y="1428487"/>
                </a:cubicBezTo>
                <a:cubicBezTo>
                  <a:pt x="403566" y="1424273"/>
                  <a:pt x="402914" y="1419728"/>
                  <a:pt x="400757" y="1415845"/>
                </a:cubicBezTo>
                <a:cubicBezTo>
                  <a:pt x="388156" y="1393162"/>
                  <a:pt x="386617" y="1393277"/>
                  <a:pt x="371260" y="1377921"/>
                </a:cubicBezTo>
                <a:cubicBezTo>
                  <a:pt x="368451" y="1366684"/>
                  <a:pt x="366496" y="1355198"/>
                  <a:pt x="362833" y="1344210"/>
                </a:cubicBezTo>
                <a:cubicBezTo>
                  <a:pt x="361428" y="1339996"/>
                  <a:pt x="359696" y="1335878"/>
                  <a:pt x="358619" y="1331569"/>
                </a:cubicBezTo>
                <a:cubicBezTo>
                  <a:pt x="356882" y="1324621"/>
                  <a:pt x="356142" y="1317448"/>
                  <a:pt x="354405" y="1310500"/>
                </a:cubicBezTo>
                <a:cubicBezTo>
                  <a:pt x="346373" y="1278374"/>
                  <a:pt x="353858" y="1320407"/>
                  <a:pt x="345977" y="1281003"/>
                </a:cubicBezTo>
                <a:cubicBezTo>
                  <a:pt x="345273" y="1277483"/>
                  <a:pt x="340810" y="1245386"/>
                  <a:pt x="337550" y="1238865"/>
                </a:cubicBezTo>
                <a:cubicBezTo>
                  <a:pt x="333020" y="1229805"/>
                  <a:pt x="326312" y="1222010"/>
                  <a:pt x="320694" y="1213582"/>
                </a:cubicBezTo>
                <a:cubicBezTo>
                  <a:pt x="317885" y="1209368"/>
                  <a:pt x="313869" y="1205744"/>
                  <a:pt x="312267" y="1200940"/>
                </a:cubicBezTo>
                <a:cubicBezTo>
                  <a:pt x="310862" y="1196726"/>
                  <a:pt x="309130" y="1192608"/>
                  <a:pt x="308053" y="1188299"/>
                </a:cubicBezTo>
                <a:cubicBezTo>
                  <a:pt x="306316" y="1181351"/>
                  <a:pt x="307392" y="1173448"/>
                  <a:pt x="303839" y="1167230"/>
                </a:cubicBezTo>
                <a:cubicBezTo>
                  <a:pt x="301326" y="1162833"/>
                  <a:pt x="295412" y="1161611"/>
                  <a:pt x="291198" y="1158802"/>
                </a:cubicBezTo>
                <a:cubicBezTo>
                  <a:pt x="288389" y="1154588"/>
                  <a:pt x="286351" y="1149742"/>
                  <a:pt x="282770" y="1146161"/>
                </a:cubicBezTo>
                <a:cubicBezTo>
                  <a:pt x="279189" y="1142580"/>
                  <a:pt x="272812" y="1142028"/>
                  <a:pt x="270128" y="1137733"/>
                </a:cubicBezTo>
                <a:cubicBezTo>
                  <a:pt x="265420" y="1130200"/>
                  <a:pt x="261701" y="1112450"/>
                  <a:pt x="261701" y="1112450"/>
                </a:cubicBezTo>
                <a:cubicBezTo>
                  <a:pt x="263106" y="1091381"/>
                  <a:pt x="262444" y="1070071"/>
                  <a:pt x="265915" y="1049243"/>
                </a:cubicBezTo>
                <a:cubicBezTo>
                  <a:pt x="266748" y="1044247"/>
                  <a:pt x="272077" y="1041131"/>
                  <a:pt x="274342" y="1036601"/>
                </a:cubicBezTo>
                <a:cubicBezTo>
                  <a:pt x="276328" y="1032628"/>
                  <a:pt x="277151" y="1028174"/>
                  <a:pt x="278556" y="1023960"/>
                </a:cubicBezTo>
                <a:cubicBezTo>
                  <a:pt x="277151" y="1015532"/>
                  <a:pt x="275550" y="1007135"/>
                  <a:pt x="274342" y="998677"/>
                </a:cubicBezTo>
                <a:cubicBezTo>
                  <a:pt x="272740" y="987466"/>
                  <a:pt x="273937" y="975631"/>
                  <a:pt x="270128" y="964966"/>
                </a:cubicBezTo>
                <a:cubicBezTo>
                  <a:pt x="262447" y="943459"/>
                  <a:pt x="255709" y="941307"/>
                  <a:pt x="240632" y="931255"/>
                </a:cubicBezTo>
                <a:cubicBezTo>
                  <a:pt x="237823" y="922828"/>
                  <a:pt x="239595" y="910901"/>
                  <a:pt x="232204" y="905973"/>
                </a:cubicBezTo>
                <a:lnTo>
                  <a:pt x="206921" y="889117"/>
                </a:lnTo>
                <a:cubicBezTo>
                  <a:pt x="204112" y="884903"/>
                  <a:pt x="202788" y="879160"/>
                  <a:pt x="198493" y="876476"/>
                </a:cubicBezTo>
                <a:cubicBezTo>
                  <a:pt x="190960" y="871768"/>
                  <a:pt x="173210" y="868048"/>
                  <a:pt x="173210" y="868048"/>
                </a:cubicBezTo>
                <a:lnTo>
                  <a:pt x="135286" y="842765"/>
                </a:lnTo>
                <a:cubicBezTo>
                  <a:pt x="131072" y="839956"/>
                  <a:pt x="126226" y="837919"/>
                  <a:pt x="122645" y="834338"/>
                </a:cubicBezTo>
                <a:cubicBezTo>
                  <a:pt x="118431" y="830124"/>
                  <a:pt x="114852" y="825160"/>
                  <a:pt x="110003" y="821696"/>
                </a:cubicBezTo>
                <a:cubicBezTo>
                  <a:pt x="104892" y="818045"/>
                  <a:pt x="98534" y="816500"/>
                  <a:pt x="93148" y="813268"/>
                </a:cubicBezTo>
                <a:cubicBezTo>
                  <a:pt x="84463" y="808057"/>
                  <a:pt x="67865" y="796413"/>
                  <a:pt x="67865" y="796413"/>
                </a:cubicBezTo>
                <a:cubicBezTo>
                  <a:pt x="62246" y="787985"/>
                  <a:pt x="49753" y="781181"/>
                  <a:pt x="51009" y="771130"/>
                </a:cubicBezTo>
                <a:cubicBezTo>
                  <a:pt x="52414" y="759893"/>
                  <a:pt x="53197" y="748561"/>
                  <a:pt x="55223" y="737420"/>
                </a:cubicBezTo>
                <a:cubicBezTo>
                  <a:pt x="56018" y="733050"/>
                  <a:pt x="56662" y="728247"/>
                  <a:pt x="59437" y="724778"/>
                </a:cubicBezTo>
                <a:cubicBezTo>
                  <a:pt x="62601" y="720823"/>
                  <a:pt x="67865" y="719159"/>
                  <a:pt x="72079" y="716350"/>
                </a:cubicBezTo>
                <a:cubicBezTo>
                  <a:pt x="80279" y="691746"/>
                  <a:pt x="73089" y="715510"/>
                  <a:pt x="80506" y="678426"/>
                </a:cubicBezTo>
                <a:cubicBezTo>
                  <a:pt x="81642" y="672747"/>
                  <a:pt x="83129" y="667139"/>
                  <a:pt x="84720" y="661571"/>
                </a:cubicBezTo>
                <a:cubicBezTo>
                  <a:pt x="85940" y="657300"/>
                  <a:pt x="87970" y="653265"/>
                  <a:pt x="88934" y="648929"/>
                </a:cubicBezTo>
                <a:cubicBezTo>
                  <a:pt x="90787" y="640589"/>
                  <a:pt x="90446" y="631752"/>
                  <a:pt x="93148" y="623646"/>
                </a:cubicBezTo>
                <a:cubicBezTo>
                  <a:pt x="94749" y="618842"/>
                  <a:pt x="99310" y="615535"/>
                  <a:pt x="101575" y="611005"/>
                </a:cubicBezTo>
                <a:cubicBezTo>
                  <a:pt x="103561" y="607032"/>
                  <a:pt x="104384" y="602577"/>
                  <a:pt x="105789" y="598363"/>
                </a:cubicBezTo>
                <a:cubicBezTo>
                  <a:pt x="104384" y="592745"/>
                  <a:pt x="102711" y="587187"/>
                  <a:pt x="101575" y="581508"/>
                </a:cubicBezTo>
                <a:cubicBezTo>
                  <a:pt x="99900" y="573130"/>
                  <a:pt x="100064" y="564330"/>
                  <a:pt x="97362" y="556225"/>
                </a:cubicBezTo>
                <a:cubicBezTo>
                  <a:pt x="95761" y="551421"/>
                  <a:pt x="91743" y="547798"/>
                  <a:pt x="88934" y="543584"/>
                </a:cubicBezTo>
                <a:cubicBezTo>
                  <a:pt x="87529" y="529538"/>
                  <a:pt x="89184" y="514837"/>
                  <a:pt x="84720" y="501445"/>
                </a:cubicBezTo>
                <a:cubicBezTo>
                  <a:pt x="83119" y="496641"/>
                  <a:pt x="75414" y="496829"/>
                  <a:pt x="72079" y="493018"/>
                </a:cubicBezTo>
                <a:cubicBezTo>
                  <a:pt x="65409" y="485395"/>
                  <a:pt x="62385" y="474898"/>
                  <a:pt x="55223" y="467735"/>
                </a:cubicBezTo>
                <a:cubicBezTo>
                  <a:pt x="51009" y="463521"/>
                  <a:pt x="46046" y="459942"/>
                  <a:pt x="42582" y="455093"/>
                </a:cubicBezTo>
                <a:cubicBezTo>
                  <a:pt x="38931" y="449981"/>
                  <a:pt x="37270" y="443692"/>
                  <a:pt x="34154" y="438238"/>
                </a:cubicBezTo>
                <a:cubicBezTo>
                  <a:pt x="31641" y="433841"/>
                  <a:pt x="28536" y="429810"/>
                  <a:pt x="25727" y="425596"/>
                </a:cubicBezTo>
                <a:cubicBezTo>
                  <a:pt x="12549" y="372889"/>
                  <a:pt x="29393" y="438427"/>
                  <a:pt x="17299" y="396100"/>
                </a:cubicBezTo>
                <a:cubicBezTo>
                  <a:pt x="6716" y="359062"/>
                  <a:pt x="18975" y="396911"/>
                  <a:pt x="8871" y="366603"/>
                </a:cubicBezTo>
                <a:cubicBezTo>
                  <a:pt x="13471" y="228604"/>
                  <a:pt x="17184" y="184675"/>
                  <a:pt x="8871" y="29497"/>
                </a:cubicBezTo>
                <a:cubicBezTo>
                  <a:pt x="8396" y="20626"/>
                  <a:pt x="3253" y="12642"/>
                  <a:pt x="444" y="4214"/>
                </a:cubicBezTo>
                <a:cubicBezTo>
                  <a:pt x="0" y="2881"/>
                  <a:pt x="444" y="1405"/>
                  <a:pt x="444" y="0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66916" y="1390562"/>
            <a:ext cx="2355528" cy="1040815"/>
          </a:xfrm>
          <a:custGeom>
            <a:avLst/>
            <a:gdLst>
              <a:gd name="connsiteX0" fmla="*/ 2355528 w 2355528"/>
              <a:gd name="connsiteY0" fmla="*/ 1040815 h 1040815"/>
              <a:gd name="connsiteX1" fmla="*/ 2330245 w 2355528"/>
              <a:gd name="connsiteY1" fmla="*/ 1002891 h 1040815"/>
              <a:gd name="connsiteX2" fmla="*/ 2321818 w 2355528"/>
              <a:gd name="connsiteY2" fmla="*/ 990249 h 1040815"/>
              <a:gd name="connsiteX3" fmla="*/ 2296535 w 2355528"/>
              <a:gd name="connsiteY3" fmla="*/ 960752 h 1040815"/>
              <a:gd name="connsiteX4" fmla="*/ 2262824 w 2355528"/>
              <a:gd name="connsiteY4" fmla="*/ 948111 h 1040815"/>
              <a:gd name="connsiteX5" fmla="*/ 2216472 w 2355528"/>
              <a:gd name="connsiteY5" fmla="*/ 952325 h 1040815"/>
              <a:gd name="connsiteX6" fmla="*/ 2111126 w 2355528"/>
              <a:gd name="connsiteY6" fmla="*/ 943897 h 1040815"/>
              <a:gd name="connsiteX7" fmla="*/ 2018422 w 2355528"/>
              <a:gd name="connsiteY7" fmla="*/ 943897 h 1040815"/>
              <a:gd name="connsiteX8" fmla="*/ 1980498 w 2355528"/>
              <a:gd name="connsiteY8" fmla="*/ 922828 h 1040815"/>
              <a:gd name="connsiteX9" fmla="*/ 1929932 w 2355528"/>
              <a:gd name="connsiteY9" fmla="*/ 918614 h 1040815"/>
              <a:gd name="connsiteX10" fmla="*/ 1917290 w 2355528"/>
              <a:gd name="connsiteY10" fmla="*/ 914400 h 1040815"/>
              <a:gd name="connsiteX11" fmla="*/ 1904649 w 2355528"/>
              <a:gd name="connsiteY11" fmla="*/ 905973 h 1040815"/>
              <a:gd name="connsiteX12" fmla="*/ 1858297 w 2355528"/>
              <a:gd name="connsiteY12" fmla="*/ 901759 h 1040815"/>
              <a:gd name="connsiteX13" fmla="*/ 1833014 w 2355528"/>
              <a:gd name="connsiteY13" fmla="*/ 884903 h 1040815"/>
              <a:gd name="connsiteX14" fmla="*/ 1820372 w 2355528"/>
              <a:gd name="connsiteY14" fmla="*/ 872262 h 1040815"/>
              <a:gd name="connsiteX15" fmla="*/ 1811945 w 2355528"/>
              <a:gd name="connsiteY15" fmla="*/ 859620 h 1040815"/>
              <a:gd name="connsiteX16" fmla="*/ 1799303 w 2355528"/>
              <a:gd name="connsiteY16" fmla="*/ 855407 h 1040815"/>
              <a:gd name="connsiteX17" fmla="*/ 1774020 w 2355528"/>
              <a:gd name="connsiteY17" fmla="*/ 834338 h 1040815"/>
              <a:gd name="connsiteX18" fmla="*/ 1761379 w 2355528"/>
              <a:gd name="connsiteY18" fmla="*/ 830124 h 1040815"/>
              <a:gd name="connsiteX19" fmla="*/ 1748737 w 2355528"/>
              <a:gd name="connsiteY19" fmla="*/ 817482 h 1040815"/>
              <a:gd name="connsiteX20" fmla="*/ 1706599 w 2355528"/>
              <a:gd name="connsiteY20" fmla="*/ 766916 h 1040815"/>
              <a:gd name="connsiteX21" fmla="*/ 1681316 w 2355528"/>
              <a:gd name="connsiteY21" fmla="*/ 750061 h 1040815"/>
              <a:gd name="connsiteX22" fmla="*/ 1643392 w 2355528"/>
              <a:gd name="connsiteY22" fmla="*/ 707923 h 1040815"/>
              <a:gd name="connsiteX23" fmla="*/ 1634964 w 2355528"/>
              <a:gd name="connsiteY23" fmla="*/ 695281 h 1040815"/>
              <a:gd name="connsiteX24" fmla="*/ 1622323 w 2355528"/>
              <a:gd name="connsiteY24" fmla="*/ 648929 h 1040815"/>
              <a:gd name="connsiteX25" fmla="*/ 1613895 w 2355528"/>
              <a:gd name="connsiteY25" fmla="*/ 602577 h 1040815"/>
              <a:gd name="connsiteX26" fmla="*/ 1597040 w 2355528"/>
              <a:gd name="connsiteY26" fmla="*/ 560439 h 1040815"/>
              <a:gd name="connsiteX27" fmla="*/ 1584398 w 2355528"/>
              <a:gd name="connsiteY27" fmla="*/ 543584 h 1040815"/>
              <a:gd name="connsiteX28" fmla="*/ 1575971 w 2355528"/>
              <a:gd name="connsiteY28" fmla="*/ 530942 h 1040815"/>
              <a:gd name="connsiteX29" fmla="*/ 1550688 w 2355528"/>
              <a:gd name="connsiteY29" fmla="*/ 514087 h 1040815"/>
              <a:gd name="connsiteX30" fmla="*/ 1529619 w 2355528"/>
              <a:gd name="connsiteY30" fmla="*/ 488804 h 1040815"/>
              <a:gd name="connsiteX31" fmla="*/ 1512763 w 2355528"/>
              <a:gd name="connsiteY31" fmla="*/ 463521 h 1040815"/>
              <a:gd name="connsiteX32" fmla="*/ 1487480 w 2355528"/>
              <a:gd name="connsiteY32" fmla="*/ 446666 h 1040815"/>
              <a:gd name="connsiteX33" fmla="*/ 1462197 w 2355528"/>
              <a:gd name="connsiteY33" fmla="*/ 438238 h 1040815"/>
              <a:gd name="connsiteX34" fmla="*/ 1420059 w 2355528"/>
              <a:gd name="connsiteY34" fmla="*/ 429810 h 1040815"/>
              <a:gd name="connsiteX35" fmla="*/ 1411631 w 2355528"/>
              <a:gd name="connsiteY35" fmla="*/ 417169 h 1040815"/>
              <a:gd name="connsiteX36" fmla="*/ 1398990 w 2355528"/>
              <a:gd name="connsiteY36" fmla="*/ 408741 h 1040815"/>
              <a:gd name="connsiteX37" fmla="*/ 1382135 w 2355528"/>
              <a:gd name="connsiteY37" fmla="*/ 396100 h 1040815"/>
              <a:gd name="connsiteX38" fmla="*/ 1356852 w 2355528"/>
              <a:gd name="connsiteY38" fmla="*/ 387672 h 1040815"/>
              <a:gd name="connsiteX39" fmla="*/ 1339996 w 2355528"/>
              <a:gd name="connsiteY39" fmla="*/ 383458 h 1040815"/>
              <a:gd name="connsiteX40" fmla="*/ 1327355 w 2355528"/>
              <a:gd name="connsiteY40" fmla="*/ 379244 h 1040815"/>
              <a:gd name="connsiteX41" fmla="*/ 1285217 w 2355528"/>
              <a:gd name="connsiteY41" fmla="*/ 375031 h 1040815"/>
              <a:gd name="connsiteX42" fmla="*/ 1230437 w 2355528"/>
              <a:gd name="connsiteY42" fmla="*/ 370817 h 1040815"/>
              <a:gd name="connsiteX43" fmla="*/ 1141947 w 2355528"/>
              <a:gd name="connsiteY43" fmla="*/ 370817 h 1040815"/>
              <a:gd name="connsiteX44" fmla="*/ 1133519 w 2355528"/>
              <a:gd name="connsiteY44" fmla="*/ 383458 h 1040815"/>
              <a:gd name="connsiteX45" fmla="*/ 1120878 w 2355528"/>
              <a:gd name="connsiteY45" fmla="*/ 391886 h 1040815"/>
              <a:gd name="connsiteX46" fmla="*/ 1108236 w 2355528"/>
              <a:gd name="connsiteY46" fmla="*/ 404527 h 1040815"/>
              <a:gd name="connsiteX47" fmla="*/ 1078739 w 2355528"/>
              <a:gd name="connsiteY47" fmla="*/ 417169 h 1040815"/>
              <a:gd name="connsiteX48" fmla="*/ 1023960 w 2355528"/>
              <a:gd name="connsiteY48" fmla="*/ 412955 h 1040815"/>
              <a:gd name="connsiteX49" fmla="*/ 1007104 w 2355528"/>
              <a:gd name="connsiteY49" fmla="*/ 408741 h 1040815"/>
              <a:gd name="connsiteX50" fmla="*/ 964966 w 2355528"/>
              <a:gd name="connsiteY50" fmla="*/ 412955 h 1040815"/>
              <a:gd name="connsiteX51" fmla="*/ 931255 w 2355528"/>
              <a:gd name="connsiteY51" fmla="*/ 408741 h 1040815"/>
              <a:gd name="connsiteX52" fmla="*/ 918614 w 2355528"/>
              <a:gd name="connsiteY52" fmla="*/ 400314 h 1040815"/>
              <a:gd name="connsiteX53" fmla="*/ 897545 w 2355528"/>
              <a:gd name="connsiteY53" fmla="*/ 375031 h 1040815"/>
              <a:gd name="connsiteX54" fmla="*/ 884903 w 2355528"/>
              <a:gd name="connsiteY54" fmla="*/ 349748 h 1040815"/>
              <a:gd name="connsiteX55" fmla="*/ 880690 w 2355528"/>
              <a:gd name="connsiteY55" fmla="*/ 337106 h 1040815"/>
              <a:gd name="connsiteX56" fmla="*/ 859620 w 2355528"/>
              <a:gd name="connsiteY56" fmla="*/ 311823 h 1040815"/>
              <a:gd name="connsiteX57" fmla="*/ 846979 w 2355528"/>
              <a:gd name="connsiteY57" fmla="*/ 303396 h 1040815"/>
              <a:gd name="connsiteX58" fmla="*/ 796413 w 2355528"/>
              <a:gd name="connsiteY58" fmla="*/ 299182 h 1040815"/>
              <a:gd name="connsiteX59" fmla="*/ 771130 w 2355528"/>
              <a:gd name="connsiteY59" fmla="*/ 273899 h 1040815"/>
              <a:gd name="connsiteX60" fmla="*/ 758489 w 2355528"/>
              <a:gd name="connsiteY60" fmla="*/ 265471 h 1040815"/>
              <a:gd name="connsiteX61" fmla="*/ 745847 w 2355528"/>
              <a:gd name="connsiteY61" fmla="*/ 252830 h 1040815"/>
              <a:gd name="connsiteX62" fmla="*/ 737419 w 2355528"/>
              <a:gd name="connsiteY62" fmla="*/ 240188 h 1040815"/>
              <a:gd name="connsiteX63" fmla="*/ 712137 w 2355528"/>
              <a:gd name="connsiteY63" fmla="*/ 223333 h 1040815"/>
              <a:gd name="connsiteX64" fmla="*/ 699495 w 2355528"/>
              <a:gd name="connsiteY64" fmla="*/ 210691 h 1040815"/>
              <a:gd name="connsiteX65" fmla="*/ 686854 w 2355528"/>
              <a:gd name="connsiteY65" fmla="*/ 202264 h 1040815"/>
              <a:gd name="connsiteX66" fmla="*/ 648929 w 2355528"/>
              <a:gd name="connsiteY66" fmla="*/ 172767 h 1040815"/>
              <a:gd name="connsiteX67" fmla="*/ 636288 w 2355528"/>
              <a:gd name="connsiteY67" fmla="*/ 164339 h 1040815"/>
              <a:gd name="connsiteX68" fmla="*/ 615219 w 2355528"/>
              <a:gd name="connsiteY68" fmla="*/ 143270 h 1040815"/>
              <a:gd name="connsiteX69" fmla="*/ 606791 w 2355528"/>
              <a:gd name="connsiteY69" fmla="*/ 130629 h 1040815"/>
              <a:gd name="connsiteX70" fmla="*/ 577294 w 2355528"/>
              <a:gd name="connsiteY70" fmla="*/ 117987 h 1040815"/>
              <a:gd name="connsiteX71" fmla="*/ 564653 w 2355528"/>
              <a:gd name="connsiteY71" fmla="*/ 109560 h 1040815"/>
              <a:gd name="connsiteX72" fmla="*/ 547797 w 2355528"/>
              <a:gd name="connsiteY72" fmla="*/ 105346 h 1040815"/>
              <a:gd name="connsiteX73" fmla="*/ 522514 w 2355528"/>
              <a:gd name="connsiteY73" fmla="*/ 96918 h 1040815"/>
              <a:gd name="connsiteX74" fmla="*/ 501445 w 2355528"/>
              <a:gd name="connsiteY74" fmla="*/ 71635 h 1040815"/>
              <a:gd name="connsiteX75" fmla="*/ 488804 w 2355528"/>
              <a:gd name="connsiteY75" fmla="*/ 63208 h 1040815"/>
              <a:gd name="connsiteX76" fmla="*/ 476162 w 2355528"/>
              <a:gd name="connsiteY76" fmla="*/ 50566 h 1040815"/>
              <a:gd name="connsiteX77" fmla="*/ 450879 w 2355528"/>
              <a:gd name="connsiteY77" fmla="*/ 33711 h 1040815"/>
              <a:gd name="connsiteX78" fmla="*/ 417169 w 2355528"/>
              <a:gd name="connsiteY78" fmla="*/ 25283 h 1040815"/>
              <a:gd name="connsiteX79" fmla="*/ 391886 w 2355528"/>
              <a:gd name="connsiteY79" fmla="*/ 29497 h 1040815"/>
              <a:gd name="connsiteX80" fmla="*/ 383458 w 2355528"/>
              <a:gd name="connsiteY80" fmla="*/ 42138 h 1040815"/>
              <a:gd name="connsiteX81" fmla="*/ 370817 w 2355528"/>
              <a:gd name="connsiteY81" fmla="*/ 58994 h 1040815"/>
              <a:gd name="connsiteX82" fmla="*/ 353961 w 2355528"/>
              <a:gd name="connsiteY82" fmla="*/ 63208 h 1040815"/>
              <a:gd name="connsiteX83" fmla="*/ 328678 w 2355528"/>
              <a:gd name="connsiteY83" fmla="*/ 71635 h 1040815"/>
              <a:gd name="connsiteX84" fmla="*/ 316037 w 2355528"/>
              <a:gd name="connsiteY84" fmla="*/ 75849 h 1040815"/>
              <a:gd name="connsiteX85" fmla="*/ 303396 w 2355528"/>
              <a:gd name="connsiteY85" fmla="*/ 80063 h 1040815"/>
              <a:gd name="connsiteX86" fmla="*/ 261257 w 2355528"/>
              <a:gd name="connsiteY86" fmla="*/ 67421 h 1040815"/>
              <a:gd name="connsiteX87" fmla="*/ 248616 w 2355528"/>
              <a:gd name="connsiteY87" fmla="*/ 54780 h 1040815"/>
              <a:gd name="connsiteX88" fmla="*/ 240188 w 2355528"/>
              <a:gd name="connsiteY88" fmla="*/ 42138 h 1040815"/>
              <a:gd name="connsiteX89" fmla="*/ 227547 w 2355528"/>
              <a:gd name="connsiteY89" fmla="*/ 37925 h 1040815"/>
              <a:gd name="connsiteX90" fmla="*/ 189622 w 2355528"/>
              <a:gd name="connsiteY90" fmla="*/ 16856 h 1040815"/>
              <a:gd name="connsiteX91" fmla="*/ 176981 w 2355528"/>
              <a:gd name="connsiteY91" fmla="*/ 8428 h 1040815"/>
              <a:gd name="connsiteX92" fmla="*/ 151698 w 2355528"/>
              <a:gd name="connsiteY92" fmla="*/ 0 h 1040815"/>
              <a:gd name="connsiteX93" fmla="*/ 117987 w 2355528"/>
              <a:gd name="connsiteY93" fmla="*/ 12642 h 1040815"/>
              <a:gd name="connsiteX94" fmla="*/ 109560 w 2355528"/>
              <a:gd name="connsiteY94" fmla="*/ 25283 h 1040815"/>
              <a:gd name="connsiteX95" fmla="*/ 58994 w 2355528"/>
              <a:gd name="connsiteY95" fmla="*/ 29497 h 1040815"/>
              <a:gd name="connsiteX96" fmla="*/ 46352 w 2355528"/>
              <a:gd name="connsiteY96" fmla="*/ 37925 h 1040815"/>
              <a:gd name="connsiteX97" fmla="*/ 29497 w 2355528"/>
              <a:gd name="connsiteY97" fmla="*/ 63208 h 1040815"/>
              <a:gd name="connsiteX98" fmla="*/ 0 w 2355528"/>
              <a:gd name="connsiteY98" fmla="*/ 84277 h 1040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355528" h="1040815">
                <a:moveTo>
                  <a:pt x="2355528" y="1040815"/>
                </a:moveTo>
                <a:lnTo>
                  <a:pt x="2330245" y="1002891"/>
                </a:lnTo>
                <a:cubicBezTo>
                  <a:pt x="2327436" y="998677"/>
                  <a:pt x="2324857" y="994300"/>
                  <a:pt x="2321818" y="990249"/>
                </a:cubicBezTo>
                <a:cubicBezTo>
                  <a:pt x="2315181" y="981401"/>
                  <a:pt x="2306012" y="967521"/>
                  <a:pt x="2296535" y="960752"/>
                </a:cubicBezTo>
                <a:cubicBezTo>
                  <a:pt x="2284672" y="952279"/>
                  <a:pt x="2276394" y="951504"/>
                  <a:pt x="2262824" y="948111"/>
                </a:cubicBezTo>
                <a:cubicBezTo>
                  <a:pt x="2247373" y="949516"/>
                  <a:pt x="2231986" y="952325"/>
                  <a:pt x="2216472" y="952325"/>
                </a:cubicBezTo>
                <a:cubicBezTo>
                  <a:pt x="2155854" y="952325"/>
                  <a:pt x="2153826" y="951014"/>
                  <a:pt x="2111126" y="943897"/>
                </a:cubicBezTo>
                <a:cubicBezTo>
                  <a:pt x="2077078" y="948153"/>
                  <a:pt x="2055242" y="953102"/>
                  <a:pt x="2018422" y="943897"/>
                </a:cubicBezTo>
                <a:cubicBezTo>
                  <a:pt x="1972939" y="932526"/>
                  <a:pt x="2009985" y="926760"/>
                  <a:pt x="1980498" y="922828"/>
                </a:cubicBezTo>
                <a:cubicBezTo>
                  <a:pt x="1963733" y="920593"/>
                  <a:pt x="1946787" y="920019"/>
                  <a:pt x="1929932" y="918614"/>
                </a:cubicBezTo>
                <a:cubicBezTo>
                  <a:pt x="1925718" y="917209"/>
                  <a:pt x="1921263" y="916386"/>
                  <a:pt x="1917290" y="914400"/>
                </a:cubicBezTo>
                <a:cubicBezTo>
                  <a:pt x="1912760" y="912135"/>
                  <a:pt x="1909601" y="907034"/>
                  <a:pt x="1904649" y="905973"/>
                </a:cubicBezTo>
                <a:cubicBezTo>
                  <a:pt x="1889479" y="902722"/>
                  <a:pt x="1873748" y="903164"/>
                  <a:pt x="1858297" y="901759"/>
                </a:cubicBezTo>
                <a:cubicBezTo>
                  <a:pt x="1849869" y="896140"/>
                  <a:pt x="1840177" y="892065"/>
                  <a:pt x="1833014" y="884903"/>
                </a:cubicBezTo>
                <a:cubicBezTo>
                  <a:pt x="1828800" y="880689"/>
                  <a:pt x="1824187" y="876840"/>
                  <a:pt x="1820372" y="872262"/>
                </a:cubicBezTo>
                <a:cubicBezTo>
                  <a:pt x="1817130" y="868371"/>
                  <a:pt x="1815900" y="862784"/>
                  <a:pt x="1811945" y="859620"/>
                </a:cubicBezTo>
                <a:cubicBezTo>
                  <a:pt x="1808476" y="856845"/>
                  <a:pt x="1803517" y="856811"/>
                  <a:pt x="1799303" y="855407"/>
                </a:cubicBezTo>
                <a:cubicBezTo>
                  <a:pt x="1789981" y="846084"/>
                  <a:pt x="1785757" y="840206"/>
                  <a:pt x="1774020" y="834338"/>
                </a:cubicBezTo>
                <a:cubicBezTo>
                  <a:pt x="1770047" y="832352"/>
                  <a:pt x="1765593" y="831529"/>
                  <a:pt x="1761379" y="830124"/>
                </a:cubicBezTo>
                <a:cubicBezTo>
                  <a:pt x="1757165" y="825910"/>
                  <a:pt x="1752396" y="822186"/>
                  <a:pt x="1748737" y="817482"/>
                </a:cubicBezTo>
                <a:cubicBezTo>
                  <a:pt x="1731995" y="795956"/>
                  <a:pt x="1731132" y="783271"/>
                  <a:pt x="1706599" y="766916"/>
                </a:cubicBezTo>
                <a:cubicBezTo>
                  <a:pt x="1698171" y="761298"/>
                  <a:pt x="1688478" y="757223"/>
                  <a:pt x="1681316" y="750061"/>
                </a:cubicBezTo>
                <a:cubicBezTo>
                  <a:pt x="1656664" y="725409"/>
                  <a:pt x="1659886" y="731015"/>
                  <a:pt x="1643392" y="707923"/>
                </a:cubicBezTo>
                <a:cubicBezTo>
                  <a:pt x="1640448" y="703802"/>
                  <a:pt x="1637021" y="699909"/>
                  <a:pt x="1634964" y="695281"/>
                </a:cubicBezTo>
                <a:cubicBezTo>
                  <a:pt x="1628382" y="680470"/>
                  <a:pt x="1624966" y="664788"/>
                  <a:pt x="1622323" y="648929"/>
                </a:cubicBezTo>
                <a:cubicBezTo>
                  <a:pt x="1618242" y="624444"/>
                  <a:pt x="1619963" y="622803"/>
                  <a:pt x="1613895" y="602577"/>
                </a:cubicBezTo>
                <a:cubicBezTo>
                  <a:pt x="1609532" y="588034"/>
                  <a:pt x="1605161" y="573432"/>
                  <a:pt x="1597040" y="560439"/>
                </a:cubicBezTo>
                <a:cubicBezTo>
                  <a:pt x="1593318" y="554483"/>
                  <a:pt x="1588480" y="549299"/>
                  <a:pt x="1584398" y="543584"/>
                </a:cubicBezTo>
                <a:cubicBezTo>
                  <a:pt x="1581454" y="539463"/>
                  <a:pt x="1579782" y="534277"/>
                  <a:pt x="1575971" y="530942"/>
                </a:cubicBezTo>
                <a:cubicBezTo>
                  <a:pt x="1568348" y="524272"/>
                  <a:pt x="1550688" y="514087"/>
                  <a:pt x="1550688" y="514087"/>
                </a:cubicBezTo>
                <a:cubicBezTo>
                  <a:pt x="1520575" y="468918"/>
                  <a:pt x="1567467" y="537464"/>
                  <a:pt x="1529619" y="488804"/>
                </a:cubicBezTo>
                <a:cubicBezTo>
                  <a:pt x="1523400" y="480809"/>
                  <a:pt x="1521191" y="469139"/>
                  <a:pt x="1512763" y="463521"/>
                </a:cubicBezTo>
                <a:cubicBezTo>
                  <a:pt x="1504335" y="457903"/>
                  <a:pt x="1497089" y="449869"/>
                  <a:pt x="1487480" y="446666"/>
                </a:cubicBezTo>
                <a:cubicBezTo>
                  <a:pt x="1479052" y="443857"/>
                  <a:pt x="1470960" y="439699"/>
                  <a:pt x="1462197" y="438238"/>
                </a:cubicBezTo>
                <a:cubicBezTo>
                  <a:pt x="1431202" y="433072"/>
                  <a:pt x="1445203" y="436096"/>
                  <a:pt x="1420059" y="429810"/>
                </a:cubicBezTo>
                <a:cubicBezTo>
                  <a:pt x="1417250" y="425596"/>
                  <a:pt x="1415212" y="420750"/>
                  <a:pt x="1411631" y="417169"/>
                </a:cubicBezTo>
                <a:cubicBezTo>
                  <a:pt x="1408050" y="413588"/>
                  <a:pt x="1403111" y="411685"/>
                  <a:pt x="1398990" y="408741"/>
                </a:cubicBezTo>
                <a:cubicBezTo>
                  <a:pt x="1393275" y="404659"/>
                  <a:pt x="1388416" y="399241"/>
                  <a:pt x="1382135" y="396100"/>
                </a:cubicBezTo>
                <a:cubicBezTo>
                  <a:pt x="1374189" y="392127"/>
                  <a:pt x="1365470" y="389827"/>
                  <a:pt x="1356852" y="387672"/>
                </a:cubicBezTo>
                <a:cubicBezTo>
                  <a:pt x="1351233" y="386267"/>
                  <a:pt x="1345565" y="385049"/>
                  <a:pt x="1339996" y="383458"/>
                </a:cubicBezTo>
                <a:cubicBezTo>
                  <a:pt x="1335725" y="382238"/>
                  <a:pt x="1331745" y="379919"/>
                  <a:pt x="1327355" y="379244"/>
                </a:cubicBezTo>
                <a:cubicBezTo>
                  <a:pt x="1313403" y="377098"/>
                  <a:pt x="1299280" y="376254"/>
                  <a:pt x="1285217" y="375031"/>
                </a:cubicBezTo>
                <a:cubicBezTo>
                  <a:pt x="1266972" y="373445"/>
                  <a:pt x="1248697" y="372222"/>
                  <a:pt x="1230437" y="370817"/>
                </a:cubicBezTo>
                <a:cubicBezTo>
                  <a:pt x="1196551" y="362345"/>
                  <a:pt x="1193863" y="359888"/>
                  <a:pt x="1141947" y="370817"/>
                </a:cubicBezTo>
                <a:cubicBezTo>
                  <a:pt x="1136991" y="371860"/>
                  <a:pt x="1137100" y="379877"/>
                  <a:pt x="1133519" y="383458"/>
                </a:cubicBezTo>
                <a:cubicBezTo>
                  <a:pt x="1129938" y="387039"/>
                  <a:pt x="1124769" y="388644"/>
                  <a:pt x="1120878" y="391886"/>
                </a:cubicBezTo>
                <a:cubicBezTo>
                  <a:pt x="1116300" y="395701"/>
                  <a:pt x="1113085" y="401063"/>
                  <a:pt x="1108236" y="404527"/>
                </a:cubicBezTo>
                <a:cubicBezTo>
                  <a:pt x="1099122" y="411037"/>
                  <a:pt x="1089057" y="413730"/>
                  <a:pt x="1078739" y="417169"/>
                </a:cubicBezTo>
                <a:cubicBezTo>
                  <a:pt x="1060479" y="415764"/>
                  <a:pt x="1042148" y="415095"/>
                  <a:pt x="1023960" y="412955"/>
                </a:cubicBezTo>
                <a:cubicBezTo>
                  <a:pt x="1018208" y="412278"/>
                  <a:pt x="1012896" y="408741"/>
                  <a:pt x="1007104" y="408741"/>
                </a:cubicBezTo>
                <a:cubicBezTo>
                  <a:pt x="992988" y="408741"/>
                  <a:pt x="979012" y="411550"/>
                  <a:pt x="964966" y="412955"/>
                </a:cubicBezTo>
                <a:cubicBezTo>
                  <a:pt x="953729" y="411550"/>
                  <a:pt x="942180" y="411721"/>
                  <a:pt x="931255" y="408741"/>
                </a:cubicBezTo>
                <a:cubicBezTo>
                  <a:pt x="926369" y="407409"/>
                  <a:pt x="922504" y="403556"/>
                  <a:pt x="918614" y="400314"/>
                </a:cubicBezTo>
                <a:cubicBezTo>
                  <a:pt x="910626" y="393657"/>
                  <a:pt x="902280" y="384502"/>
                  <a:pt x="897545" y="375031"/>
                </a:cubicBezTo>
                <a:cubicBezTo>
                  <a:pt x="880104" y="340148"/>
                  <a:pt x="909049" y="385965"/>
                  <a:pt x="884903" y="349748"/>
                </a:cubicBezTo>
                <a:cubicBezTo>
                  <a:pt x="883499" y="345534"/>
                  <a:pt x="882676" y="341079"/>
                  <a:pt x="880690" y="337106"/>
                </a:cubicBezTo>
                <a:cubicBezTo>
                  <a:pt x="875956" y="327637"/>
                  <a:pt x="867606" y="318478"/>
                  <a:pt x="859620" y="311823"/>
                </a:cubicBezTo>
                <a:cubicBezTo>
                  <a:pt x="855730" y="308581"/>
                  <a:pt x="851945" y="304389"/>
                  <a:pt x="846979" y="303396"/>
                </a:cubicBezTo>
                <a:cubicBezTo>
                  <a:pt x="830394" y="300079"/>
                  <a:pt x="813268" y="300587"/>
                  <a:pt x="796413" y="299182"/>
                </a:cubicBezTo>
                <a:cubicBezTo>
                  <a:pt x="787985" y="290754"/>
                  <a:pt x="781047" y="280511"/>
                  <a:pt x="771130" y="273899"/>
                </a:cubicBezTo>
                <a:cubicBezTo>
                  <a:pt x="766916" y="271090"/>
                  <a:pt x="762380" y="268713"/>
                  <a:pt x="758489" y="265471"/>
                </a:cubicBezTo>
                <a:cubicBezTo>
                  <a:pt x="753911" y="261656"/>
                  <a:pt x="749662" y="257408"/>
                  <a:pt x="745847" y="252830"/>
                </a:cubicBezTo>
                <a:cubicBezTo>
                  <a:pt x="742605" y="248939"/>
                  <a:pt x="741230" y="243523"/>
                  <a:pt x="737419" y="240188"/>
                </a:cubicBezTo>
                <a:cubicBezTo>
                  <a:pt x="729797" y="233518"/>
                  <a:pt x="719299" y="230495"/>
                  <a:pt x="712137" y="223333"/>
                </a:cubicBezTo>
                <a:cubicBezTo>
                  <a:pt x="707923" y="219119"/>
                  <a:pt x="704073" y="214506"/>
                  <a:pt x="699495" y="210691"/>
                </a:cubicBezTo>
                <a:cubicBezTo>
                  <a:pt x="695605" y="207449"/>
                  <a:pt x="690744" y="205506"/>
                  <a:pt x="686854" y="202264"/>
                </a:cubicBezTo>
                <a:cubicBezTo>
                  <a:pt x="647241" y="169253"/>
                  <a:pt x="712838" y="215374"/>
                  <a:pt x="648929" y="172767"/>
                </a:cubicBezTo>
                <a:lnTo>
                  <a:pt x="636288" y="164339"/>
                </a:lnTo>
                <a:cubicBezTo>
                  <a:pt x="613813" y="130630"/>
                  <a:pt x="643311" y="171362"/>
                  <a:pt x="615219" y="143270"/>
                </a:cubicBezTo>
                <a:cubicBezTo>
                  <a:pt x="611638" y="139689"/>
                  <a:pt x="610682" y="133871"/>
                  <a:pt x="606791" y="130629"/>
                </a:cubicBezTo>
                <a:cubicBezTo>
                  <a:pt x="593638" y="119668"/>
                  <a:pt x="590468" y="124574"/>
                  <a:pt x="577294" y="117987"/>
                </a:cubicBezTo>
                <a:cubicBezTo>
                  <a:pt x="572764" y="115722"/>
                  <a:pt x="569308" y="111555"/>
                  <a:pt x="564653" y="109560"/>
                </a:cubicBezTo>
                <a:cubicBezTo>
                  <a:pt x="559330" y="107279"/>
                  <a:pt x="553344" y="107010"/>
                  <a:pt x="547797" y="105346"/>
                </a:cubicBezTo>
                <a:cubicBezTo>
                  <a:pt x="539288" y="102793"/>
                  <a:pt x="522514" y="96918"/>
                  <a:pt x="522514" y="96918"/>
                </a:cubicBezTo>
                <a:cubicBezTo>
                  <a:pt x="514228" y="84488"/>
                  <a:pt x="513612" y="81774"/>
                  <a:pt x="501445" y="71635"/>
                </a:cubicBezTo>
                <a:cubicBezTo>
                  <a:pt x="497555" y="68393"/>
                  <a:pt x="492694" y="66450"/>
                  <a:pt x="488804" y="63208"/>
                </a:cubicBezTo>
                <a:cubicBezTo>
                  <a:pt x="484226" y="59393"/>
                  <a:pt x="480866" y="54225"/>
                  <a:pt x="476162" y="50566"/>
                </a:cubicBezTo>
                <a:cubicBezTo>
                  <a:pt x="468167" y="44348"/>
                  <a:pt x="460811" y="35697"/>
                  <a:pt x="450879" y="33711"/>
                </a:cubicBezTo>
                <a:cubicBezTo>
                  <a:pt x="425455" y="28626"/>
                  <a:pt x="436605" y="31762"/>
                  <a:pt x="417169" y="25283"/>
                </a:cubicBezTo>
                <a:cubicBezTo>
                  <a:pt x="408741" y="26688"/>
                  <a:pt x="399528" y="25676"/>
                  <a:pt x="391886" y="29497"/>
                </a:cubicBezTo>
                <a:cubicBezTo>
                  <a:pt x="387356" y="31762"/>
                  <a:pt x="386402" y="38017"/>
                  <a:pt x="383458" y="42138"/>
                </a:cubicBezTo>
                <a:cubicBezTo>
                  <a:pt x="379376" y="47853"/>
                  <a:pt x="376532" y="54912"/>
                  <a:pt x="370817" y="58994"/>
                </a:cubicBezTo>
                <a:cubicBezTo>
                  <a:pt x="366104" y="62360"/>
                  <a:pt x="359508" y="61544"/>
                  <a:pt x="353961" y="63208"/>
                </a:cubicBezTo>
                <a:cubicBezTo>
                  <a:pt x="345452" y="65761"/>
                  <a:pt x="337106" y="68826"/>
                  <a:pt x="328678" y="71635"/>
                </a:cubicBezTo>
                <a:lnTo>
                  <a:pt x="316037" y="75849"/>
                </a:lnTo>
                <a:lnTo>
                  <a:pt x="303396" y="80063"/>
                </a:lnTo>
                <a:cubicBezTo>
                  <a:pt x="272619" y="69803"/>
                  <a:pt x="286731" y="73790"/>
                  <a:pt x="261257" y="67421"/>
                </a:cubicBezTo>
                <a:cubicBezTo>
                  <a:pt x="257043" y="63207"/>
                  <a:pt x="252431" y="59358"/>
                  <a:pt x="248616" y="54780"/>
                </a:cubicBezTo>
                <a:cubicBezTo>
                  <a:pt x="245374" y="50889"/>
                  <a:pt x="244143" y="45302"/>
                  <a:pt x="240188" y="42138"/>
                </a:cubicBezTo>
                <a:cubicBezTo>
                  <a:pt x="236720" y="39363"/>
                  <a:pt x="231761" y="39329"/>
                  <a:pt x="227547" y="37925"/>
                </a:cubicBezTo>
                <a:cubicBezTo>
                  <a:pt x="198568" y="18605"/>
                  <a:pt x="211873" y="24271"/>
                  <a:pt x="189622" y="16856"/>
                </a:cubicBezTo>
                <a:cubicBezTo>
                  <a:pt x="185408" y="14047"/>
                  <a:pt x="181609" y="10485"/>
                  <a:pt x="176981" y="8428"/>
                </a:cubicBezTo>
                <a:cubicBezTo>
                  <a:pt x="168863" y="4820"/>
                  <a:pt x="151698" y="0"/>
                  <a:pt x="151698" y="0"/>
                </a:cubicBezTo>
                <a:cubicBezTo>
                  <a:pt x="136623" y="3015"/>
                  <a:pt x="128838" y="1791"/>
                  <a:pt x="117987" y="12642"/>
                </a:cubicBezTo>
                <a:cubicBezTo>
                  <a:pt x="114406" y="16223"/>
                  <a:pt x="114429" y="23892"/>
                  <a:pt x="109560" y="25283"/>
                </a:cubicBezTo>
                <a:cubicBezTo>
                  <a:pt x="93297" y="29930"/>
                  <a:pt x="75849" y="28092"/>
                  <a:pt x="58994" y="29497"/>
                </a:cubicBezTo>
                <a:cubicBezTo>
                  <a:pt x="54780" y="32306"/>
                  <a:pt x="49687" y="34113"/>
                  <a:pt x="46352" y="37925"/>
                </a:cubicBezTo>
                <a:cubicBezTo>
                  <a:pt x="39682" y="45548"/>
                  <a:pt x="37925" y="57590"/>
                  <a:pt x="29497" y="63208"/>
                </a:cubicBezTo>
                <a:cubicBezTo>
                  <a:pt x="2561" y="81165"/>
                  <a:pt x="11376" y="72901"/>
                  <a:pt x="0" y="84277"/>
                </a:cubicBezTo>
              </a:path>
            </a:pathLst>
          </a:cu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286000" y="3352800"/>
            <a:ext cx="4343400" cy="2133600"/>
            <a:chOff x="628429" y="2318724"/>
            <a:chExt cx="7661190" cy="3774922"/>
          </a:xfrm>
        </p:grpSpPr>
        <p:sp>
          <p:nvSpPr>
            <p:cNvPr id="25" name="Freeform 24"/>
            <p:cNvSpPr/>
            <p:nvPr/>
          </p:nvSpPr>
          <p:spPr>
            <a:xfrm>
              <a:off x="5677047" y="2474882"/>
              <a:ext cx="2612572" cy="1419262"/>
            </a:xfrm>
            <a:custGeom>
              <a:avLst/>
              <a:gdLst>
                <a:gd name="connsiteX0" fmla="*/ 2612572 w 2612572"/>
                <a:gd name="connsiteY0" fmla="*/ 0 h 1419262"/>
                <a:gd name="connsiteX1" fmla="*/ 2591389 w 2612572"/>
                <a:gd name="connsiteY1" fmla="*/ 14122 h 1419262"/>
                <a:gd name="connsiteX2" fmla="*/ 2580797 w 2612572"/>
                <a:gd name="connsiteY2" fmla="*/ 21183 h 1419262"/>
                <a:gd name="connsiteX3" fmla="*/ 2570206 w 2612572"/>
                <a:gd name="connsiteY3" fmla="*/ 24713 h 1419262"/>
                <a:gd name="connsiteX4" fmla="*/ 2541961 w 2612572"/>
                <a:gd name="connsiteY4" fmla="*/ 31774 h 1419262"/>
                <a:gd name="connsiteX5" fmla="*/ 2531370 w 2612572"/>
                <a:gd name="connsiteY5" fmla="*/ 38835 h 1419262"/>
                <a:gd name="connsiteX6" fmla="*/ 2489004 w 2612572"/>
                <a:gd name="connsiteY6" fmla="*/ 49427 h 1419262"/>
                <a:gd name="connsiteX7" fmla="*/ 2478412 w 2612572"/>
                <a:gd name="connsiteY7" fmla="*/ 56488 h 1419262"/>
                <a:gd name="connsiteX8" fmla="*/ 2446638 w 2612572"/>
                <a:gd name="connsiteY8" fmla="*/ 67079 h 1419262"/>
                <a:gd name="connsiteX9" fmla="*/ 2425455 w 2612572"/>
                <a:gd name="connsiteY9" fmla="*/ 74140 h 1419262"/>
                <a:gd name="connsiteX10" fmla="*/ 2397211 w 2612572"/>
                <a:gd name="connsiteY10" fmla="*/ 81201 h 1419262"/>
                <a:gd name="connsiteX11" fmla="*/ 2383089 w 2612572"/>
                <a:gd name="connsiteY11" fmla="*/ 84732 h 1419262"/>
                <a:gd name="connsiteX12" fmla="*/ 2361906 w 2612572"/>
                <a:gd name="connsiteY12" fmla="*/ 91793 h 1419262"/>
                <a:gd name="connsiteX13" fmla="*/ 2351314 w 2612572"/>
                <a:gd name="connsiteY13" fmla="*/ 102384 h 1419262"/>
                <a:gd name="connsiteX14" fmla="*/ 2308948 w 2612572"/>
                <a:gd name="connsiteY14" fmla="*/ 112976 h 1419262"/>
                <a:gd name="connsiteX15" fmla="*/ 2277174 w 2612572"/>
                <a:gd name="connsiteY15" fmla="*/ 120037 h 1419262"/>
                <a:gd name="connsiteX16" fmla="*/ 2252460 w 2612572"/>
                <a:gd name="connsiteY16" fmla="*/ 123567 h 1419262"/>
                <a:gd name="connsiteX17" fmla="*/ 2220686 w 2612572"/>
                <a:gd name="connsiteY17" fmla="*/ 134159 h 1419262"/>
                <a:gd name="connsiteX18" fmla="*/ 2210094 w 2612572"/>
                <a:gd name="connsiteY18" fmla="*/ 137689 h 1419262"/>
                <a:gd name="connsiteX19" fmla="*/ 2199503 w 2612572"/>
                <a:gd name="connsiteY19" fmla="*/ 141220 h 1419262"/>
                <a:gd name="connsiteX20" fmla="*/ 2167728 w 2612572"/>
                <a:gd name="connsiteY20" fmla="*/ 148281 h 1419262"/>
                <a:gd name="connsiteX21" fmla="*/ 2139484 w 2612572"/>
                <a:gd name="connsiteY21" fmla="*/ 155342 h 1419262"/>
                <a:gd name="connsiteX22" fmla="*/ 2121832 w 2612572"/>
                <a:gd name="connsiteY22" fmla="*/ 172994 h 1419262"/>
                <a:gd name="connsiteX23" fmla="*/ 2100649 w 2612572"/>
                <a:gd name="connsiteY23" fmla="*/ 183586 h 1419262"/>
                <a:gd name="connsiteX24" fmla="*/ 2082996 w 2612572"/>
                <a:gd name="connsiteY24" fmla="*/ 215360 h 1419262"/>
                <a:gd name="connsiteX25" fmla="*/ 2072405 w 2612572"/>
                <a:gd name="connsiteY25" fmla="*/ 222421 h 1419262"/>
                <a:gd name="connsiteX26" fmla="*/ 2047691 w 2612572"/>
                <a:gd name="connsiteY26" fmla="*/ 247135 h 1419262"/>
                <a:gd name="connsiteX27" fmla="*/ 2026508 w 2612572"/>
                <a:gd name="connsiteY27" fmla="*/ 261257 h 1419262"/>
                <a:gd name="connsiteX28" fmla="*/ 2012386 w 2612572"/>
                <a:gd name="connsiteY28" fmla="*/ 268318 h 1419262"/>
                <a:gd name="connsiteX29" fmla="*/ 2001795 w 2612572"/>
                <a:gd name="connsiteY29" fmla="*/ 271849 h 1419262"/>
                <a:gd name="connsiteX30" fmla="*/ 1994734 w 2612572"/>
                <a:gd name="connsiteY30" fmla="*/ 282440 h 1419262"/>
                <a:gd name="connsiteX31" fmla="*/ 1984142 w 2612572"/>
                <a:gd name="connsiteY31" fmla="*/ 285971 h 1419262"/>
                <a:gd name="connsiteX32" fmla="*/ 1973551 w 2612572"/>
                <a:gd name="connsiteY32" fmla="*/ 293032 h 1419262"/>
                <a:gd name="connsiteX33" fmla="*/ 1952368 w 2612572"/>
                <a:gd name="connsiteY33" fmla="*/ 314215 h 1419262"/>
                <a:gd name="connsiteX34" fmla="*/ 1941776 w 2612572"/>
                <a:gd name="connsiteY34" fmla="*/ 324806 h 1419262"/>
                <a:gd name="connsiteX35" fmla="*/ 1931185 w 2612572"/>
                <a:gd name="connsiteY35" fmla="*/ 328337 h 1419262"/>
                <a:gd name="connsiteX36" fmla="*/ 1920593 w 2612572"/>
                <a:gd name="connsiteY36" fmla="*/ 338928 h 1419262"/>
                <a:gd name="connsiteX37" fmla="*/ 1906471 w 2612572"/>
                <a:gd name="connsiteY37" fmla="*/ 363642 h 1419262"/>
                <a:gd name="connsiteX38" fmla="*/ 1874697 w 2612572"/>
                <a:gd name="connsiteY38" fmla="*/ 388355 h 1419262"/>
                <a:gd name="connsiteX39" fmla="*/ 1864105 w 2612572"/>
                <a:gd name="connsiteY39" fmla="*/ 391886 h 1419262"/>
                <a:gd name="connsiteX40" fmla="*/ 1842922 w 2612572"/>
                <a:gd name="connsiteY40" fmla="*/ 406008 h 1419262"/>
                <a:gd name="connsiteX41" fmla="*/ 1835861 w 2612572"/>
                <a:gd name="connsiteY41" fmla="*/ 416599 h 1419262"/>
                <a:gd name="connsiteX42" fmla="*/ 1825270 w 2612572"/>
                <a:gd name="connsiteY42" fmla="*/ 423660 h 1419262"/>
                <a:gd name="connsiteX43" fmla="*/ 1821739 w 2612572"/>
                <a:gd name="connsiteY43" fmla="*/ 434252 h 1419262"/>
                <a:gd name="connsiteX44" fmla="*/ 1789965 w 2612572"/>
                <a:gd name="connsiteY44" fmla="*/ 448374 h 1419262"/>
                <a:gd name="connsiteX45" fmla="*/ 1779373 w 2612572"/>
                <a:gd name="connsiteY45" fmla="*/ 455435 h 1419262"/>
                <a:gd name="connsiteX46" fmla="*/ 1758190 w 2612572"/>
                <a:gd name="connsiteY46" fmla="*/ 462496 h 1419262"/>
                <a:gd name="connsiteX47" fmla="*/ 1737007 w 2612572"/>
                <a:gd name="connsiteY47" fmla="*/ 473087 h 1419262"/>
                <a:gd name="connsiteX48" fmla="*/ 1715824 w 2612572"/>
                <a:gd name="connsiteY48" fmla="*/ 490740 h 1419262"/>
                <a:gd name="connsiteX49" fmla="*/ 1694641 w 2612572"/>
                <a:gd name="connsiteY49" fmla="*/ 504862 h 1419262"/>
                <a:gd name="connsiteX50" fmla="*/ 1662867 w 2612572"/>
                <a:gd name="connsiteY50" fmla="*/ 533106 h 1419262"/>
                <a:gd name="connsiteX51" fmla="*/ 1652275 w 2612572"/>
                <a:gd name="connsiteY51" fmla="*/ 540167 h 1419262"/>
                <a:gd name="connsiteX52" fmla="*/ 1645214 w 2612572"/>
                <a:gd name="connsiteY52" fmla="*/ 550758 h 1419262"/>
                <a:gd name="connsiteX53" fmla="*/ 1624031 w 2612572"/>
                <a:gd name="connsiteY53" fmla="*/ 557819 h 1419262"/>
                <a:gd name="connsiteX54" fmla="*/ 1613439 w 2612572"/>
                <a:gd name="connsiteY54" fmla="*/ 561350 h 1419262"/>
                <a:gd name="connsiteX55" fmla="*/ 1592256 w 2612572"/>
                <a:gd name="connsiteY55" fmla="*/ 575472 h 1419262"/>
                <a:gd name="connsiteX56" fmla="*/ 1571073 w 2612572"/>
                <a:gd name="connsiteY56" fmla="*/ 593124 h 1419262"/>
                <a:gd name="connsiteX57" fmla="*/ 1560482 w 2612572"/>
                <a:gd name="connsiteY57" fmla="*/ 596655 h 1419262"/>
                <a:gd name="connsiteX58" fmla="*/ 1535768 w 2612572"/>
                <a:gd name="connsiteY58" fmla="*/ 603716 h 1419262"/>
                <a:gd name="connsiteX59" fmla="*/ 1525177 w 2612572"/>
                <a:gd name="connsiteY59" fmla="*/ 610777 h 1419262"/>
                <a:gd name="connsiteX60" fmla="*/ 1518116 w 2612572"/>
                <a:gd name="connsiteY60" fmla="*/ 621368 h 1419262"/>
                <a:gd name="connsiteX61" fmla="*/ 1507524 w 2612572"/>
                <a:gd name="connsiteY61" fmla="*/ 624899 h 1419262"/>
                <a:gd name="connsiteX62" fmla="*/ 1496933 w 2612572"/>
                <a:gd name="connsiteY62" fmla="*/ 631960 h 1419262"/>
                <a:gd name="connsiteX63" fmla="*/ 1482811 w 2612572"/>
                <a:gd name="connsiteY63" fmla="*/ 639021 h 1419262"/>
                <a:gd name="connsiteX64" fmla="*/ 1475750 w 2612572"/>
                <a:gd name="connsiteY64" fmla="*/ 649612 h 1419262"/>
                <a:gd name="connsiteX65" fmla="*/ 1465158 w 2612572"/>
                <a:gd name="connsiteY65" fmla="*/ 653143 h 1419262"/>
                <a:gd name="connsiteX66" fmla="*/ 1451036 w 2612572"/>
                <a:gd name="connsiteY66" fmla="*/ 660204 h 1419262"/>
                <a:gd name="connsiteX67" fmla="*/ 1440445 w 2612572"/>
                <a:gd name="connsiteY67" fmla="*/ 670795 h 1419262"/>
                <a:gd name="connsiteX68" fmla="*/ 1419262 w 2612572"/>
                <a:gd name="connsiteY68" fmla="*/ 681387 h 1419262"/>
                <a:gd name="connsiteX69" fmla="*/ 1398079 w 2612572"/>
                <a:gd name="connsiteY69" fmla="*/ 691978 h 1419262"/>
                <a:gd name="connsiteX70" fmla="*/ 1380426 w 2612572"/>
                <a:gd name="connsiteY70" fmla="*/ 709631 h 1419262"/>
                <a:gd name="connsiteX71" fmla="*/ 1359243 w 2612572"/>
                <a:gd name="connsiteY71" fmla="*/ 720222 h 1419262"/>
                <a:gd name="connsiteX72" fmla="*/ 1345121 w 2612572"/>
                <a:gd name="connsiteY72" fmla="*/ 727283 h 1419262"/>
                <a:gd name="connsiteX73" fmla="*/ 1323938 w 2612572"/>
                <a:gd name="connsiteY73" fmla="*/ 734344 h 1419262"/>
                <a:gd name="connsiteX74" fmla="*/ 1302755 w 2612572"/>
                <a:gd name="connsiteY74" fmla="*/ 751997 h 1419262"/>
                <a:gd name="connsiteX75" fmla="*/ 1270981 w 2612572"/>
                <a:gd name="connsiteY75" fmla="*/ 769649 h 1419262"/>
                <a:gd name="connsiteX76" fmla="*/ 1253328 w 2612572"/>
                <a:gd name="connsiteY76" fmla="*/ 783771 h 1419262"/>
                <a:gd name="connsiteX77" fmla="*/ 1232145 w 2612572"/>
                <a:gd name="connsiteY77" fmla="*/ 804954 h 1419262"/>
                <a:gd name="connsiteX78" fmla="*/ 1210962 w 2612572"/>
                <a:gd name="connsiteY78" fmla="*/ 812015 h 1419262"/>
                <a:gd name="connsiteX79" fmla="*/ 1200371 w 2612572"/>
                <a:gd name="connsiteY79" fmla="*/ 819076 h 1419262"/>
                <a:gd name="connsiteX80" fmla="*/ 1175657 w 2612572"/>
                <a:gd name="connsiteY80" fmla="*/ 829668 h 1419262"/>
                <a:gd name="connsiteX81" fmla="*/ 1143883 w 2612572"/>
                <a:gd name="connsiteY81" fmla="*/ 850851 h 1419262"/>
                <a:gd name="connsiteX82" fmla="*/ 1133291 w 2612572"/>
                <a:gd name="connsiteY82" fmla="*/ 857912 h 1419262"/>
                <a:gd name="connsiteX83" fmla="*/ 1115639 w 2612572"/>
                <a:gd name="connsiteY83" fmla="*/ 861442 h 1419262"/>
                <a:gd name="connsiteX84" fmla="*/ 1094456 w 2612572"/>
                <a:gd name="connsiteY84" fmla="*/ 875564 h 1419262"/>
                <a:gd name="connsiteX85" fmla="*/ 1083864 w 2612572"/>
                <a:gd name="connsiteY85" fmla="*/ 886156 h 1419262"/>
                <a:gd name="connsiteX86" fmla="*/ 1062681 w 2612572"/>
                <a:gd name="connsiteY86" fmla="*/ 893217 h 1419262"/>
                <a:gd name="connsiteX87" fmla="*/ 1052090 w 2612572"/>
                <a:gd name="connsiteY87" fmla="*/ 900278 h 1419262"/>
                <a:gd name="connsiteX88" fmla="*/ 1027376 w 2612572"/>
                <a:gd name="connsiteY88" fmla="*/ 907339 h 1419262"/>
                <a:gd name="connsiteX89" fmla="*/ 1006193 w 2612572"/>
                <a:gd name="connsiteY89" fmla="*/ 921461 h 1419262"/>
                <a:gd name="connsiteX90" fmla="*/ 995602 w 2612572"/>
                <a:gd name="connsiteY90" fmla="*/ 932052 h 1419262"/>
                <a:gd name="connsiteX91" fmla="*/ 960297 w 2612572"/>
                <a:gd name="connsiteY91" fmla="*/ 942644 h 1419262"/>
                <a:gd name="connsiteX92" fmla="*/ 935583 w 2612572"/>
                <a:gd name="connsiteY92" fmla="*/ 963827 h 1419262"/>
                <a:gd name="connsiteX93" fmla="*/ 914400 w 2612572"/>
                <a:gd name="connsiteY93" fmla="*/ 967357 h 1419262"/>
                <a:gd name="connsiteX94" fmla="*/ 882626 w 2612572"/>
                <a:gd name="connsiteY94" fmla="*/ 977949 h 1419262"/>
                <a:gd name="connsiteX95" fmla="*/ 872034 w 2612572"/>
                <a:gd name="connsiteY95" fmla="*/ 981479 h 1419262"/>
                <a:gd name="connsiteX96" fmla="*/ 861443 w 2612572"/>
                <a:gd name="connsiteY96" fmla="*/ 985010 h 1419262"/>
                <a:gd name="connsiteX97" fmla="*/ 836729 w 2612572"/>
                <a:gd name="connsiteY97" fmla="*/ 988540 h 1419262"/>
                <a:gd name="connsiteX98" fmla="*/ 826138 w 2612572"/>
                <a:gd name="connsiteY98" fmla="*/ 995601 h 1419262"/>
                <a:gd name="connsiteX99" fmla="*/ 804955 w 2612572"/>
                <a:gd name="connsiteY99" fmla="*/ 1002662 h 1419262"/>
                <a:gd name="connsiteX100" fmla="*/ 794363 w 2612572"/>
                <a:gd name="connsiteY100" fmla="*/ 1009723 h 1419262"/>
                <a:gd name="connsiteX101" fmla="*/ 783772 w 2612572"/>
                <a:gd name="connsiteY101" fmla="*/ 1013254 h 1419262"/>
                <a:gd name="connsiteX102" fmla="*/ 762589 w 2612572"/>
                <a:gd name="connsiteY102" fmla="*/ 1027376 h 1419262"/>
                <a:gd name="connsiteX103" fmla="*/ 751997 w 2612572"/>
                <a:gd name="connsiteY103" fmla="*/ 1034437 h 1419262"/>
                <a:gd name="connsiteX104" fmla="*/ 741406 w 2612572"/>
                <a:gd name="connsiteY104" fmla="*/ 1037967 h 1419262"/>
                <a:gd name="connsiteX105" fmla="*/ 730814 w 2612572"/>
                <a:gd name="connsiteY105" fmla="*/ 1045028 h 1419262"/>
                <a:gd name="connsiteX106" fmla="*/ 709631 w 2612572"/>
                <a:gd name="connsiteY106" fmla="*/ 1052089 h 1419262"/>
                <a:gd name="connsiteX107" fmla="*/ 699039 w 2612572"/>
                <a:gd name="connsiteY107" fmla="*/ 1055620 h 1419262"/>
                <a:gd name="connsiteX108" fmla="*/ 688448 w 2612572"/>
                <a:gd name="connsiteY108" fmla="*/ 1059150 h 1419262"/>
                <a:gd name="connsiteX109" fmla="*/ 653143 w 2612572"/>
                <a:gd name="connsiteY109" fmla="*/ 1080333 h 1419262"/>
                <a:gd name="connsiteX110" fmla="*/ 642551 w 2612572"/>
                <a:gd name="connsiteY110" fmla="*/ 1087394 h 1419262"/>
                <a:gd name="connsiteX111" fmla="*/ 621368 w 2612572"/>
                <a:gd name="connsiteY111" fmla="*/ 1094455 h 1419262"/>
                <a:gd name="connsiteX112" fmla="*/ 610777 w 2612572"/>
                <a:gd name="connsiteY112" fmla="*/ 1101516 h 1419262"/>
                <a:gd name="connsiteX113" fmla="*/ 600185 w 2612572"/>
                <a:gd name="connsiteY113" fmla="*/ 1105047 h 1419262"/>
                <a:gd name="connsiteX114" fmla="*/ 579002 w 2612572"/>
                <a:gd name="connsiteY114" fmla="*/ 1119169 h 1419262"/>
                <a:gd name="connsiteX115" fmla="*/ 557819 w 2612572"/>
                <a:gd name="connsiteY115" fmla="*/ 1126230 h 1419262"/>
                <a:gd name="connsiteX116" fmla="*/ 529575 w 2612572"/>
                <a:gd name="connsiteY116" fmla="*/ 1133291 h 1419262"/>
                <a:gd name="connsiteX117" fmla="*/ 504862 w 2612572"/>
                <a:gd name="connsiteY117" fmla="*/ 1140352 h 1419262"/>
                <a:gd name="connsiteX118" fmla="*/ 494270 w 2612572"/>
                <a:gd name="connsiteY118" fmla="*/ 1147413 h 1419262"/>
                <a:gd name="connsiteX119" fmla="*/ 483679 w 2612572"/>
                <a:gd name="connsiteY119" fmla="*/ 1158004 h 1419262"/>
                <a:gd name="connsiteX120" fmla="*/ 473087 w 2612572"/>
                <a:gd name="connsiteY120" fmla="*/ 1161535 h 1419262"/>
                <a:gd name="connsiteX121" fmla="*/ 451904 w 2612572"/>
                <a:gd name="connsiteY121" fmla="*/ 1175657 h 1419262"/>
                <a:gd name="connsiteX122" fmla="*/ 427191 w 2612572"/>
                <a:gd name="connsiteY122" fmla="*/ 1186249 h 1419262"/>
                <a:gd name="connsiteX123" fmla="*/ 406008 w 2612572"/>
                <a:gd name="connsiteY123" fmla="*/ 1193310 h 1419262"/>
                <a:gd name="connsiteX124" fmla="*/ 395416 w 2612572"/>
                <a:gd name="connsiteY124" fmla="*/ 1196840 h 1419262"/>
                <a:gd name="connsiteX125" fmla="*/ 374233 w 2612572"/>
                <a:gd name="connsiteY125" fmla="*/ 1200371 h 1419262"/>
                <a:gd name="connsiteX126" fmla="*/ 349520 w 2612572"/>
                <a:gd name="connsiteY126" fmla="*/ 1207432 h 1419262"/>
                <a:gd name="connsiteX127" fmla="*/ 338928 w 2612572"/>
                <a:gd name="connsiteY127" fmla="*/ 1218023 h 1419262"/>
                <a:gd name="connsiteX128" fmla="*/ 303623 w 2612572"/>
                <a:gd name="connsiteY128" fmla="*/ 1239206 h 1419262"/>
                <a:gd name="connsiteX129" fmla="*/ 282440 w 2612572"/>
                <a:gd name="connsiteY129" fmla="*/ 1253328 h 1419262"/>
                <a:gd name="connsiteX130" fmla="*/ 261257 w 2612572"/>
                <a:gd name="connsiteY130" fmla="*/ 1267450 h 1419262"/>
                <a:gd name="connsiteX131" fmla="*/ 250666 w 2612572"/>
                <a:gd name="connsiteY131" fmla="*/ 1274511 h 1419262"/>
                <a:gd name="connsiteX132" fmla="*/ 229483 w 2612572"/>
                <a:gd name="connsiteY132" fmla="*/ 1281572 h 1419262"/>
                <a:gd name="connsiteX133" fmla="*/ 208300 w 2612572"/>
                <a:gd name="connsiteY133" fmla="*/ 1295694 h 1419262"/>
                <a:gd name="connsiteX134" fmla="*/ 197708 w 2612572"/>
                <a:gd name="connsiteY134" fmla="*/ 1299225 h 1419262"/>
                <a:gd name="connsiteX135" fmla="*/ 172995 w 2612572"/>
                <a:gd name="connsiteY135" fmla="*/ 1306286 h 1419262"/>
                <a:gd name="connsiteX136" fmla="*/ 144751 w 2612572"/>
                <a:gd name="connsiteY136" fmla="*/ 1320408 h 1419262"/>
                <a:gd name="connsiteX137" fmla="*/ 123568 w 2612572"/>
                <a:gd name="connsiteY137" fmla="*/ 1330999 h 1419262"/>
                <a:gd name="connsiteX138" fmla="*/ 112976 w 2612572"/>
                <a:gd name="connsiteY138" fmla="*/ 1338060 h 1419262"/>
                <a:gd name="connsiteX139" fmla="*/ 102385 w 2612572"/>
                <a:gd name="connsiteY139" fmla="*/ 1341591 h 1419262"/>
                <a:gd name="connsiteX140" fmla="*/ 88263 w 2612572"/>
                <a:gd name="connsiteY140" fmla="*/ 1352182 h 1419262"/>
                <a:gd name="connsiteX141" fmla="*/ 67080 w 2612572"/>
                <a:gd name="connsiteY141" fmla="*/ 1366304 h 1419262"/>
                <a:gd name="connsiteX142" fmla="*/ 56488 w 2612572"/>
                <a:gd name="connsiteY142" fmla="*/ 1373365 h 1419262"/>
                <a:gd name="connsiteX143" fmla="*/ 45897 w 2612572"/>
                <a:gd name="connsiteY143" fmla="*/ 1380426 h 1419262"/>
                <a:gd name="connsiteX144" fmla="*/ 35305 w 2612572"/>
                <a:gd name="connsiteY144" fmla="*/ 1383957 h 1419262"/>
                <a:gd name="connsiteX145" fmla="*/ 24714 w 2612572"/>
                <a:gd name="connsiteY145" fmla="*/ 1394548 h 1419262"/>
                <a:gd name="connsiteX146" fmla="*/ 17653 w 2612572"/>
                <a:gd name="connsiteY146" fmla="*/ 1405140 h 1419262"/>
                <a:gd name="connsiteX147" fmla="*/ 7061 w 2612572"/>
                <a:gd name="connsiteY147" fmla="*/ 1412201 h 1419262"/>
                <a:gd name="connsiteX148" fmla="*/ 0 w 2612572"/>
                <a:gd name="connsiteY148" fmla="*/ 1419262 h 141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2612572" h="1419262">
                  <a:moveTo>
                    <a:pt x="2612572" y="0"/>
                  </a:moveTo>
                  <a:lnTo>
                    <a:pt x="2591389" y="14122"/>
                  </a:lnTo>
                  <a:cubicBezTo>
                    <a:pt x="2587858" y="16476"/>
                    <a:pt x="2584823" y="19841"/>
                    <a:pt x="2580797" y="21183"/>
                  </a:cubicBezTo>
                  <a:cubicBezTo>
                    <a:pt x="2577267" y="22360"/>
                    <a:pt x="2573816" y="23810"/>
                    <a:pt x="2570206" y="24713"/>
                  </a:cubicBezTo>
                  <a:lnTo>
                    <a:pt x="2541961" y="31774"/>
                  </a:lnTo>
                  <a:cubicBezTo>
                    <a:pt x="2538431" y="34128"/>
                    <a:pt x="2535395" y="37493"/>
                    <a:pt x="2531370" y="38835"/>
                  </a:cubicBezTo>
                  <a:cubicBezTo>
                    <a:pt x="2515487" y="44130"/>
                    <a:pt x="2503834" y="39541"/>
                    <a:pt x="2489004" y="49427"/>
                  </a:cubicBezTo>
                  <a:cubicBezTo>
                    <a:pt x="2485473" y="51781"/>
                    <a:pt x="2482290" y="54765"/>
                    <a:pt x="2478412" y="56488"/>
                  </a:cubicBezTo>
                  <a:cubicBezTo>
                    <a:pt x="2478402" y="56492"/>
                    <a:pt x="2451939" y="65312"/>
                    <a:pt x="2446638" y="67079"/>
                  </a:cubicBezTo>
                  <a:cubicBezTo>
                    <a:pt x="2446628" y="67082"/>
                    <a:pt x="2425466" y="74137"/>
                    <a:pt x="2425455" y="74140"/>
                  </a:cubicBezTo>
                  <a:lnTo>
                    <a:pt x="2397211" y="81201"/>
                  </a:lnTo>
                  <a:cubicBezTo>
                    <a:pt x="2392504" y="82378"/>
                    <a:pt x="2387692" y="83198"/>
                    <a:pt x="2383089" y="84732"/>
                  </a:cubicBezTo>
                  <a:lnTo>
                    <a:pt x="2361906" y="91793"/>
                  </a:lnTo>
                  <a:cubicBezTo>
                    <a:pt x="2358375" y="95323"/>
                    <a:pt x="2355377" y="99482"/>
                    <a:pt x="2351314" y="102384"/>
                  </a:cubicBezTo>
                  <a:cubicBezTo>
                    <a:pt x="2336394" y="113040"/>
                    <a:pt x="2328554" y="109960"/>
                    <a:pt x="2308948" y="112976"/>
                  </a:cubicBezTo>
                  <a:cubicBezTo>
                    <a:pt x="2263343" y="119992"/>
                    <a:pt x="2315874" y="113001"/>
                    <a:pt x="2277174" y="120037"/>
                  </a:cubicBezTo>
                  <a:cubicBezTo>
                    <a:pt x="2268987" y="121526"/>
                    <a:pt x="2260698" y="122390"/>
                    <a:pt x="2252460" y="123567"/>
                  </a:cubicBezTo>
                  <a:lnTo>
                    <a:pt x="2220686" y="134159"/>
                  </a:lnTo>
                  <a:lnTo>
                    <a:pt x="2210094" y="137689"/>
                  </a:lnTo>
                  <a:cubicBezTo>
                    <a:pt x="2206564" y="138866"/>
                    <a:pt x="2203152" y="140490"/>
                    <a:pt x="2199503" y="141220"/>
                  </a:cubicBezTo>
                  <a:cubicBezTo>
                    <a:pt x="2187356" y="143649"/>
                    <a:pt x="2179373" y="144954"/>
                    <a:pt x="2167728" y="148281"/>
                  </a:cubicBezTo>
                  <a:cubicBezTo>
                    <a:pt x="2142403" y="155517"/>
                    <a:pt x="2175366" y="148165"/>
                    <a:pt x="2139484" y="155342"/>
                  </a:cubicBezTo>
                  <a:cubicBezTo>
                    <a:pt x="2111237" y="174174"/>
                    <a:pt x="2145372" y="149455"/>
                    <a:pt x="2121832" y="172994"/>
                  </a:cubicBezTo>
                  <a:cubicBezTo>
                    <a:pt x="2114989" y="179837"/>
                    <a:pt x="2109262" y="180714"/>
                    <a:pt x="2100649" y="183586"/>
                  </a:cubicBezTo>
                  <a:cubicBezTo>
                    <a:pt x="2096969" y="194622"/>
                    <a:pt x="2093400" y="208424"/>
                    <a:pt x="2082996" y="215360"/>
                  </a:cubicBezTo>
                  <a:lnTo>
                    <a:pt x="2072405" y="222421"/>
                  </a:lnTo>
                  <a:cubicBezTo>
                    <a:pt x="2066190" y="241064"/>
                    <a:pt x="2071971" y="230948"/>
                    <a:pt x="2047691" y="247135"/>
                  </a:cubicBezTo>
                  <a:cubicBezTo>
                    <a:pt x="2047686" y="247139"/>
                    <a:pt x="2026513" y="261254"/>
                    <a:pt x="2026508" y="261257"/>
                  </a:cubicBezTo>
                  <a:cubicBezTo>
                    <a:pt x="2021801" y="263611"/>
                    <a:pt x="2017223" y="266245"/>
                    <a:pt x="2012386" y="268318"/>
                  </a:cubicBezTo>
                  <a:cubicBezTo>
                    <a:pt x="2008966" y="269784"/>
                    <a:pt x="2005325" y="270672"/>
                    <a:pt x="2001795" y="271849"/>
                  </a:cubicBezTo>
                  <a:cubicBezTo>
                    <a:pt x="1999441" y="275379"/>
                    <a:pt x="1998047" y="279789"/>
                    <a:pt x="1994734" y="282440"/>
                  </a:cubicBezTo>
                  <a:cubicBezTo>
                    <a:pt x="1991828" y="284765"/>
                    <a:pt x="1987471" y="284307"/>
                    <a:pt x="1984142" y="285971"/>
                  </a:cubicBezTo>
                  <a:cubicBezTo>
                    <a:pt x="1980347" y="287869"/>
                    <a:pt x="1976722" y="290213"/>
                    <a:pt x="1973551" y="293032"/>
                  </a:cubicBezTo>
                  <a:cubicBezTo>
                    <a:pt x="1966088" y="299666"/>
                    <a:pt x="1959429" y="307154"/>
                    <a:pt x="1952368" y="314215"/>
                  </a:cubicBezTo>
                  <a:cubicBezTo>
                    <a:pt x="1948837" y="317745"/>
                    <a:pt x="1946513" y="323227"/>
                    <a:pt x="1941776" y="324806"/>
                  </a:cubicBezTo>
                  <a:lnTo>
                    <a:pt x="1931185" y="328337"/>
                  </a:lnTo>
                  <a:cubicBezTo>
                    <a:pt x="1927654" y="331867"/>
                    <a:pt x="1923789" y="335092"/>
                    <a:pt x="1920593" y="338928"/>
                  </a:cubicBezTo>
                  <a:cubicBezTo>
                    <a:pt x="1903922" y="358933"/>
                    <a:pt x="1923729" y="339481"/>
                    <a:pt x="1906471" y="363642"/>
                  </a:cubicBezTo>
                  <a:cubicBezTo>
                    <a:pt x="1900759" y="371638"/>
                    <a:pt x="1881541" y="386074"/>
                    <a:pt x="1874697" y="388355"/>
                  </a:cubicBezTo>
                  <a:cubicBezTo>
                    <a:pt x="1871166" y="389532"/>
                    <a:pt x="1867358" y="390079"/>
                    <a:pt x="1864105" y="391886"/>
                  </a:cubicBezTo>
                  <a:cubicBezTo>
                    <a:pt x="1856687" y="396007"/>
                    <a:pt x="1842922" y="406008"/>
                    <a:pt x="1842922" y="406008"/>
                  </a:cubicBezTo>
                  <a:cubicBezTo>
                    <a:pt x="1840568" y="409538"/>
                    <a:pt x="1838861" y="413599"/>
                    <a:pt x="1835861" y="416599"/>
                  </a:cubicBezTo>
                  <a:cubicBezTo>
                    <a:pt x="1832861" y="419599"/>
                    <a:pt x="1827921" y="420347"/>
                    <a:pt x="1825270" y="423660"/>
                  </a:cubicBezTo>
                  <a:cubicBezTo>
                    <a:pt x="1822945" y="426566"/>
                    <a:pt x="1824064" y="431346"/>
                    <a:pt x="1821739" y="434252"/>
                  </a:cubicBezTo>
                  <a:cubicBezTo>
                    <a:pt x="1813527" y="444517"/>
                    <a:pt x="1800136" y="441593"/>
                    <a:pt x="1789965" y="448374"/>
                  </a:cubicBezTo>
                  <a:cubicBezTo>
                    <a:pt x="1786434" y="450728"/>
                    <a:pt x="1783251" y="453712"/>
                    <a:pt x="1779373" y="455435"/>
                  </a:cubicBezTo>
                  <a:cubicBezTo>
                    <a:pt x="1772572" y="458458"/>
                    <a:pt x="1764383" y="458367"/>
                    <a:pt x="1758190" y="462496"/>
                  </a:cubicBezTo>
                  <a:cubicBezTo>
                    <a:pt x="1744503" y="471621"/>
                    <a:pt x="1751624" y="468215"/>
                    <a:pt x="1737007" y="473087"/>
                  </a:cubicBezTo>
                  <a:cubicBezTo>
                    <a:pt x="1699156" y="498322"/>
                    <a:pt x="1756607" y="459020"/>
                    <a:pt x="1715824" y="490740"/>
                  </a:cubicBezTo>
                  <a:cubicBezTo>
                    <a:pt x="1709125" y="495950"/>
                    <a:pt x="1694641" y="504862"/>
                    <a:pt x="1694641" y="504862"/>
                  </a:cubicBezTo>
                  <a:cubicBezTo>
                    <a:pt x="1678959" y="525773"/>
                    <a:pt x="1688945" y="515721"/>
                    <a:pt x="1662867" y="533106"/>
                  </a:cubicBezTo>
                  <a:lnTo>
                    <a:pt x="1652275" y="540167"/>
                  </a:lnTo>
                  <a:cubicBezTo>
                    <a:pt x="1649921" y="543697"/>
                    <a:pt x="1648812" y="548509"/>
                    <a:pt x="1645214" y="550758"/>
                  </a:cubicBezTo>
                  <a:cubicBezTo>
                    <a:pt x="1638902" y="554703"/>
                    <a:pt x="1631092" y="555465"/>
                    <a:pt x="1624031" y="557819"/>
                  </a:cubicBezTo>
                  <a:cubicBezTo>
                    <a:pt x="1620500" y="558996"/>
                    <a:pt x="1616536" y="559286"/>
                    <a:pt x="1613439" y="561350"/>
                  </a:cubicBezTo>
                  <a:cubicBezTo>
                    <a:pt x="1606378" y="566057"/>
                    <a:pt x="1598257" y="569471"/>
                    <a:pt x="1592256" y="575472"/>
                  </a:cubicBezTo>
                  <a:cubicBezTo>
                    <a:pt x="1584446" y="583282"/>
                    <a:pt x="1580905" y="588208"/>
                    <a:pt x="1571073" y="593124"/>
                  </a:cubicBezTo>
                  <a:cubicBezTo>
                    <a:pt x="1567745" y="594788"/>
                    <a:pt x="1564046" y="595586"/>
                    <a:pt x="1560482" y="596655"/>
                  </a:cubicBezTo>
                  <a:cubicBezTo>
                    <a:pt x="1552276" y="599117"/>
                    <a:pt x="1544006" y="601362"/>
                    <a:pt x="1535768" y="603716"/>
                  </a:cubicBezTo>
                  <a:cubicBezTo>
                    <a:pt x="1532238" y="606070"/>
                    <a:pt x="1528177" y="607777"/>
                    <a:pt x="1525177" y="610777"/>
                  </a:cubicBezTo>
                  <a:cubicBezTo>
                    <a:pt x="1522177" y="613777"/>
                    <a:pt x="1521429" y="618717"/>
                    <a:pt x="1518116" y="621368"/>
                  </a:cubicBezTo>
                  <a:cubicBezTo>
                    <a:pt x="1515210" y="623693"/>
                    <a:pt x="1510853" y="623235"/>
                    <a:pt x="1507524" y="624899"/>
                  </a:cubicBezTo>
                  <a:cubicBezTo>
                    <a:pt x="1503729" y="626797"/>
                    <a:pt x="1500617" y="629855"/>
                    <a:pt x="1496933" y="631960"/>
                  </a:cubicBezTo>
                  <a:cubicBezTo>
                    <a:pt x="1492363" y="634571"/>
                    <a:pt x="1487518" y="636667"/>
                    <a:pt x="1482811" y="639021"/>
                  </a:cubicBezTo>
                  <a:cubicBezTo>
                    <a:pt x="1480457" y="642551"/>
                    <a:pt x="1479063" y="646961"/>
                    <a:pt x="1475750" y="649612"/>
                  </a:cubicBezTo>
                  <a:cubicBezTo>
                    <a:pt x="1472844" y="651937"/>
                    <a:pt x="1468579" y="651677"/>
                    <a:pt x="1465158" y="653143"/>
                  </a:cubicBezTo>
                  <a:cubicBezTo>
                    <a:pt x="1460321" y="655216"/>
                    <a:pt x="1455319" y="657145"/>
                    <a:pt x="1451036" y="660204"/>
                  </a:cubicBezTo>
                  <a:cubicBezTo>
                    <a:pt x="1446973" y="663106"/>
                    <a:pt x="1444281" y="667599"/>
                    <a:pt x="1440445" y="670795"/>
                  </a:cubicBezTo>
                  <a:cubicBezTo>
                    <a:pt x="1425270" y="683441"/>
                    <a:pt x="1435182" y="673426"/>
                    <a:pt x="1419262" y="681387"/>
                  </a:cubicBezTo>
                  <a:cubicBezTo>
                    <a:pt x="1391894" y="695071"/>
                    <a:pt x="1424692" y="683108"/>
                    <a:pt x="1398079" y="691978"/>
                  </a:cubicBezTo>
                  <a:cubicBezTo>
                    <a:pt x="1369838" y="710805"/>
                    <a:pt x="1403959" y="686096"/>
                    <a:pt x="1380426" y="709631"/>
                  </a:cubicBezTo>
                  <a:cubicBezTo>
                    <a:pt x="1371944" y="718113"/>
                    <a:pt x="1369294" y="715915"/>
                    <a:pt x="1359243" y="720222"/>
                  </a:cubicBezTo>
                  <a:cubicBezTo>
                    <a:pt x="1354406" y="722295"/>
                    <a:pt x="1350008" y="725328"/>
                    <a:pt x="1345121" y="727283"/>
                  </a:cubicBezTo>
                  <a:cubicBezTo>
                    <a:pt x="1338210" y="730047"/>
                    <a:pt x="1323938" y="734344"/>
                    <a:pt x="1323938" y="734344"/>
                  </a:cubicBezTo>
                  <a:cubicBezTo>
                    <a:pt x="1286087" y="759579"/>
                    <a:pt x="1343538" y="720277"/>
                    <a:pt x="1302755" y="751997"/>
                  </a:cubicBezTo>
                  <a:cubicBezTo>
                    <a:pt x="1284545" y="766160"/>
                    <a:pt x="1286961" y="764323"/>
                    <a:pt x="1270981" y="769649"/>
                  </a:cubicBezTo>
                  <a:cubicBezTo>
                    <a:pt x="1249356" y="802087"/>
                    <a:pt x="1278908" y="762455"/>
                    <a:pt x="1253328" y="783771"/>
                  </a:cubicBezTo>
                  <a:cubicBezTo>
                    <a:pt x="1235569" y="798570"/>
                    <a:pt x="1250966" y="796589"/>
                    <a:pt x="1232145" y="804954"/>
                  </a:cubicBezTo>
                  <a:cubicBezTo>
                    <a:pt x="1225344" y="807977"/>
                    <a:pt x="1210962" y="812015"/>
                    <a:pt x="1210962" y="812015"/>
                  </a:cubicBezTo>
                  <a:cubicBezTo>
                    <a:pt x="1207432" y="814369"/>
                    <a:pt x="1204166" y="817178"/>
                    <a:pt x="1200371" y="819076"/>
                  </a:cubicBezTo>
                  <a:cubicBezTo>
                    <a:pt x="1171150" y="833687"/>
                    <a:pt x="1212392" y="807627"/>
                    <a:pt x="1175657" y="829668"/>
                  </a:cubicBezTo>
                  <a:cubicBezTo>
                    <a:pt x="1175640" y="829678"/>
                    <a:pt x="1149187" y="847315"/>
                    <a:pt x="1143883" y="850851"/>
                  </a:cubicBezTo>
                  <a:cubicBezTo>
                    <a:pt x="1140352" y="853205"/>
                    <a:pt x="1137452" y="857080"/>
                    <a:pt x="1133291" y="857912"/>
                  </a:cubicBezTo>
                  <a:lnTo>
                    <a:pt x="1115639" y="861442"/>
                  </a:lnTo>
                  <a:cubicBezTo>
                    <a:pt x="1108578" y="866149"/>
                    <a:pt x="1100457" y="869563"/>
                    <a:pt x="1094456" y="875564"/>
                  </a:cubicBezTo>
                  <a:cubicBezTo>
                    <a:pt x="1090925" y="879095"/>
                    <a:pt x="1088229" y="883731"/>
                    <a:pt x="1083864" y="886156"/>
                  </a:cubicBezTo>
                  <a:cubicBezTo>
                    <a:pt x="1077358" y="889771"/>
                    <a:pt x="1068874" y="889088"/>
                    <a:pt x="1062681" y="893217"/>
                  </a:cubicBezTo>
                  <a:cubicBezTo>
                    <a:pt x="1059151" y="895571"/>
                    <a:pt x="1055885" y="898381"/>
                    <a:pt x="1052090" y="900278"/>
                  </a:cubicBezTo>
                  <a:cubicBezTo>
                    <a:pt x="1047030" y="902808"/>
                    <a:pt x="1031894" y="906209"/>
                    <a:pt x="1027376" y="907339"/>
                  </a:cubicBezTo>
                  <a:cubicBezTo>
                    <a:pt x="1020315" y="912046"/>
                    <a:pt x="1012194" y="915460"/>
                    <a:pt x="1006193" y="921461"/>
                  </a:cubicBezTo>
                  <a:cubicBezTo>
                    <a:pt x="1002663" y="924991"/>
                    <a:pt x="999966" y="929627"/>
                    <a:pt x="995602" y="932052"/>
                  </a:cubicBezTo>
                  <a:cubicBezTo>
                    <a:pt x="988571" y="935958"/>
                    <a:pt x="969412" y="940365"/>
                    <a:pt x="960297" y="942644"/>
                  </a:cubicBezTo>
                  <a:cubicBezTo>
                    <a:pt x="955828" y="947113"/>
                    <a:pt x="943649" y="961138"/>
                    <a:pt x="935583" y="963827"/>
                  </a:cubicBezTo>
                  <a:cubicBezTo>
                    <a:pt x="928792" y="966091"/>
                    <a:pt x="921461" y="966180"/>
                    <a:pt x="914400" y="967357"/>
                  </a:cubicBezTo>
                  <a:lnTo>
                    <a:pt x="882626" y="977949"/>
                  </a:lnTo>
                  <a:lnTo>
                    <a:pt x="872034" y="981479"/>
                  </a:lnTo>
                  <a:cubicBezTo>
                    <a:pt x="868504" y="982656"/>
                    <a:pt x="865127" y="984484"/>
                    <a:pt x="861443" y="985010"/>
                  </a:cubicBezTo>
                  <a:lnTo>
                    <a:pt x="836729" y="988540"/>
                  </a:lnTo>
                  <a:cubicBezTo>
                    <a:pt x="833199" y="990894"/>
                    <a:pt x="830015" y="993878"/>
                    <a:pt x="826138" y="995601"/>
                  </a:cubicBezTo>
                  <a:cubicBezTo>
                    <a:pt x="819337" y="998624"/>
                    <a:pt x="804955" y="1002662"/>
                    <a:pt x="804955" y="1002662"/>
                  </a:cubicBezTo>
                  <a:cubicBezTo>
                    <a:pt x="801424" y="1005016"/>
                    <a:pt x="798158" y="1007825"/>
                    <a:pt x="794363" y="1009723"/>
                  </a:cubicBezTo>
                  <a:cubicBezTo>
                    <a:pt x="791035" y="1011387"/>
                    <a:pt x="787025" y="1011447"/>
                    <a:pt x="783772" y="1013254"/>
                  </a:cubicBezTo>
                  <a:cubicBezTo>
                    <a:pt x="776354" y="1017375"/>
                    <a:pt x="769650" y="1022669"/>
                    <a:pt x="762589" y="1027376"/>
                  </a:cubicBezTo>
                  <a:cubicBezTo>
                    <a:pt x="759058" y="1029730"/>
                    <a:pt x="756023" y="1033095"/>
                    <a:pt x="751997" y="1034437"/>
                  </a:cubicBezTo>
                  <a:lnTo>
                    <a:pt x="741406" y="1037967"/>
                  </a:lnTo>
                  <a:cubicBezTo>
                    <a:pt x="737875" y="1040321"/>
                    <a:pt x="734692" y="1043305"/>
                    <a:pt x="730814" y="1045028"/>
                  </a:cubicBezTo>
                  <a:cubicBezTo>
                    <a:pt x="724013" y="1048051"/>
                    <a:pt x="716692" y="1049735"/>
                    <a:pt x="709631" y="1052089"/>
                  </a:cubicBezTo>
                  <a:lnTo>
                    <a:pt x="699039" y="1055620"/>
                  </a:lnTo>
                  <a:cubicBezTo>
                    <a:pt x="695509" y="1056797"/>
                    <a:pt x="691776" y="1057486"/>
                    <a:pt x="688448" y="1059150"/>
                  </a:cubicBezTo>
                  <a:cubicBezTo>
                    <a:pt x="666735" y="1070007"/>
                    <a:pt x="678707" y="1063291"/>
                    <a:pt x="653143" y="1080333"/>
                  </a:cubicBezTo>
                  <a:cubicBezTo>
                    <a:pt x="649612" y="1082687"/>
                    <a:pt x="646577" y="1086052"/>
                    <a:pt x="642551" y="1087394"/>
                  </a:cubicBezTo>
                  <a:lnTo>
                    <a:pt x="621368" y="1094455"/>
                  </a:lnTo>
                  <a:cubicBezTo>
                    <a:pt x="617838" y="1096809"/>
                    <a:pt x="614572" y="1099618"/>
                    <a:pt x="610777" y="1101516"/>
                  </a:cubicBezTo>
                  <a:cubicBezTo>
                    <a:pt x="607448" y="1103180"/>
                    <a:pt x="603438" y="1103240"/>
                    <a:pt x="600185" y="1105047"/>
                  </a:cubicBezTo>
                  <a:cubicBezTo>
                    <a:pt x="592767" y="1109168"/>
                    <a:pt x="587053" y="1116485"/>
                    <a:pt x="579002" y="1119169"/>
                  </a:cubicBezTo>
                  <a:cubicBezTo>
                    <a:pt x="571941" y="1121523"/>
                    <a:pt x="565040" y="1124425"/>
                    <a:pt x="557819" y="1126230"/>
                  </a:cubicBezTo>
                  <a:cubicBezTo>
                    <a:pt x="548404" y="1128584"/>
                    <a:pt x="538782" y="1130222"/>
                    <a:pt x="529575" y="1133291"/>
                  </a:cubicBezTo>
                  <a:cubicBezTo>
                    <a:pt x="514381" y="1138355"/>
                    <a:pt x="522594" y="1135918"/>
                    <a:pt x="504862" y="1140352"/>
                  </a:cubicBezTo>
                  <a:cubicBezTo>
                    <a:pt x="501331" y="1142706"/>
                    <a:pt x="497530" y="1144697"/>
                    <a:pt x="494270" y="1147413"/>
                  </a:cubicBezTo>
                  <a:cubicBezTo>
                    <a:pt x="490434" y="1150609"/>
                    <a:pt x="487833" y="1155235"/>
                    <a:pt x="483679" y="1158004"/>
                  </a:cubicBezTo>
                  <a:cubicBezTo>
                    <a:pt x="480582" y="1160068"/>
                    <a:pt x="476340" y="1159728"/>
                    <a:pt x="473087" y="1161535"/>
                  </a:cubicBezTo>
                  <a:cubicBezTo>
                    <a:pt x="465669" y="1165656"/>
                    <a:pt x="459955" y="1172974"/>
                    <a:pt x="451904" y="1175657"/>
                  </a:cubicBezTo>
                  <a:cubicBezTo>
                    <a:pt x="417821" y="1187017"/>
                    <a:pt x="470804" y="1168802"/>
                    <a:pt x="427191" y="1186249"/>
                  </a:cubicBezTo>
                  <a:cubicBezTo>
                    <a:pt x="420280" y="1189013"/>
                    <a:pt x="413069" y="1190956"/>
                    <a:pt x="406008" y="1193310"/>
                  </a:cubicBezTo>
                  <a:cubicBezTo>
                    <a:pt x="402477" y="1194487"/>
                    <a:pt x="399087" y="1196228"/>
                    <a:pt x="395416" y="1196840"/>
                  </a:cubicBezTo>
                  <a:cubicBezTo>
                    <a:pt x="388355" y="1198017"/>
                    <a:pt x="381252" y="1198967"/>
                    <a:pt x="374233" y="1200371"/>
                  </a:cubicBezTo>
                  <a:cubicBezTo>
                    <a:pt x="363142" y="1202589"/>
                    <a:pt x="359620" y="1204065"/>
                    <a:pt x="349520" y="1207432"/>
                  </a:cubicBezTo>
                  <a:cubicBezTo>
                    <a:pt x="345989" y="1210962"/>
                    <a:pt x="342869" y="1214958"/>
                    <a:pt x="338928" y="1218023"/>
                  </a:cubicBezTo>
                  <a:cubicBezTo>
                    <a:pt x="323589" y="1229953"/>
                    <a:pt x="318995" y="1231520"/>
                    <a:pt x="303623" y="1239206"/>
                  </a:cubicBezTo>
                  <a:cubicBezTo>
                    <a:pt x="280119" y="1262712"/>
                    <a:pt x="305432" y="1240555"/>
                    <a:pt x="282440" y="1253328"/>
                  </a:cubicBezTo>
                  <a:cubicBezTo>
                    <a:pt x="275022" y="1257449"/>
                    <a:pt x="268318" y="1262743"/>
                    <a:pt x="261257" y="1267450"/>
                  </a:cubicBezTo>
                  <a:cubicBezTo>
                    <a:pt x="257727" y="1269804"/>
                    <a:pt x="254691" y="1273169"/>
                    <a:pt x="250666" y="1274511"/>
                  </a:cubicBezTo>
                  <a:lnTo>
                    <a:pt x="229483" y="1281572"/>
                  </a:lnTo>
                  <a:cubicBezTo>
                    <a:pt x="222422" y="1286279"/>
                    <a:pt x="216351" y="1293010"/>
                    <a:pt x="208300" y="1295694"/>
                  </a:cubicBezTo>
                  <a:cubicBezTo>
                    <a:pt x="204769" y="1296871"/>
                    <a:pt x="201286" y="1298203"/>
                    <a:pt x="197708" y="1299225"/>
                  </a:cubicBezTo>
                  <a:cubicBezTo>
                    <a:pt x="190438" y="1301302"/>
                    <a:pt x="180165" y="1303027"/>
                    <a:pt x="172995" y="1306286"/>
                  </a:cubicBezTo>
                  <a:cubicBezTo>
                    <a:pt x="163413" y="1310642"/>
                    <a:pt x="153509" y="1314569"/>
                    <a:pt x="144751" y="1320408"/>
                  </a:cubicBezTo>
                  <a:cubicBezTo>
                    <a:pt x="131063" y="1329533"/>
                    <a:pt x="138185" y="1326127"/>
                    <a:pt x="123568" y="1330999"/>
                  </a:cubicBezTo>
                  <a:cubicBezTo>
                    <a:pt x="120037" y="1333353"/>
                    <a:pt x="116771" y="1336162"/>
                    <a:pt x="112976" y="1338060"/>
                  </a:cubicBezTo>
                  <a:cubicBezTo>
                    <a:pt x="109648" y="1339724"/>
                    <a:pt x="105616" y="1339745"/>
                    <a:pt x="102385" y="1341591"/>
                  </a:cubicBezTo>
                  <a:cubicBezTo>
                    <a:pt x="97276" y="1344510"/>
                    <a:pt x="93083" y="1348808"/>
                    <a:pt x="88263" y="1352182"/>
                  </a:cubicBezTo>
                  <a:cubicBezTo>
                    <a:pt x="81311" y="1357048"/>
                    <a:pt x="74141" y="1361597"/>
                    <a:pt x="67080" y="1366304"/>
                  </a:cubicBezTo>
                  <a:lnTo>
                    <a:pt x="56488" y="1373365"/>
                  </a:lnTo>
                  <a:cubicBezTo>
                    <a:pt x="52958" y="1375719"/>
                    <a:pt x="49922" y="1379084"/>
                    <a:pt x="45897" y="1380426"/>
                  </a:cubicBezTo>
                  <a:lnTo>
                    <a:pt x="35305" y="1383957"/>
                  </a:lnTo>
                  <a:cubicBezTo>
                    <a:pt x="31775" y="1387487"/>
                    <a:pt x="27910" y="1390712"/>
                    <a:pt x="24714" y="1394548"/>
                  </a:cubicBezTo>
                  <a:cubicBezTo>
                    <a:pt x="21998" y="1397808"/>
                    <a:pt x="20653" y="1402140"/>
                    <a:pt x="17653" y="1405140"/>
                  </a:cubicBezTo>
                  <a:cubicBezTo>
                    <a:pt x="14653" y="1408140"/>
                    <a:pt x="10374" y="1409550"/>
                    <a:pt x="7061" y="1412201"/>
                  </a:cubicBezTo>
                  <a:cubicBezTo>
                    <a:pt x="4462" y="1414280"/>
                    <a:pt x="2354" y="1416908"/>
                    <a:pt x="0" y="141926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80300" y="3911796"/>
              <a:ext cx="900278" cy="1853514"/>
            </a:xfrm>
            <a:custGeom>
              <a:avLst/>
              <a:gdLst>
                <a:gd name="connsiteX0" fmla="*/ 900278 w 900278"/>
                <a:gd name="connsiteY0" fmla="*/ 0 h 1853514"/>
                <a:gd name="connsiteX1" fmla="*/ 857912 w 900278"/>
                <a:gd name="connsiteY1" fmla="*/ 14122 h 1853514"/>
                <a:gd name="connsiteX2" fmla="*/ 847320 w 900278"/>
                <a:gd name="connsiteY2" fmla="*/ 17653 h 1853514"/>
                <a:gd name="connsiteX3" fmla="*/ 836729 w 900278"/>
                <a:gd name="connsiteY3" fmla="*/ 21183 h 1853514"/>
                <a:gd name="connsiteX4" fmla="*/ 826137 w 900278"/>
                <a:gd name="connsiteY4" fmla="*/ 31775 h 1853514"/>
                <a:gd name="connsiteX5" fmla="*/ 815546 w 900278"/>
                <a:gd name="connsiteY5" fmla="*/ 38836 h 1853514"/>
                <a:gd name="connsiteX6" fmla="*/ 808485 w 900278"/>
                <a:gd name="connsiteY6" fmla="*/ 49427 h 1853514"/>
                <a:gd name="connsiteX7" fmla="*/ 794363 w 900278"/>
                <a:gd name="connsiteY7" fmla="*/ 60019 h 1853514"/>
                <a:gd name="connsiteX8" fmla="*/ 773180 w 900278"/>
                <a:gd name="connsiteY8" fmla="*/ 74141 h 1853514"/>
                <a:gd name="connsiteX9" fmla="*/ 762588 w 900278"/>
                <a:gd name="connsiteY9" fmla="*/ 81202 h 1853514"/>
                <a:gd name="connsiteX10" fmla="*/ 751997 w 900278"/>
                <a:gd name="connsiteY10" fmla="*/ 84732 h 1853514"/>
                <a:gd name="connsiteX11" fmla="*/ 730814 w 900278"/>
                <a:gd name="connsiteY11" fmla="*/ 98854 h 1853514"/>
                <a:gd name="connsiteX12" fmla="*/ 720222 w 900278"/>
                <a:gd name="connsiteY12" fmla="*/ 105915 h 1853514"/>
                <a:gd name="connsiteX13" fmla="*/ 691978 w 900278"/>
                <a:gd name="connsiteY13" fmla="*/ 130629 h 1853514"/>
                <a:gd name="connsiteX14" fmla="*/ 674325 w 900278"/>
                <a:gd name="connsiteY14" fmla="*/ 144751 h 1853514"/>
                <a:gd name="connsiteX15" fmla="*/ 667264 w 900278"/>
                <a:gd name="connsiteY15" fmla="*/ 155342 h 1853514"/>
                <a:gd name="connsiteX16" fmla="*/ 646081 w 900278"/>
                <a:gd name="connsiteY16" fmla="*/ 162403 h 1853514"/>
                <a:gd name="connsiteX17" fmla="*/ 628429 w 900278"/>
                <a:gd name="connsiteY17" fmla="*/ 180056 h 1853514"/>
                <a:gd name="connsiteX18" fmla="*/ 621368 w 900278"/>
                <a:gd name="connsiteY18" fmla="*/ 190647 h 1853514"/>
                <a:gd name="connsiteX19" fmla="*/ 610776 w 900278"/>
                <a:gd name="connsiteY19" fmla="*/ 194178 h 1853514"/>
                <a:gd name="connsiteX20" fmla="*/ 589593 w 900278"/>
                <a:gd name="connsiteY20" fmla="*/ 204769 h 1853514"/>
                <a:gd name="connsiteX21" fmla="*/ 557819 w 900278"/>
                <a:gd name="connsiteY21" fmla="*/ 229483 h 1853514"/>
                <a:gd name="connsiteX22" fmla="*/ 547227 w 900278"/>
                <a:gd name="connsiteY22" fmla="*/ 236544 h 1853514"/>
                <a:gd name="connsiteX23" fmla="*/ 533105 w 900278"/>
                <a:gd name="connsiteY23" fmla="*/ 243605 h 1853514"/>
                <a:gd name="connsiteX24" fmla="*/ 511922 w 900278"/>
                <a:gd name="connsiteY24" fmla="*/ 257727 h 1853514"/>
                <a:gd name="connsiteX25" fmla="*/ 501331 w 900278"/>
                <a:gd name="connsiteY25" fmla="*/ 264788 h 1853514"/>
                <a:gd name="connsiteX26" fmla="*/ 490739 w 900278"/>
                <a:gd name="connsiteY26" fmla="*/ 268318 h 1853514"/>
                <a:gd name="connsiteX27" fmla="*/ 469556 w 900278"/>
                <a:gd name="connsiteY27" fmla="*/ 278910 h 1853514"/>
                <a:gd name="connsiteX28" fmla="*/ 458965 w 900278"/>
                <a:gd name="connsiteY28" fmla="*/ 285971 h 1853514"/>
                <a:gd name="connsiteX29" fmla="*/ 441312 w 900278"/>
                <a:gd name="connsiteY29" fmla="*/ 303623 h 1853514"/>
                <a:gd name="connsiteX30" fmla="*/ 420129 w 900278"/>
                <a:gd name="connsiteY30" fmla="*/ 310684 h 1853514"/>
                <a:gd name="connsiteX31" fmla="*/ 409538 w 900278"/>
                <a:gd name="connsiteY31" fmla="*/ 314215 h 1853514"/>
                <a:gd name="connsiteX32" fmla="*/ 388355 w 900278"/>
                <a:gd name="connsiteY32" fmla="*/ 328337 h 1853514"/>
                <a:gd name="connsiteX33" fmla="*/ 363641 w 900278"/>
                <a:gd name="connsiteY33" fmla="*/ 345989 h 1853514"/>
                <a:gd name="connsiteX34" fmla="*/ 356580 w 900278"/>
                <a:gd name="connsiteY34" fmla="*/ 356581 h 1853514"/>
                <a:gd name="connsiteX35" fmla="*/ 345989 w 900278"/>
                <a:gd name="connsiteY35" fmla="*/ 360111 h 1853514"/>
                <a:gd name="connsiteX36" fmla="*/ 324806 w 900278"/>
                <a:gd name="connsiteY36" fmla="*/ 374233 h 1853514"/>
                <a:gd name="connsiteX37" fmla="*/ 303623 w 900278"/>
                <a:gd name="connsiteY37" fmla="*/ 388355 h 1853514"/>
                <a:gd name="connsiteX38" fmla="*/ 293031 w 900278"/>
                <a:gd name="connsiteY38" fmla="*/ 395416 h 1853514"/>
                <a:gd name="connsiteX39" fmla="*/ 282440 w 900278"/>
                <a:gd name="connsiteY39" fmla="*/ 406008 h 1853514"/>
                <a:gd name="connsiteX40" fmla="*/ 271848 w 900278"/>
                <a:gd name="connsiteY40" fmla="*/ 413069 h 1853514"/>
                <a:gd name="connsiteX41" fmla="*/ 240074 w 900278"/>
                <a:gd name="connsiteY41" fmla="*/ 437782 h 1853514"/>
                <a:gd name="connsiteX42" fmla="*/ 208299 w 900278"/>
                <a:gd name="connsiteY42" fmla="*/ 455435 h 1853514"/>
                <a:gd name="connsiteX43" fmla="*/ 197708 w 900278"/>
                <a:gd name="connsiteY43" fmla="*/ 462496 h 1853514"/>
                <a:gd name="connsiteX44" fmla="*/ 187116 w 900278"/>
                <a:gd name="connsiteY44" fmla="*/ 469557 h 1853514"/>
                <a:gd name="connsiteX45" fmla="*/ 165933 w 900278"/>
                <a:gd name="connsiteY45" fmla="*/ 483679 h 1853514"/>
                <a:gd name="connsiteX46" fmla="*/ 144750 w 900278"/>
                <a:gd name="connsiteY46" fmla="*/ 497801 h 1853514"/>
                <a:gd name="connsiteX47" fmla="*/ 137689 w 900278"/>
                <a:gd name="connsiteY47" fmla="*/ 508392 h 1853514"/>
                <a:gd name="connsiteX48" fmla="*/ 123567 w 900278"/>
                <a:gd name="connsiteY48" fmla="*/ 511923 h 1853514"/>
                <a:gd name="connsiteX49" fmla="*/ 112976 w 900278"/>
                <a:gd name="connsiteY49" fmla="*/ 515453 h 1853514"/>
                <a:gd name="connsiteX50" fmla="*/ 81201 w 900278"/>
                <a:gd name="connsiteY50" fmla="*/ 536636 h 1853514"/>
                <a:gd name="connsiteX51" fmla="*/ 70610 w 900278"/>
                <a:gd name="connsiteY51" fmla="*/ 543697 h 1853514"/>
                <a:gd name="connsiteX52" fmla="*/ 60018 w 900278"/>
                <a:gd name="connsiteY52" fmla="*/ 554289 h 1853514"/>
                <a:gd name="connsiteX53" fmla="*/ 35305 w 900278"/>
                <a:gd name="connsiteY53" fmla="*/ 586063 h 1853514"/>
                <a:gd name="connsiteX54" fmla="*/ 31774 w 900278"/>
                <a:gd name="connsiteY54" fmla="*/ 600185 h 1853514"/>
                <a:gd name="connsiteX55" fmla="*/ 17652 w 900278"/>
                <a:gd name="connsiteY55" fmla="*/ 621368 h 1853514"/>
                <a:gd name="connsiteX56" fmla="*/ 0 w 900278"/>
                <a:gd name="connsiteY56" fmla="*/ 646082 h 1853514"/>
                <a:gd name="connsiteX57" fmla="*/ 3530 w 900278"/>
                <a:gd name="connsiteY57" fmla="*/ 667265 h 1853514"/>
                <a:gd name="connsiteX58" fmla="*/ 7061 w 900278"/>
                <a:gd name="connsiteY58" fmla="*/ 677857 h 1853514"/>
                <a:gd name="connsiteX59" fmla="*/ 14122 w 900278"/>
                <a:gd name="connsiteY59" fmla="*/ 751997 h 1853514"/>
                <a:gd name="connsiteX60" fmla="*/ 17652 w 900278"/>
                <a:gd name="connsiteY60" fmla="*/ 787302 h 1853514"/>
                <a:gd name="connsiteX61" fmla="*/ 21183 w 900278"/>
                <a:gd name="connsiteY61" fmla="*/ 797894 h 1853514"/>
                <a:gd name="connsiteX62" fmla="*/ 28244 w 900278"/>
                <a:gd name="connsiteY62" fmla="*/ 833199 h 1853514"/>
                <a:gd name="connsiteX63" fmla="*/ 35305 w 900278"/>
                <a:gd name="connsiteY63" fmla="*/ 886156 h 1853514"/>
                <a:gd name="connsiteX64" fmla="*/ 42366 w 900278"/>
                <a:gd name="connsiteY64" fmla="*/ 896748 h 1853514"/>
                <a:gd name="connsiteX65" fmla="*/ 45896 w 900278"/>
                <a:gd name="connsiteY65" fmla="*/ 917931 h 1853514"/>
                <a:gd name="connsiteX66" fmla="*/ 49427 w 900278"/>
                <a:gd name="connsiteY66" fmla="*/ 928522 h 1853514"/>
                <a:gd name="connsiteX67" fmla="*/ 52957 w 900278"/>
                <a:gd name="connsiteY67" fmla="*/ 942644 h 1853514"/>
                <a:gd name="connsiteX68" fmla="*/ 60018 w 900278"/>
                <a:gd name="connsiteY68" fmla="*/ 974419 h 1853514"/>
                <a:gd name="connsiteX69" fmla="*/ 63549 w 900278"/>
                <a:gd name="connsiteY69" fmla="*/ 985010 h 1853514"/>
                <a:gd name="connsiteX70" fmla="*/ 74140 w 900278"/>
                <a:gd name="connsiteY70" fmla="*/ 999132 h 1853514"/>
                <a:gd name="connsiteX71" fmla="*/ 81201 w 900278"/>
                <a:gd name="connsiteY71" fmla="*/ 1009724 h 1853514"/>
                <a:gd name="connsiteX72" fmla="*/ 84732 w 900278"/>
                <a:gd name="connsiteY72" fmla="*/ 1030907 h 1853514"/>
                <a:gd name="connsiteX73" fmla="*/ 88262 w 900278"/>
                <a:gd name="connsiteY73" fmla="*/ 1041498 h 1853514"/>
                <a:gd name="connsiteX74" fmla="*/ 91793 w 900278"/>
                <a:gd name="connsiteY74" fmla="*/ 1080334 h 1853514"/>
                <a:gd name="connsiteX75" fmla="*/ 98854 w 900278"/>
                <a:gd name="connsiteY75" fmla="*/ 1105047 h 1853514"/>
                <a:gd name="connsiteX76" fmla="*/ 102384 w 900278"/>
                <a:gd name="connsiteY76" fmla="*/ 1122700 h 1853514"/>
                <a:gd name="connsiteX77" fmla="*/ 109445 w 900278"/>
                <a:gd name="connsiteY77" fmla="*/ 1133291 h 1853514"/>
                <a:gd name="connsiteX78" fmla="*/ 120037 w 900278"/>
                <a:gd name="connsiteY78" fmla="*/ 1158005 h 1853514"/>
                <a:gd name="connsiteX79" fmla="*/ 127098 w 900278"/>
                <a:gd name="connsiteY79" fmla="*/ 1172127 h 1853514"/>
                <a:gd name="connsiteX80" fmla="*/ 137689 w 900278"/>
                <a:gd name="connsiteY80" fmla="*/ 1207432 h 1853514"/>
                <a:gd name="connsiteX81" fmla="*/ 151811 w 900278"/>
                <a:gd name="connsiteY81" fmla="*/ 1228615 h 1853514"/>
                <a:gd name="connsiteX82" fmla="*/ 155342 w 900278"/>
                <a:gd name="connsiteY82" fmla="*/ 1239206 h 1853514"/>
                <a:gd name="connsiteX83" fmla="*/ 169464 w 900278"/>
                <a:gd name="connsiteY83" fmla="*/ 1260389 h 1853514"/>
                <a:gd name="connsiteX84" fmla="*/ 176525 w 900278"/>
                <a:gd name="connsiteY84" fmla="*/ 1270981 h 1853514"/>
                <a:gd name="connsiteX85" fmla="*/ 180055 w 900278"/>
                <a:gd name="connsiteY85" fmla="*/ 1281572 h 1853514"/>
                <a:gd name="connsiteX86" fmla="*/ 183586 w 900278"/>
                <a:gd name="connsiteY86" fmla="*/ 1295694 h 1853514"/>
                <a:gd name="connsiteX87" fmla="*/ 197708 w 900278"/>
                <a:gd name="connsiteY87" fmla="*/ 1320408 h 1853514"/>
                <a:gd name="connsiteX88" fmla="*/ 208299 w 900278"/>
                <a:gd name="connsiteY88" fmla="*/ 1362774 h 1853514"/>
                <a:gd name="connsiteX89" fmla="*/ 208299 w 900278"/>
                <a:gd name="connsiteY89" fmla="*/ 1362774 h 1853514"/>
                <a:gd name="connsiteX90" fmla="*/ 211830 w 900278"/>
                <a:gd name="connsiteY90" fmla="*/ 1380426 h 1853514"/>
                <a:gd name="connsiteX91" fmla="*/ 218891 w 900278"/>
                <a:gd name="connsiteY91" fmla="*/ 1401609 h 1853514"/>
                <a:gd name="connsiteX92" fmla="*/ 236543 w 900278"/>
                <a:gd name="connsiteY92" fmla="*/ 1422792 h 1853514"/>
                <a:gd name="connsiteX93" fmla="*/ 247135 w 900278"/>
                <a:gd name="connsiteY93" fmla="*/ 1443975 h 1853514"/>
                <a:gd name="connsiteX94" fmla="*/ 250665 w 900278"/>
                <a:gd name="connsiteY94" fmla="*/ 1461628 h 1853514"/>
                <a:gd name="connsiteX95" fmla="*/ 257726 w 900278"/>
                <a:gd name="connsiteY95" fmla="*/ 1496933 h 1853514"/>
                <a:gd name="connsiteX96" fmla="*/ 264787 w 900278"/>
                <a:gd name="connsiteY96" fmla="*/ 1518116 h 1853514"/>
                <a:gd name="connsiteX97" fmla="*/ 264787 w 900278"/>
                <a:gd name="connsiteY97" fmla="*/ 1648745 h 1853514"/>
                <a:gd name="connsiteX98" fmla="*/ 261257 w 900278"/>
                <a:gd name="connsiteY98" fmla="*/ 1659336 h 1853514"/>
                <a:gd name="connsiteX99" fmla="*/ 250665 w 900278"/>
                <a:gd name="connsiteY99" fmla="*/ 1684050 h 1853514"/>
                <a:gd name="connsiteX100" fmla="*/ 243604 w 900278"/>
                <a:gd name="connsiteY100" fmla="*/ 1705233 h 1853514"/>
                <a:gd name="connsiteX101" fmla="*/ 222421 w 900278"/>
                <a:gd name="connsiteY101" fmla="*/ 1737007 h 1853514"/>
                <a:gd name="connsiteX102" fmla="*/ 215360 w 900278"/>
                <a:gd name="connsiteY102" fmla="*/ 1747599 h 1853514"/>
                <a:gd name="connsiteX103" fmla="*/ 194177 w 900278"/>
                <a:gd name="connsiteY103" fmla="*/ 1768782 h 1853514"/>
                <a:gd name="connsiteX104" fmla="*/ 183586 w 900278"/>
                <a:gd name="connsiteY104" fmla="*/ 1779373 h 1853514"/>
                <a:gd name="connsiteX105" fmla="*/ 172994 w 900278"/>
                <a:gd name="connsiteY105" fmla="*/ 1786434 h 1853514"/>
                <a:gd name="connsiteX106" fmla="*/ 169464 w 900278"/>
                <a:gd name="connsiteY106" fmla="*/ 1797026 h 1853514"/>
                <a:gd name="connsiteX107" fmla="*/ 158872 w 900278"/>
                <a:gd name="connsiteY107" fmla="*/ 1800556 h 1853514"/>
                <a:gd name="connsiteX108" fmla="*/ 148281 w 900278"/>
                <a:gd name="connsiteY108" fmla="*/ 1807617 h 1853514"/>
                <a:gd name="connsiteX109" fmla="*/ 134159 w 900278"/>
                <a:gd name="connsiteY109" fmla="*/ 1818209 h 1853514"/>
                <a:gd name="connsiteX110" fmla="*/ 127098 w 900278"/>
                <a:gd name="connsiteY110" fmla="*/ 1828800 h 1853514"/>
                <a:gd name="connsiteX111" fmla="*/ 95323 w 900278"/>
                <a:gd name="connsiteY111" fmla="*/ 1846453 h 1853514"/>
                <a:gd name="connsiteX112" fmla="*/ 63549 w 900278"/>
                <a:gd name="connsiteY112" fmla="*/ 1853514 h 1853514"/>
                <a:gd name="connsiteX113" fmla="*/ 60018 w 900278"/>
                <a:gd name="connsiteY113" fmla="*/ 1849983 h 1853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00278" h="1853514">
                  <a:moveTo>
                    <a:pt x="900278" y="0"/>
                  </a:moveTo>
                  <a:lnTo>
                    <a:pt x="857912" y="14122"/>
                  </a:lnTo>
                  <a:lnTo>
                    <a:pt x="847320" y="17653"/>
                  </a:lnTo>
                  <a:lnTo>
                    <a:pt x="836729" y="21183"/>
                  </a:lnTo>
                  <a:cubicBezTo>
                    <a:pt x="833198" y="24714"/>
                    <a:pt x="829973" y="28578"/>
                    <a:pt x="826137" y="31775"/>
                  </a:cubicBezTo>
                  <a:cubicBezTo>
                    <a:pt x="822877" y="34491"/>
                    <a:pt x="818546" y="35836"/>
                    <a:pt x="815546" y="38836"/>
                  </a:cubicBezTo>
                  <a:cubicBezTo>
                    <a:pt x="812546" y="41836"/>
                    <a:pt x="811485" y="46427"/>
                    <a:pt x="808485" y="49427"/>
                  </a:cubicBezTo>
                  <a:cubicBezTo>
                    <a:pt x="804324" y="53588"/>
                    <a:pt x="799184" y="56645"/>
                    <a:pt x="794363" y="60019"/>
                  </a:cubicBezTo>
                  <a:cubicBezTo>
                    <a:pt x="787411" y="64886"/>
                    <a:pt x="780241" y="69434"/>
                    <a:pt x="773180" y="74141"/>
                  </a:cubicBezTo>
                  <a:cubicBezTo>
                    <a:pt x="769649" y="76495"/>
                    <a:pt x="766614" y="79860"/>
                    <a:pt x="762588" y="81202"/>
                  </a:cubicBezTo>
                  <a:lnTo>
                    <a:pt x="751997" y="84732"/>
                  </a:lnTo>
                  <a:lnTo>
                    <a:pt x="730814" y="98854"/>
                  </a:lnTo>
                  <a:cubicBezTo>
                    <a:pt x="727283" y="101208"/>
                    <a:pt x="723222" y="102915"/>
                    <a:pt x="720222" y="105915"/>
                  </a:cubicBezTo>
                  <a:cubicBezTo>
                    <a:pt x="699569" y="126568"/>
                    <a:pt x="709493" y="118952"/>
                    <a:pt x="691978" y="130629"/>
                  </a:cubicBezTo>
                  <a:cubicBezTo>
                    <a:pt x="671743" y="160980"/>
                    <a:pt x="698687" y="125262"/>
                    <a:pt x="674325" y="144751"/>
                  </a:cubicBezTo>
                  <a:cubicBezTo>
                    <a:pt x="671012" y="147402"/>
                    <a:pt x="670862" y="153093"/>
                    <a:pt x="667264" y="155342"/>
                  </a:cubicBezTo>
                  <a:cubicBezTo>
                    <a:pt x="660952" y="159287"/>
                    <a:pt x="646081" y="162403"/>
                    <a:pt x="646081" y="162403"/>
                  </a:cubicBezTo>
                  <a:cubicBezTo>
                    <a:pt x="627254" y="190645"/>
                    <a:pt x="651963" y="156522"/>
                    <a:pt x="628429" y="180056"/>
                  </a:cubicBezTo>
                  <a:cubicBezTo>
                    <a:pt x="625429" y="183056"/>
                    <a:pt x="624681" y="187996"/>
                    <a:pt x="621368" y="190647"/>
                  </a:cubicBezTo>
                  <a:cubicBezTo>
                    <a:pt x="618462" y="192972"/>
                    <a:pt x="614105" y="192514"/>
                    <a:pt x="610776" y="194178"/>
                  </a:cubicBezTo>
                  <a:cubicBezTo>
                    <a:pt x="583407" y="207863"/>
                    <a:pt x="616210" y="195898"/>
                    <a:pt x="589593" y="204769"/>
                  </a:cubicBezTo>
                  <a:cubicBezTo>
                    <a:pt x="573002" y="221362"/>
                    <a:pt x="583156" y="212592"/>
                    <a:pt x="557819" y="229483"/>
                  </a:cubicBezTo>
                  <a:cubicBezTo>
                    <a:pt x="554288" y="231837"/>
                    <a:pt x="551022" y="234646"/>
                    <a:pt x="547227" y="236544"/>
                  </a:cubicBezTo>
                  <a:cubicBezTo>
                    <a:pt x="542520" y="238898"/>
                    <a:pt x="537618" y="240897"/>
                    <a:pt x="533105" y="243605"/>
                  </a:cubicBezTo>
                  <a:cubicBezTo>
                    <a:pt x="525828" y="247971"/>
                    <a:pt x="518983" y="253020"/>
                    <a:pt x="511922" y="257727"/>
                  </a:cubicBezTo>
                  <a:cubicBezTo>
                    <a:pt x="508392" y="260081"/>
                    <a:pt x="505356" y="263446"/>
                    <a:pt x="501331" y="264788"/>
                  </a:cubicBezTo>
                  <a:lnTo>
                    <a:pt x="490739" y="268318"/>
                  </a:lnTo>
                  <a:cubicBezTo>
                    <a:pt x="460388" y="288553"/>
                    <a:pt x="498789" y="264293"/>
                    <a:pt x="469556" y="278910"/>
                  </a:cubicBezTo>
                  <a:cubicBezTo>
                    <a:pt x="465761" y="280808"/>
                    <a:pt x="462495" y="283617"/>
                    <a:pt x="458965" y="285971"/>
                  </a:cubicBezTo>
                  <a:cubicBezTo>
                    <a:pt x="452523" y="295634"/>
                    <a:pt x="452461" y="298668"/>
                    <a:pt x="441312" y="303623"/>
                  </a:cubicBezTo>
                  <a:cubicBezTo>
                    <a:pt x="434511" y="306646"/>
                    <a:pt x="427190" y="308330"/>
                    <a:pt x="420129" y="310684"/>
                  </a:cubicBezTo>
                  <a:cubicBezTo>
                    <a:pt x="416599" y="311861"/>
                    <a:pt x="412634" y="312151"/>
                    <a:pt x="409538" y="314215"/>
                  </a:cubicBezTo>
                  <a:cubicBezTo>
                    <a:pt x="402477" y="318922"/>
                    <a:pt x="394356" y="322337"/>
                    <a:pt x="388355" y="328337"/>
                  </a:cubicBezTo>
                  <a:cubicBezTo>
                    <a:pt x="374041" y="342649"/>
                    <a:pt x="382229" y="336695"/>
                    <a:pt x="363641" y="345989"/>
                  </a:cubicBezTo>
                  <a:cubicBezTo>
                    <a:pt x="361287" y="349520"/>
                    <a:pt x="359893" y="353930"/>
                    <a:pt x="356580" y="356581"/>
                  </a:cubicBezTo>
                  <a:cubicBezTo>
                    <a:pt x="353674" y="358906"/>
                    <a:pt x="349242" y="358304"/>
                    <a:pt x="345989" y="360111"/>
                  </a:cubicBezTo>
                  <a:cubicBezTo>
                    <a:pt x="338571" y="364232"/>
                    <a:pt x="331867" y="369526"/>
                    <a:pt x="324806" y="374233"/>
                  </a:cubicBezTo>
                  <a:lnTo>
                    <a:pt x="303623" y="388355"/>
                  </a:lnTo>
                  <a:cubicBezTo>
                    <a:pt x="300092" y="390709"/>
                    <a:pt x="296031" y="392415"/>
                    <a:pt x="293031" y="395416"/>
                  </a:cubicBezTo>
                  <a:cubicBezTo>
                    <a:pt x="289501" y="398947"/>
                    <a:pt x="286276" y="402812"/>
                    <a:pt x="282440" y="406008"/>
                  </a:cubicBezTo>
                  <a:cubicBezTo>
                    <a:pt x="279180" y="408725"/>
                    <a:pt x="275108" y="410353"/>
                    <a:pt x="271848" y="413069"/>
                  </a:cubicBezTo>
                  <a:cubicBezTo>
                    <a:pt x="259662" y="423224"/>
                    <a:pt x="257922" y="431832"/>
                    <a:pt x="240074" y="437782"/>
                  </a:cubicBezTo>
                  <a:cubicBezTo>
                    <a:pt x="221432" y="443997"/>
                    <a:pt x="232578" y="439249"/>
                    <a:pt x="208299" y="455435"/>
                  </a:cubicBezTo>
                  <a:lnTo>
                    <a:pt x="197708" y="462496"/>
                  </a:lnTo>
                  <a:lnTo>
                    <a:pt x="187116" y="469557"/>
                  </a:lnTo>
                  <a:cubicBezTo>
                    <a:pt x="169389" y="496146"/>
                    <a:pt x="193290" y="465441"/>
                    <a:pt x="165933" y="483679"/>
                  </a:cubicBezTo>
                  <a:cubicBezTo>
                    <a:pt x="136675" y="503184"/>
                    <a:pt x="185294" y="487663"/>
                    <a:pt x="144750" y="497801"/>
                  </a:cubicBezTo>
                  <a:cubicBezTo>
                    <a:pt x="142396" y="501331"/>
                    <a:pt x="141219" y="506038"/>
                    <a:pt x="137689" y="508392"/>
                  </a:cubicBezTo>
                  <a:cubicBezTo>
                    <a:pt x="133652" y="511084"/>
                    <a:pt x="128233" y="510590"/>
                    <a:pt x="123567" y="511923"/>
                  </a:cubicBezTo>
                  <a:cubicBezTo>
                    <a:pt x="119989" y="512945"/>
                    <a:pt x="116506" y="514276"/>
                    <a:pt x="112976" y="515453"/>
                  </a:cubicBezTo>
                  <a:lnTo>
                    <a:pt x="81201" y="536636"/>
                  </a:lnTo>
                  <a:cubicBezTo>
                    <a:pt x="77671" y="538990"/>
                    <a:pt x="73610" y="540697"/>
                    <a:pt x="70610" y="543697"/>
                  </a:cubicBezTo>
                  <a:cubicBezTo>
                    <a:pt x="67079" y="547228"/>
                    <a:pt x="63083" y="550348"/>
                    <a:pt x="60018" y="554289"/>
                  </a:cubicBezTo>
                  <a:cubicBezTo>
                    <a:pt x="30457" y="592295"/>
                    <a:pt x="59350" y="562018"/>
                    <a:pt x="35305" y="586063"/>
                  </a:cubicBezTo>
                  <a:cubicBezTo>
                    <a:pt x="34128" y="590770"/>
                    <a:pt x="33944" y="595845"/>
                    <a:pt x="31774" y="600185"/>
                  </a:cubicBezTo>
                  <a:cubicBezTo>
                    <a:pt x="27979" y="607775"/>
                    <a:pt x="22744" y="614579"/>
                    <a:pt x="17652" y="621368"/>
                  </a:cubicBezTo>
                  <a:cubicBezTo>
                    <a:pt x="4515" y="638885"/>
                    <a:pt x="10325" y="630594"/>
                    <a:pt x="0" y="646082"/>
                  </a:cubicBezTo>
                  <a:cubicBezTo>
                    <a:pt x="1177" y="653143"/>
                    <a:pt x="1977" y="660277"/>
                    <a:pt x="3530" y="667265"/>
                  </a:cubicBezTo>
                  <a:cubicBezTo>
                    <a:pt x="4337" y="670898"/>
                    <a:pt x="6691" y="674154"/>
                    <a:pt x="7061" y="677857"/>
                  </a:cubicBezTo>
                  <a:cubicBezTo>
                    <a:pt x="15328" y="760523"/>
                    <a:pt x="4652" y="714122"/>
                    <a:pt x="14122" y="751997"/>
                  </a:cubicBezTo>
                  <a:cubicBezTo>
                    <a:pt x="15299" y="763765"/>
                    <a:pt x="15854" y="775613"/>
                    <a:pt x="17652" y="787302"/>
                  </a:cubicBezTo>
                  <a:cubicBezTo>
                    <a:pt x="18218" y="790980"/>
                    <a:pt x="20161" y="794316"/>
                    <a:pt x="21183" y="797894"/>
                  </a:cubicBezTo>
                  <a:cubicBezTo>
                    <a:pt x="25394" y="812634"/>
                    <a:pt x="25471" y="816564"/>
                    <a:pt x="28244" y="833199"/>
                  </a:cubicBezTo>
                  <a:cubicBezTo>
                    <a:pt x="29034" y="842676"/>
                    <a:pt x="28093" y="871732"/>
                    <a:pt x="35305" y="886156"/>
                  </a:cubicBezTo>
                  <a:cubicBezTo>
                    <a:pt x="37203" y="889951"/>
                    <a:pt x="40012" y="893217"/>
                    <a:pt x="42366" y="896748"/>
                  </a:cubicBezTo>
                  <a:cubicBezTo>
                    <a:pt x="43543" y="903809"/>
                    <a:pt x="44343" y="910943"/>
                    <a:pt x="45896" y="917931"/>
                  </a:cubicBezTo>
                  <a:cubicBezTo>
                    <a:pt x="46703" y="921564"/>
                    <a:pt x="48405" y="924944"/>
                    <a:pt x="49427" y="928522"/>
                  </a:cubicBezTo>
                  <a:cubicBezTo>
                    <a:pt x="50760" y="933187"/>
                    <a:pt x="51904" y="937907"/>
                    <a:pt x="52957" y="942644"/>
                  </a:cubicBezTo>
                  <a:cubicBezTo>
                    <a:pt x="56592" y="959000"/>
                    <a:pt x="55718" y="959371"/>
                    <a:pt x="60018" y="974419"/>
                  </a:cubicBezTo>
                  <a:cubicBezTo>
                    <a:pt x="61040" y="977997"/>
                    <a:pt x="61703" y="981779"/>
                    <a:pt x="63549" y="985010"/>
                  </a:cubicBezTo>
                  <a:cubicBezTo>
                    <a:pt x="66468" y="990119"/>
                    <a:pt x="70720" y="994344"/>
                    <a:pt x="74140" y="999132"/>
                  </a:cubicBezTo>
                  <a:cubicBezTo>
                    <a:pt x="76606" y="1002585"/>
                    <a:pt x="78847" y="1006193"/>
                    <a:pt x="81201" y="1009724"/>
                  </a:cubicBezTo>
                  <a:cubicBezTo>
                    <a:pt x="82378" y="1016785"/>
                    <a:pt x="83179" y="1023919"/>
                    <a:pt x="84732" y="1030907"/>
                  </a:cubicBezTo>
                  <a:cubicBezTo>
                    <a:pt x="85539" y="1034540"/>
                    <a:pt x="87736" y="1037814"/>
                    <a:pt x="88262" y="1041498"/>
                  </a:cubicBezTo>
                  <a:cubicBezTo>
                    <a:pt x="90100" y="1054366"/>
                    <a:pt x="90075" y="1067449"/>
                    <a:pt x="91793" y="1080334"/>
                  </a:cubicBezTo>
                  <a:cubicBezTo>
                    <a:pt x="93682" y="1094501"/>
                    <a:pt x="95739" y="1092588"/>
                    <a:pt x="98854" y="1105047"/>
                  </a:cubicBezTo>
                  <a:cubicBezTo>
                    <a:pt x="100309" y="1110869"/>
                    <a:pt x="100277" y="1117081"/>
                    <a:pt x="102384" y="1122700"/>
                  </a:cubicBezTo>
                  <a:cubicBezTo>
                    <a:pt x="103874" y="1126673"/>
                    <a:pt x="107340" y="1129607"/>
                    <a:pt x="109445" y="1133291"/>
                  </a:cubicBezTo>
                  <a:cubicBezTo>
                    <a:pt x="122824" y="1156705"/>
                    <a:pt x="111550" y="1138204"/>
                    <a:pt x="120037" y="1158005"/>
                  </a:cubicBezTo>
                  <a:cubicBezTo>
                    <a:pt x="122110" y="1162842"/>
                    <a:pt x="124744" y="1167420"/>
                    <a:pt x="127098" y="1172127"/>
                  </a:cubicBezTo>
                  <a:cubicBezTo>
                    <a:pt x="129072" y="1180023"/>
                    <a:pt x="134250" y="1202273"/>
                    <a:pt x="137689" y="1207432"/>
                  </a:cubicBezTo>
                  <a:cubicBezTo>
                    <a:pt x="142396" y="1214493"/>
                    <a:pt x="149127" y="1220564"/>
                    <a:pt x="151811" y="1228615"/>
                  </a:cubicBezTo>
                  <a:cubicBezTo>
                    <a:pt x="152988" y="1232145"/>
                    <a:pt x="153535" y="1235953"/>
                    <a:pt x="155342" y="1239206"/>
                  </a:cubicBezTo>
                  <a:cubicBezTo>
                    <a:pt x="159463" y="1246624"/>
                    <a:pt x="164757" y="1253328"/>
                    <a:pt x="169464" y="1260389"/>
                  </a:cubicBezTo>
                  <a:lnTo>
                    <a:pt x="176525" y="1270981"/>
                  </a:lnTo>
                  <a:cubicBezTo>
                    <a:pt x="177702" y="1274511"/>
                    <a:pt x="179033" y="1277994"/>
                    <a:pt x="180055" y="1281572"/>
                  </a:cubicBezTo>
                  <a:cubicBezTo>
                    <a:pt x="181388" y="1286238"/>
                    <a:pt x="181882" y="1291151"/>
                    <a:pt x="183586" y="1295694"/>
                  </a:cubicBezTo>
                  <a:cubicBezTo>
                    <a:pt x="187426" y="1305932"/>
                    <a:pt x="191855" y="1311628"/>
                    <a:pt x="197708" y="1320408"/>
                  </a:cubicBezTo>
                  <a:cubicBezTo>
                    <a:pt x="202461" y="1348933"/>
                    <a:pt x="198974" y="1334800"/>
                    <a:pt x="208299" y="1362774"/>
                  </a:cubicBezTo>
                  <a:lnTo>
                    <a:pt x="208299" y="1362774"/>
                  </a:lnTo>
                  <a:cubicBezTo>
                    <a:pt x="209476" y="1368658"/>
                    <a:pt x="210251" y="1374637"/>
                    <a:pt x="211830" y="1380426"/>
                  </a:cubicBezTo>
                  <a:cubicBezTo>
                    <a:pt x="213788" y="1387607"/>
                    <a:pt x="213628" y="1396346"/>
                    <a:pt x="218891" y="1401609"/>
                  </a:cubicBezTo>
                  <a:cubicBezTo>
                    <a:pt x="226697" y="1409416"/>
                    <a:pt x="231628" y="1412963"/>
                    <a:pt x="236543" y="1422792"/>
                  </a:cubicBezTo>
                  <a:cubicBezTo>
                    <a:pt x="251160" y="1452025"/>
                    <a:pt x="226900" y="1413624"/>
                    <a:pt x="247135" y="1443975"/>
                  </a:cubicBezTo>
                  <a:cubicBezTo>
                    <a:pt x="248312" y="1449859"/>
                    <a:pt x="249592" y="1455724"/>
                    <a:pt x="250665" y="1461628"/>
                  </a:cubicBezTo>
                  <a:cubicBezTo>
                    <a:pt x="253599" y="1477765"/>
                    <a:pt x="253406" y="1482531"/>
                    <a:pt x="257726" y="1496933"/>
                  </a:cubicBezTo>
                  <a:cubicBezTo>
                    <a:pt x="259865" y="1504062"/>
                    <a:pt x="264787" y="1518116"/>
                    <a:pt x="264787" y="1518116"/>
                  </a:cubicBezTo>
                  <a:cubicBezTo>
                    <a:pt x="270319" y="1578961"/>
                    <a:pt x="270635" y="1563949"/>
                    <a:pt x="264787" y="1648745"/>
                  </a:cubicBezTo>
                  <a:cubicBezTo>
                    <a:pt x="264531" y="1652457"/>
                    <a:pt x="262279" y="1655758"/>
                    <a:pt x="261257" y="1659336"/>
                  </a:cubicBezTo>
                  <a:cubicBezTo>
                    <a:pt x="255558" y="1679283"/>
                    <a:pt x="261414" y="1667926"/>
                    <a:pt x="250665" y="1684050"/>
                  </a:cubicBezTo>
                  <a:cubicBezTo>
                    <a:pt x="248311" y="1691111"/>
                    <a:pt x="247733" y="1699040"/>
                    <a:pt x="243604" y="1705233"/>
                  </a:cubicBezTo>
                  <a:lnTo>
                    <a:pt x="222421" y="1737007"/>
                  </a:lnTo>
                  <a:cubicBezTo>
                    <a:pt x="220067" y="1740538"/>
                    <a:pt x="218360" y="1744599"/>
                    <a:pt x="215360" y="1747599"/>
                  </a:cubicBezTo>
                  <a:lnTo>
                    <a:pt x="194177" y="1768782"/>
                  </a:lnTo>
                  <a:cubicBezTo>
                    <a:pt x="190647" y="1772312"/>
                    <a:pt x="187740" y="1776604"/>
                    <a:pt x="183586" y="1779373"/>
                  </a:cubicBezTo>
                  <a:lnTo>
                    <a:pt x="172994" y="1786434"/>
                  </a:lnTo>
                  <a:cubicBezTo>
                    <a:pt x="171817" y="1789965"/>
                    <a:pt x="172096" y="1794394"/>
                    <a:pt x="169464" y="1797026"/>
                  </a:cubicBezTo>
                  <a:cubicBezTo>
                    <a:pt x="166832" y="1799658"/>
                    <a:pt x="162201" y="1798892"/>
                    <a:pt x="158872" y="1800556"/>
                  </a:cubicBezTo>
                  <a:cubicBezTo>
                    <a:pt x="155077" y="1802453"/>
                    <a:pt x="151734" y="1805151"/>
                    <a:pt x="148281" y="1807617"/>
                  </a:cubicBezTo>
                  <a:cubicBezTo>
                    <a:pt x="143493" y="1811037"/>
                    <a:pt x="138320" y="1814048"/>
                    <a:pt x="134159" y="1818209"/>
                  </a:cubicBezTo>
                  <a:cubicBezTo>
                    <a:pt x="131159" y="1821209"/>
                    <a:pt x="130291" y="1826006"/>
                    <a:pt x="127098" y="1828800"/>
                  </a:cubicBezTo>
                  <a:cubicBezTo>
                    <a:pt x="114839" y="1839526"/>
                    <a:pt x="108694" y="1842633"/>
                    <a:pt x="95323" y="1846453"/>
                  </a:cubicBezTo>
                  <a:cubicBezTo>
                    <a:pt x="90562" y="1847813"/>
                    <a:pt x="67183" y="1853514"/>
                    <a:pt x="63549" y="1853514"/>
                  </a:cubicBezTo>
                  <a:cubicBezTo>
                    <a:pt x="61884" y="1853514"/>
                    <a:pt x="61195" y="1851160"/>
                    <a:pt x="60018" y="1849983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258653" y="5153227"/>
              <a:ext cx="1567543" cy="940419"/>
            </a:xfrm>
            <a:custGeom>
              <a:avLst/>
              <a:gdLst>
                <a:gd name="connsiteX0" fmla="*/ 1567543 w 1567543"/>
                <a:gd name="connsiteY0" fmla="*/ 622674 h 940419"/>
                <a:gd name="connsiteX1" fmla="*/ 1556952 w 1567543"/>
                <a:gd name="connsiteY1" fmla="*/ 626205 h 940419"/>
                <a:gd name="connsiteX2" fmla="*/ 1535769 w 1567543"/>
                <a:gd name="connsiteY2" fmla="*/ 650918 h 940419"/>
                <a:gd name="connsiteX3" fmla="*/ 1525177 w 1567543"/>
                <a:gd name="connsiteY3" fmla="*/ 657979 h 940419"/>
                <a:gd name="connsiteX4" fmla="*/ 1511055 w 1567543"/>
                <a:gd name="connsiteY4" fmla="*/ 668571 h 940419"/>
                <a:gd name="connsiteX5" fmla="*/ 1479281 w 1567543"/>
                <a:gd name="connsiteY5" fmla="*/ 689754 h 940419"/>
                <a:gd name="connsiteX6" fmla="*/ 1468689 w 1567543"/>
                <a:gd name="connsiteY6" fmla="*/ 696815 h 940419"/>
                <a:gd name="connsiteX7" fmla="*/ 1451037 w 1567543"/>
                <a:gd name="connsiteY7" fmla="*/ 710937 h 940419"/>
                <a:gd name="connsiteX8" fmla="*/ 1443976 w 1567543"/>
                <a:gd name="connsiteY8" fmla="*/ 721528 h 940419"/>
                <a:gd name="connsiteX9" fmla="*/ 1419262 w 1567543"/>
                <a:gd name="connsiteY9" fmla="*/ 742711 h 940419"/>
                <a:gd name="connsiteX10" fmla="*/ 1412201 w 1567543"/>
                <a:gd name="connsiteY10" fmla="*/ 753303 h 940419"/>
                <a:gd name="connsiteX11" fmla="*/ 1369835 w 1567543"/>
                <a:gd name="connsiteY11" fmla="*/ 763894 h 940419"/>
                <a:gd name="connsiteX12" fmla="*/ 1338061 w 1567543"/>
                <a:gd name="connsiteY12" fmla="*/ 788608 h 940419"/>
                <a:gd name="connsiteX13" fmla="*/ 1331000 w 1567543"/>
                <a:gd name="connsiteY13" fmla="*/ 799199 h 940419"/>
                <a:gd name="connsiteX14" fmla="*/ 1309816 w 1567543"/>
                <a:gd name="connsiteY14" fmla="*/ 806260 h 940419"/>
                <a:gd name="connsiteX15" fmla="*/ 1299225 w 1567543"/>
                <a:gd name="connsiteY15" fmla="*/ 813321 h 940419"/>
                <a:gd name="connsiteX16" fmla="*/ 1288633 w 1567543"/>
                <a:gd name="connsiteY16" fmla="*/ 816852 h 940419"/>
                <a:gd name="connsiteX17" fmla="*/ 1256859 w 1567543"/>
                <a:gd name="connsiteY17" fmla="*/ 834504 h 940419"/>
                <a:gd name="connsiteX18" fmla="*/ 1235676 w 1567543"/>
                <a:gd name="connsiteY18" fmla="*/ 848626 h 940419"/>
                <a:gd name="connsiteX19" fmla="*/ 1214493 w 1567543"/>
                <a:gd name="connsiteY19" fmla="*/ 855687 h 940419"/>
                <a:gd name="connsiteX20" fmla="*/ 1161535 w 1567543"/>
                <a:gd name="connsiteY20" fmla="*/ 890992 h 940419"/>
                <a:gd name="connsiteX21" fmla="*/ 1150944 w 1567543"/>
                <a:gd name="connsiteY21" fmla="*/ 898053 h 940419"/>
                <a:gd name="connsiteX22" fmla="*/ 1129761 w 1567543"/>
                <a:gd name="connsiteY22" fmla="*/ 905114 h 940419"/>
                <a:gd name="connsiteX23" fmla="*/ 1119169 w 1567543"/>
                <a:gd name="connsiteY23" fmla="*/ 912175 h 940419"/>
                <a:gd name="connsiteX24" fmla="*/ 1112108 w 1567543"/>
                <a:gd name="connsiteY24" fmla="*/ 922767 h 940419"/>
                <a:gd name="connsiteX25" fmla="*/ 1080334 w 1567543"/>
                <a:gd name="connsiteY25" fmla="*/ 940419 h 940419"/>
                <a:gd name="connsiteX26" fmla="*/ 1048559 w 1567543"/>
                <a:gd name="connsiteY26" fmla="*/ 936889 h 940419"/>
                <a:gd name="connsiteX27" fmla="*/ 1020315 w 1567543"/>
                <a:gd name="connsiteY27" fmla="*/ 929828 h 940419"/>
                <a:gd name="connsiteX28" fmla="*/ 992071 w 1567543"/>
                <a:gd name="connsiteY28" fmla="*/ 898053 h 940419"/>
                <a:gd name="connsiteX29" fmla="*/ 985010 w 1567543"/>
                <a:gd name="connsiteY29" fmla="*/ 887462 h 940419"/>
                <a:gd name="connsiteX30" fmla="*/ 985010 w 1567543"/>
                <a:gd name="connsiteY30" fmla="*/ 827443 h 940419"/>
                <a:gd name="connsiteX31" fmla="*/ 999132 w 1567543"/>
                <a:gd name="connsiteY31" fmla="*/ 806260 h 940419"/>
                <a:gd name="connsiteX32" fmla="*/ 1002663 w 1567543"/>
                <a:gd name="connsiteY32" fmla="*/ 795669 h 940419"/>
                <a:gd name="connsiteX33" fmla="*/ 1006193 w 1567543"/>
                <a:gd name="connsiteY33" fmla="*/ 728589 h 940419"/>
                <a:gd name="connsiteX34" fmla="*/ 1009724 w 1567543"/>
                <a:gd name="connsiteY34" fmla="*/ 717998 h 940419"/>
                <a:gd name="connsiteX35" fmla="*/ 1013254 w 1567543"/>
                <a:gd name="connsiteY35" fmla="*/ 696815 h 940419"/>
                <a:gd name="connsiteX36" fmla="*/ 1020315 w 1567543"/>
                <a:gd name="connsiteY36" fmla="*/ 657979 h 940419"/>
                <a:gd name="connsiteX37" fmla="*/ 1016785 w 1567543"/>
                <a:gd name="connsiteY37" fmla="*/ 421436 h 940419"/>
                <a:gd name="connsiteX38" fmla="*/ 1009724 w 1567543"/>
                <a:gd name="connsiteY38" fmla="*/ 396722 h 940419"/>
                <a:gd name="connsiteX39" fmla="*/ 1006193 w 1567543"/>
                <a:gd name="connsiteY39" fmla="*/ 379070 h 940419"/>
                <a:gd name="connsiteX40" fmla="*/ 1002663 w 1567543"/>
                <a:gd name="connsiteY40" fmla="*/ 350826 h 940419"/>
                <a:gd name="connsiteX41" fmla="*/ 974419 w 1567543"/>
                <a:gd name="connsiteY41" fmla="*/ 319051 h 940419"/>
                <a:gd name="connsiteX42" fmla="*/ 963827 w 1567543"/>
                <a:gd name="connsiteY42" fmla="*/ 315520 h 940419"/>
                <a:gd name="connsiteX43" fmla="*/ 932053 w 1567543"/>
                <a:gd name="connsiteY43" fmla="*/ 294337 h 940419"/>
                <a:gd name="connsiteX44" fmla="*/ 921461 w 1567543"/>
                <a:gd name="connsiteY44" fmla="*/ 287276 h 940419"/>
                <a:gd name="connsiteX45" fmla="*/ 910870 w 1567543"/>
                <a:gd name="connsiteY45" fmla="*/ 283746 h 940419"/>
                <a:gd name="connsiteX46" fmla="*/ 900278 w 1567543"/>
                <a:gd name="connsiteY46" fmla="*/ 276685 h 940419"/>
                <a:gd name="connsiteX47" fmla="*/ 889687 w 1567543"/>
                <a:gd name="connsiteY47" fmla="*/ 266093 h 940419"/>
                <a:gd name="connsiteX48" fmla="*/ 879095 w 1567543"/>
                <a:gd name="connsiteY48" fmla="*/ 262563 h 940419"/>
                <a:gd name="connsiteX49" fmla="*/ 706101 w 1567543"/>
                <a:gd name="connsiteY49" fmla="*/ 269624 h 940419"/>
                <a:gd name="connsiteX50" fmla="*/ 670796 w 1567543"/>
                <a:gd name="connsiteY50" fmla="*/ 273154 h 940419"/>
                <a:gd name="connsiteX51" fmla="*/ 529576 w 1567543"/>
                <a:gd name="connsiteY51" fmla="*/ 276685 h 940419"/>
                <a:gd name="connsiteX52" fmla="*/ 504862 w 1567543"/>
                <a:gd name="connsiteY52" fmla="*/ 287276 h 940419"/>
                <a:gd name="connsiteX53" fmla="*/ 360111 w 1567543"/>
                <a:gd name="connsiteY53" fmla="*/ 280215 h 940419"/>
                <a:gd name="connsiteX54" fmla="*/ 338928 w 1567543"/>
                <a:gd name="connsiteY54" fmla="*/ 276685 h 940419"/>
                <a:gd name="connsiteX55" fmla="*/ 307154 w 1567543"/>
                <a:gd name="connsiteY55" fmla="*/ 269624 h 940419"/>
                <a:gd name="connsiteX56" fmla="*/ 148281 w 1567543"/>
                <a:gd name="connsiteY56" fmla="*/ 266093 h 940419"/>
                <a:gd name="connsiteX57" fmla="*/ 123568 w 1567543"/>
                <a:gd name="connsiteY57" fmla="*/ 262563 h 940419"/>
                <a:gd name="connsiteX58" fmla="*/ 98854 w 1567543"/>
                <a:gd name="connsiteY58" fmla="*/ 255502 h 940419"/>
                <a:gd name="connsiteX59" fmla="*/ 84732 w 1567543"/>
                <a:gd name="connsiteY59" fmla="*/ 251971 h 940419"/>
                <a:gd name="connsiteX60" fmla="*/ 63549 w 1567543"/>
                <a:gd name="connsiteY60" fmla="*/ 244910 h 940419"/>
                <a:gd name="connsiteX61" fmla="*/ 31775 w 1567543"/>
                <a:gd name="connsiteY61" fmla="*/ 259032 h 940419"/>
                <a:gd name="connsiteX62" fmla="*/ 21183 w 1567543"/>
                <a:gd name="connsiteY62" fmla="*/ 248441 h 940419"/>
                <a:gd name="connsiteX63" fmla="*/ 17653 w 1567543"/>
                <a:gd name="connsiteY63" fmla="*/ 237849 h 940419"/>
                <a:gd name="connsiteX64" fmla="*/ 21183 w 1567543"/>
                <a:gd name="connsiteY64" fmla="*/ 181361 h 940419"/>
                <a:gd name="connsiteX65" fmla="*/ 35305 w 1567543"/>
                <a:gd name="connsiteY65" fmla="*/ 160178 h 940419"/>
                <a:gd name="connsiteX66" fmla="*/ 42366 w 1567543"/>
                <a:gd name="connsiteY66" fmla="*/ 149587 h 940419"/>
                <a:gd name="connsiteX67" fmla="*/ 49427 w 1567543"/>
                <a:gd name="connsiteY67" fmla="*/ 128404 h 940419"/>
                <a:gd name="connsiteX68" fmla="*/ 45897 w 1567543"/>
                <a:gd name="connsiteY68" fmla="*/ 33080 h 940419"/>
                <a:gd name="connsiteX69" fmla="*/ 35305 w 1567543"/>
                <a:gd name="connsiteY69" fmla="*/ 26019 h 940419"/>
                <a:gd name="connsiteX70" fmla="*/ 28244 w 1567543"/>
                <a:gd name="connsiteY70" fmla="*/ 15428 h 940419"/>
                <a:gd name="connsiteX71" fmla="*/ 0 w 1567543"/>
                <a:gd name="connsiteY71" fmla="*/ 1306 h 9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567543" h="940419">
                  <a:moveTo>
                    <a:pt x="1567543" y="622674"/>
                  </a:moveTo>
                  <a:cubicBezTo>
                    <a:pt x="1564013" y="623851"/>
                    <a:pt x="1560048" y="624141"/>
                    <a:pt x="1556952" y="626205"/>
                  </a:cubicBezTo>
                  <a:cubicBezTo>
                    <a:pt x="1545417" y="633895"/>
                    <a:pt x="1545564" y="641123"/>
                    <a:pt x="1535769" y="650918"/>
                  </a:cubicBezTo>
                  <a:cubicBezTo>
                    <a:pt x="1532769" y="653918"/>
                    <a:pt x="1528630" y="655513"/>
                    <a:pt x="1525177" y="657979"/>
                  </a:cubicBezTo>
                  <a:cubicBezTo>
                    <a:pt x="1520389" y="661399"/>
                    <a:pt x="1515876" y="665197"/>
                    <a:pt x="1511055" y="668571"/>
                  </a:cubicBezTo>
                  <a:cubicBezTo>
                    <a:pt x="1500627" y="675871"/>
                    <a:pt x="1489872" y="682693"/>
                    <a:pt x="1479281" y="689754"/>
                  </a:cubicBezTo>
                  <a:lnTo>
                    <a:pt x="1468689" y="696815"/>
                  </a:lnTo>
                  <a:cubicBezTo>
                    <a:pt x="1448453" y="727167"/>
                    <a:pt x="1475398" y="691448"/>
                    <a:pt x="1451037" y="710937"/>
                  </a:cubicBezTo>
                  <a:cubicBezTo>
                    <a:pt x="1447724" y="713588"/>
                    <a:pt x="1446692" y="718268"/>
                    <a:pt x="1443976" y="721528"/>
                  </a:cubicBezTo>
                  <a:cubicBezTo>
                    <a:pt x="1435779" y="731364"/>
                    <a:pt x="1429653" y="734918"/>
                    <a:pt x="1419262" y="742711"/>
                  </a:cubicBezTo>
                  <a:cubicBezTo>
                    <a:pt x="1416908" y="746242"/>
                    <a:pt x="1415461" y="750586"/>
                    <a:pt x="1412201" y="753303"/>
                  </a:cubicBezTo>
                  <a:cubicBezTo>
                    <a:pt x="1400232" y="763277"/>
                    <a:pt x="1384121" y="762108"/>
                    <a:pt x="1369835" y="763894"/>
                  </a:cubicBezTo>
                  <a:cubicBezTo>
                    <a:pt x="1355069" y="773738"/>
                    <a:pt x="1348433" y="776161"/>
                    <a:pt x="1338061" y="788608"/>
                  </a:cubicBezTo>
                  <a:cubicBezTo>
                    <a:pt x="1335345" y="791868"/>
                    <a:pt x="1334598" y="796950"/>
                    <a:pt x="1331000" y="799199"/>
                  </a:cubicBezTo>
                  <a:cubicBezTo>
                    <a:pt x="1324688" y="803144"/>
                    <a:pt x="1309816" y="806260"/>
                    <a:pt x="1309816" y="806260"/>
                  </a:cubicBezTo>
                  <a:cubicBezTo>
                    <a:pt x="1306286" y="808614"/>
                    <a:pt x="1303020" y="811423"/>
                    <a:pt x="1299225" y="813321"/>
                  </a:cubicBezTo>
                  <a:cubicBezTo>
                    <a:pt x="1295896" y="814985"/>
                    <a:pt x="1291886" y="815045"/>
                    <a:pt x="1288633" y="816852"/>
                  </a:cubicBezTo>
                  <a:cubicBezTo>
                    <a:pt x="1252217" y="837083"/>
                    <a:pt x="1280823" y="826517"/>
                    <a:pt x="1256859" y="834504"/>
                  </a:cubicBezTo>
                  <a:cubicBezTo>
                    <a:pt x="1249798" y="839211"/>
                    <a:pt x="1243727" y="845942"/>
                    <a:pt x="1235676" y="848626"/>
                  </a:cubicBezTo>
                  <a:lnTo>
                    <a:pt x="1214493" y="855687"/>
                  </a:lnTo>
                  <a:lnTo>
                    <a:pt x="1161535" y="890992"/>
                  </a:lnTo>
                  <a:cubicBezTo>
                    <a:pt x="1158005" y="893346"/>
                    <a:pt x="1154969" y="896711"/>
                    <a:pt x="1150944" y="898053"/>
                  </a:cubicBezTo>
                  <a:lnTo>
                    <a:pt x="1129761" y="905114"/>
                  </a:lnTo>
                  <a:cubicBezTo>
                    <a:pt x="1126230" y="907468"/>
                    <a:pt x="1122169" y="909175"/>
                    <a:pt x="1119169" y="912175"/>
                  </a:cubicBezTo>
                  <a:cubicBezTo>
                    <a:pt x="1116169" y="915175"/>
                    <a:pt x="1115301" y="919973"/>
                    <a:pt x="1112108" y="922767"/>
                  </a:cubicBezTo>
                  <a:cubicBezTo>
                    <a:pt x="1097167" y="935841"/>
                    <a:pt x="1094881" y="935570"/>
                    <a:pt x="1080334" y="940419"/>
                  </a:cubicBezTo>
                  <a:cubicBezTo>
                    <a:pt x="1069742" y="939242"/>
                    <a:pt x="1059054" y="938741"/>
                    <a:pt x="1048559" y="936889"/>
                  </a:cubicBezTo>
                  <a:cubicBezTo>
                    <a:pt x="1039002" y="935203"/>
                    <a:pt x="1020315" y="929828"/>
                    <a:pt x="1020315" y="929828"/>
                  </a:cubicBezTo>
                  <a:cubicBezTo>
                    <a:pt x="999404" y="914144"/>
                    <a:pt x="1009458" y="924132"/>
                    <a:pt x="992071" y="898053"/>
                  </a:cubicBezTo>
                  <a:lnTo>
                    <a:pt x="985010" y="887462"/>
                  </a:lnTo>
                  <a:cubicBezTo>
                    <a:pt x="977479" y="864865"/>
                    <a:pt x="975793" y="864313"/>
                    <a:pt x="985010" y="827443"/>
                  </a:cubicBezTo>
                  <a:cubicBezTo>
                    <a:pt x="987068" y="819210"/>
                    <a:pt x="996448" y="814311"/>
                    <a:pt x="999132" y="806260"/>
                  </a:cubicBezTo>
                  <a:lnTo>
                    <a:pt x="1002663" y="795669"/>
                  </a:lnTo>
                  <a:cubicBezTo>
                    <a:pt x="1003840" y="773309"/>
                    <a:pt x="1004166" y="750888"/>
                    <a:pt x="1006193" y="728589"/>
                  </a:cubicBezTo>
                  <a:cubicBezTo>
                    <a:pt x="1006530" y="724883"/>
                    <a:pt x="1008917" y="721631"/>
                    <a:pt x="1009724" y="717998"/>
                  </a:cubicBezTo>
                  <a:cubicBezTo>
                    <a:pt x="1011277" y="711010"/>
                    <a:pt x="1011850" y="703834"/>
                    <a:pt x="1013254" y="696815"/>
                  </a:cubicBezTo>
                  <a:cubicBezTo>
                    <a:pt x="1021578" y="655193"/>
                    <a:pt x="1011340" y="720813"/>
                    <a:pt x="1020315" y="657979"/>
                  </a:cubicBezTo>
                  <a:cubicBezTo>
                    <a:pt x="1019138" y="579131"/>
                    <a:pt x="1019005" y="500261"/>
                    <a:pt x="1016785" y="421436"/>
                  </a:cubicBezTo>
                  <a:cubicBezTo>
                    <a:pt x="1016576" y="414002"/>
                    <a:pt x="1011548" y="404019"/>
                    <a:pt x="1009724" y="396722"/>
                  </a:cubicBezTo>
                  <a:cubicBezTo>
                    <a:pt x="1008269" y="390901"/>
                    <a:pt x="1007105" y="385001"/>
                    <a:pt x="1006193" y="379070"/>
                  </a:cubicBezTo>
                  <a:cubicBezTo>
                    <a:pt x="1004750" y="369692"/>
                    <a:pt x="1005159" y="359980"/>
                    <a:pt x="1002663" y="350826"/>
                  </a:cubicBezTo>
                  <a:cubicBezTo>
                    <a:pt x="1000308" y="342191"/>
                    <a:pt x="974492" y="319075"/>
                    <a:pt x="974419" y="319051"/>
                  </a:cubicBezTo>
                  <a:cubicBezTo>
                    <a:pt x="970888" y="317874"/>
                    <a:pt x="967080" y="317327"/>
                    <a:pt x="963827" y="315520"/>
                  </a:cubicBezTo>
                  <a:cubicBezTo>
                    <a:pt x="963817" y="315514"/>
                    <a:pt x="937354" y="297871"/>
                    <a:pt x="932053" y="294337"/>
                  </a:cubicBezTo>
                  <a:cubicBezTo>
                    <a:pt x="928522" y="291983"/>
                    <a:pt x="925487" y="288618"/>
                    <a:pt x="921461" y="287276"/>
                  </a:cubicBezTo>
                  <a:lnTo>
                    <a:pt x="910870" y="283746"/>
                  </a:lnTo>
                  <a:cubicBezTo>
                    <a:pt x="907339" y="281392"/>
                    <a:pt x="903538" y="279402"/>
                    <a:pt x="900278" y="276685"/>
                  </a:cubicBezTo>
                  <a:cubicBezTo>
                    <a:pt x="896442" y="273489"/>
                    <a:pt x="893841" y="268863"/>
                    <a:pt x="889687" y="266093"/>
                  </a:cubicBezTo>
                  <a:cubicBezTo>
                    <a:pt x="886590" y="264029"/>
                    <a:pt x="882626" y="263740"/>
                    <a:pt x="879095" y="262563"/>
                  </a:cubicBezTo>
                  <a:cubicBezTo>
                    <a:pt x="797719" y="272734"/>
                    <a:pt x="886991" y="262530"/>
                    <a:pt x="706101" y="269624"/>
                  </a:cubicBezTo>
                  <a:cubicBezTo>
                    <a:pt x="694283" y="270087"/>
                    <a:pt x="682614" y="272681"/>
                    <a:pt x="670796" y="273154"/>
                  </a:cubicBezTo>
                  <a:cubicBezTo>
                    <a:pt x="623746" y="275036"/>
                    <a:pt x="576649" y="275508"/>
                    <a:pt x="529576" y="276685"/>
                  </a:cubicBezTo>
                  <a:cubicBezTo>
                    <a:pt x="527135" y="277905"/>
                    <a:pt x="509833" y="287389"/>
                    <a:pt x="504862" y="287276"/>
                  </a:cubicBezTo>
                  <a:cubicBezTo>
                    <a:pt x="456567" y="286178"/>
                    <a:pt x="360111" y="280215"/>
                    <a:pt x="360111" y="280215"/>
                  </a:cubicBezTo>
                  <a:cubicBezTo>
                    <a:pt x="353050" y="279038"/>
                    <a:pt x="345916" y="278238"/>
                    <a:pt x="338928" y="276685"/>
                  </a:cubicBezTo>
                  <a:cubicBezTo>
                    <a:pt x="319984" y="272475"/>
                    <a:pt x="335013" y="270717"/>
                    <a:pt x="307154" y="269624"/>
                  </a:cubicBezTo>
                  <a:cubicBezTo>
                    <a:pt x="254224" y="267548"/>
                    <a:pt x="201239" y="267270"/>
                    <a:pt x="148281" y="266093"/>
                  </a:cubicBezTo>
                  <a:cubicBezTo>
                    <a:pt x="140043" y="264916"/>
                    <a:pt x="131755" y="264052"/>
                    <a:pt x="123568" y="262563"/>
                  </a:cubicBezTo>
                  <a:cubicBezTo>
                    <a:pt x="108409" y="259807"/>
                    <a:pt x="112076" y="259280"/>
                    <a:pt x="98854" y="255502"/>
                  </a:cubicBezTo>
                  <a:cubicBezTo>
                    <a:pt x="94188" y="254169"/>
                    <a:pt x="89380" y="253365"/>
                    <a:pt x="84732" y="251971"/>
                  </a:cubicBezTo>
                  <a:cubicBezTo>
                    <a:pt x="77603" y="249832"/>
                    <a:pt x="63549" y="244910"/>
                    <a:pt x="63549" y="244910"/>
                  </a:cubicBezTo>
                  <a:cubicBezTo>
                    <a:pt x="38341" y="253313"/>
                    <a:pt x="48559" y="247842"/>
                    <a:pt x="31775" y="259032"/>
                  </a:cubicBezTo>
                  <a:cubicBezTo>
                    <a:pt x="28244" y="255502"/>
                    <a:pt x="23953" y="252595"/>
                    <a:pt x="21183" y="248441"/>
                  </a:cubicBezTo>
                  <a:cubicBezTo>
                    <a:pt x="19119" y="245344"/>
                    <a:pt x="17653" y="241571"/>
                    <a:pt x="17653" y="237849"/>
                  </a:cubicBezTo>
                  <a:cubicBezTo>
                    <a:pt x="17653" y="218983"/>
                    <a:pt x="17002" y="199758"/>
                    <a:pt x="21183" y="181361"/>
                  </a:cubicBezTo>
                  <a:cubicBezTo>
                    <a:pt x="23064" y="173086"/>
                    <a:pt x="30598" y="167239"/>
                    <a:pt x="35305" y="160178"/>
                  </a:cubicBezTo>
                  <a:cubicBezTo>
                    <a:pt x="37659" y="156648"/>
                    <a:pt x="41024" y="153612"/>
                    <a:pt x="42366" y="149587"/>
                  </a:cubicBezTo>
                  <a:lnTo>
                    <a:pt x="49427" y="128404"/>
                  </a:lnTo>
                  <a:cubicBezTo>
                    <a:pt x="48250" y="96629"/>
                    <a:pt x="50242" y="64578"/>
                    <a:pt x="45897" y="33080"/>
                  </a:cubicBezTo>
                  <a:cubicBezTo>
                    <a:pt x="45317" y="28877"/>
                    <a:pt x="38306" y="29019"/>
                    <a:pt x="35305" y="26019"/>
                  </a:cubicBezTo>
                  <a:cubicBezTo>
                    <a:pt x="32305" y="23019"/>
                    <a:pt x="31437" y="18222"/>
                    <a:pt x="28244" y="15428"/>
                  </a:cubicBezTo>
                  <a:cubicBezTo>
                    <a:pt x="10612" y="0"/>
                    <a:pt x="14019" y="1306"/>
                    <a:pt x="0" y="1306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581665" y="4454514"/>
              <a:ext cx="1659336" cy="689427"/>
            </a:xfrm>
            <a:custGeom>
              <a:avLst/>
              <a:gdLst>
                <a:gd name="connsiteX0" fmla="*/ 1659336 w 1659336"/>
                <a:gd name="connsiteY0" fmla="*/ 689427 h 689427"/>
                <a:gd name="connsiteX1" fmla="*/ 1627561 w 1659336"/>
                <a:gd name="connsiteY1" fmla="*/ 671775 h 689427"/>
                <a:gd name="connsiteX2" fmla="*/ 1599317 w 1659336"/>
                <a:gd name="connsiteY2" fmla="*/ 668244 h 689427"/>
                <a:gd name="connsiteX3" fmla="*/ 1578134 w 1659336"/>
                <a:gd name="connsiteY3" fmla="*/ 657653 h 689427"/>
                <a:gd name="connsiteX4" fmla="*/ 1567543 w 1659336"/>
                <a:gd name="connsiteY4" fmla="*/ 654122 h 689427"/>
                <a:gd name="connsiteX5" fmla="*/ 1546360 w 1659336"/>
                <a:gd name="connsiteY5" fmla="*/ 643531 h 689427"/>
                <a:gd name="connsiteX6" fmla="*/ 1535768 w 1659336"/>
                <a:gd name="connsiteY6" fmla="*/ 636470 h 689427"/>
                <a:gd name="connsiteX7" fmla="*/ 1518116 w 1659336"/>
                <a:gd name="connsiteY7" fmla="*/ 632939 h 689427"/>
                <a:gd name="connsiteX8" fmla="*/ 1503994 w 1659336"/>
                <a:gd name="connsiteY8" fmla="*/ 629409 h 689427"/>
                <a:gd name="connsiteX9" fmla="*/ 1468689 w 1659336"/>
                <a:gd name="connsiteY9" fmla="*/ 622348 h 689427"/>
                <a:gd name="connsiteX10" fmla="*/ 1454567 w 1659336"/>
                <a:gd name="connsiteY10" fmla="*/ 618817 h 689427"/>
                <a:gd name="connsiteX11" fmla="*/ 1419262 w 1659336"/>
                <a:gd name="connsiteY11" fmla="*/ 615287 h 689427"/>
                <a:gd name="connsiteX12" fmla="*/ 1383957 w 1659336"/>
                <a:gd name="connsiteY12" fmla="*/ 608226 h 689427"/>
                <a:gd name="connsiteX13" fmla="*/ 1362774 w 1659336"/>
                <a:gd name="connsiteY13" fmla="*/ 601165 h 689427"/>
                <a:gd name="connsiteX14" fmla="*/ 1348652 w 1659336"/>
                <a:gd name="connsiteY14" fmla="*/ 597634 h 689427"/>
                <a:gd name="connsiteX15" fmla="*/ 1327469 w 1659336"/>
                <a:gd name="connsiteY15" fmla="*/ 590573 h 689427"/>
                <a:gd name="connsiteX16" fmla="*/ 1316877 w 1659336"/>
                <a:gd name="connsiteY16" fmla="*/ 587043 h 689427"/>
                <a:gd name="connsiteX17" fmla="*/ 1274511 w 1659336"/>
                <a:gd name="connsiteY17" fmla="*/ 583512 h 689427"/>
                <a:gd name="connsiteX18" fmla="*/ 1246267 w 1659336"/>
                <a:gd name="connsiteY18" fmla="*/ 576451 h 689427"/>
                <a:gd name="connsiteX19" fmla="*/ 1214493 w 1659336"/>
                <a:gd name="connsiteY19" fmla="*/ 565860 h 689427"/>
                <a:gd name="connsiteX20" fmla="*/ 1203901 w 1659336"/>
                <a:gd name="connsiteY20" fmla="*/ 562329 h 689427"/>
                <a:gd name="connsiteX21" fmla="*/ 1189779 w 1659336"/>
                <a:gd name="connsiteY21" fmla="*/ 558799 h 689427"/>
                <a:gd name="connsiteX22" fmla="*/ 1168596 w 1659336"/>
                <a:gd name="connsiteY22" fmla="*/ 551738 h 689427"/>
                <a:gd name="connsiteX23" fmla="*/ 1034437 w 1659336"/>
                <a:gd name="connsiteY23" fmla="*/ 548207 h 689427"/>
                <a:gd name="connsiteX24" fmla="*/ 995601 w 1659336"/>
                <a:gd name="connsiteY24" fmla="*/ 541146 h 689427"/>
                <a:gd name="connsiteX25" fmla="*/ 985010 w 1659336"/>
                <a:gd name="connsiteY25" fmla="*/ 534085 h 689427"/>
                <a:gd name="connsiteX26" fmla="*/ 949705 w 1659336"/>
                <a:gd name="connsiteY26" fmla="*/ 523494 h 689427"/>
                <a:gd name="connsiteX27" fmla="*/ 861442 w 1659336"/>
                <a:gd name="connsiteY27" fmla="*/ 519963 h 689427"/>
                <a:gd name="connsiteX28" fmla="*/ 819076 w 1659336"/>
                <a:gd name="connsiteY28" fmla="*/ 505841 h 689427"/>
                <a:gd name="connsiteX29" fmla="*/ 797893 w 1659336"/>
                <a:gd name="connsiteY29" fmla="*/ 498780 h 689427"/>
                <a:gd name="connsiteX30" fmla="*/ 776710 w 1659336"/>
                <a:gd name="connsiteY30" fmla="*/ 488189 h 689427"/>
                <a:gd name="connsiteX31" fmla="*/ 766119 w 1659336"/>
                <a:gd name="connsiteY31" fmla="*/ 481128 h 689427"/>
                <a:gd name="connsiteX32" fmla="*/ 744936 w 1659336"/>
                <a:gd name="connsiteY32" fmla="*/ 474067 h 689427"/>
                <a:gd name="connsiteX33" fmla="*/ 723753 w 1659336"/>
                <a:gd name="connsiteY33" fmla="*/ 467006 h 689427"/>
                <a:gd name="connsiteX34" fmla="*/ 702570 w 1659336"/>
                <a:gd name="connsiteY34" fmla="*/ 459945 h 689427"/>
                <a:gd name="connsiteX35" fmla="*/ 691978 w 1659336"/>
                <a:gd name="connsiteY35" fmla="*/ 456414 h 689427"/>
                <a:gd name="connsiteX36" fmla="*/ 681387 w 1659336"/>
                <a:gd name="connsiteY36" fmla="*/ 445823 h 689427"/>
                <a:gd name="connsiteX37" fmla="*/ 631960 w 1659336"/>
                <a:gd name="connsiteY37" fmla="*/ 435231 h 689427"/>
                <a:gd name="connsiteX38" fmla="*/ 621368 w 1659336"/>
                <a:gd name="connsiteY38" fmla="*/ 428170 h 689427"/>
                <a:gd name="connsiteX39" fmla="*/ 600185 w 1659336"/>
                <a:gd name="connsiteY39" fmla="*/ 421109 h 689427"/>
                <a:gd name="connsiteX40" fmla="*/ 579002 w 1659336"/>
                <a:gd name="connsiteY40" fmla="*/ 410518 h 689427"/>
                <a:gd name="connsiteX41" fmla="*/ 543697 w 1659336"/>
                <a:gd name="connsiteY41" fmla="*/ 406987 h 689427"/>
                <a:gd name="connsiteX42" fmla="*/ 533106 w 1659336"/>
                <a:gd name="connsiteY42" fmla="*/ 403457 h 689427"/>
                <a:gd name="connsiteX43" fmla="*/ 522514 w 1659336"/>
                <a:gd name="connsiteY43" fmla="*/ 392865 h 689427"/>
                <a:gd name="connsiteX44" fmla="*/ 511923 w 1659336"/>
                <a:gd name="connsiteY44" fmla="*/ 385804 h 689427"/>
                <a:gd name="connsiteX45" fmla="*/ 501331 w 1659336"/>
                <a:gd name="connsiteY45" fmla="*/ 375213 h 689427"/>
                <a:gd name="connsiteX46" fmla="*/ 476618 w 1659336"/>
                <a:gd name="connsiteY46" fmla="*/ 361091 h 689427"/>
                <a:gd name="connsiteX47" fmla="*/ 448374 w 1659336"/>
                <a:gd name="connsiteY47" fmla="*/ 364621 h 689427"/>
                <a:gd name="connsiteX48" fmla="*/ 427191 w 1659336"/>
                <a:gd name="connsiteY48" fmla="*/ 378743 h 689427"/>
                <a:gd name="connsiteX49" fmla="*/ 416599 w 1659336"/>
                <a:gd name="connsiteY49" fmla="*/ 385804 h 689427"/>
                <a:gd name="connsiteX50" fmla="*/ 356581 w 1659336"/>
                <a:gd name="connsiteY50" fmla="*/ 392865 h 689427"/>
                <a:gd name="connsiteX51" fmla="*/ 345989 w 1659336"/>
                <a:gd name="connsiteY51" fmla="*/ 396396 h 689427"/>
                <a:gd name="connsiteX52" fmla="*/ 285971 w 1659336"/>
                <a:gd name="connsiteY52" fmla="*/ 403457 h 689427"/>
                <a:gd name="connsiteX53" fmla="*/ 257727 w 1659336"/>
                <a:gd name="connsiteY53" fmla="*/ 410518 h 689427"/>
                <a:gd name="connsiteX54" fmla="*/ 236543 w 1659336"/>
                <a:gd name="connsiteY54" fmla="*/ 424640 h 689427"/>
                <a:gd name="connsiteX55" fmla="*/ 225952 w 1659336"/>
                <a:gd name="connsiteY55" fmla="*/ 435231 h 689427"/>
                <a:gd name="connsiteX56" fmla="*/ 204769 w 1659336"/>
                <a:gd name="connsiteY56" fmla="*/ 442292 h 689427"/>
                <a:gd name="connsiteX57" fmla="*/ 194177 w 1659336"/>
                <a:gd name="connsiteY57" fmla="*/ 445823 h 689427"/>
                <a:gd name="connsiteX58" fmla="*/ 172994 w 1659336"/>
                <a:gd name="connsiteY58" fmla="*/ 456414 h 689427"/>
                <a:gd name="connsiteX59" fmla="*/ 134159 w 1659336"/>
                <a:gd name="connsiteY59" fmla="*/ 459945 h 689427"/>
                <a:gd name="connsiteX60" fmla="*/ 105915 w 1659336"/>
                <a:gd name="connsiteY60" fmla="*/ 463475 h 689427"/>
                <a:gd name="connsiteX61" fmla="*/ 49427 w 1659336"/>
                <a:gd name="connsiteY61" fmla="*/ 467006 h 689427"/>
                <a:gd name="connsiteX62" fmla="*/ 52957 w 1659336"/>
                <a:gd name="connsiteY62" fmla="*/ 449353 h 689427"/>
                <a:gd name="connsiteX63" fmla="*/ 67079 w 1659336"/>
                <a:gd name="connsiteY63" fmla="*/ 442292 h 689427"/>
                <a:gd name="connsiteX64" fmla="*/ 74140 w 1659336"/>
                <a:gd name="connsiteY64" fmla="*/ 431701 h 689427"/>
                <a:gd name="connsiteX65" fmla="*/ 84732 w 1659336"/>
                <a:gd name="connsiteY65" fmla="*/ 424640 h 689427"/>
                <a:gd name="connsiteX66" fmla="*/ 91793 w 1659336"/>
                <a:gd name="connsiteY66" fmla="*/ 414048 h 689427"/>
                <a:gd name="connsiteX67" fmla="*/ 112976 w 1659336"/>
                <a:gd name="connsiteY67" fmla="*/ 399926 h 689427"/>
                <a:gd name="connsiteX68" fmla="*/ 123567 w 1659336"/>
                <a:gd name="connsiteY68" fmla="*/ 392865 h 689427"/>
                <a:gd name="connsiteX69" fmla="*/ 144750 w 1659336"/>
                <a:gd name="connsiteY69" fmla="*/ 375213 h 689427"/>
                <a:gd name="connsiteX70" fmla="*/ 162403 w 1659336"/>
                <a:gd name="connsiteY70" fmla="*/ 354030 h 689427"/>
                <a:gd name="connsiteX71" fmla="*/ 176525 w 1659336"/>
                <a:gd name="connsiteY71" fmla="*/ 332847 h 689427"/>
                <a:gd name="connsiteX72" fmla="*/ 162403 w 1659336"/>
                <a:gd name="connsiteY72" fmla="*/ 265767 h 689427"/>
                <a:gd name="connsiteX73" fmla="*/ 151811 w 1659336"/>
                <a:gd name="connsiteY73" fmla="*/ 258706 h 689427"/>
                <a:gd name="connsiteX74" fmla="*/ 144750 w 1659336"/>
                <a:gd name="connsiteY74" fmla="*/ 248115 h 689427"/>
                <a:gd name="connsiteX75" fmla="*/ 123567 w 1659336"/>
                <a:gd name="connsiteY75" fmla="*/ 237523 h 689427"/>
                <a:gd name="connsiteX76" fmla="*/ 102384 w 1659336"/>
                <a:gd name="connsiteY76" fmla="*/ 219871 h 689427"/>
                <a:gd name="connsiteX77" fmla="*/ 81201 w 1659336"/>
                <a:gd name="connsiteY77" fmla="*/ 202218 h 689427"/>
                <a:gd name="connsiteX78" fmla="*/ 81201 w 1659336"/>
                <a:gd name="connsiteY78" fmla="*/ 170444 h 689427"/>
                <a:gd name="connsiteX79" fmla="*/ 88262 w 1659336"/>
                <a:gd name="connsiteY79" fmla="*/ 149261 h 689427"/>
                <a:gd name="connsiteX80" fmla="*/ 84732 w 1659336"/>
                <a:gd name="connsiteY80" fmla="*/ 113955 h 689427"/>
                <a:gd name="connsiteX81" fmla="*/ 77671 w 1659336"/>
                <a:gd name="connsiteY81" fmla="*/ 103364 h 689427"/>
                <a:gd name="connsiteX82" fmla="*/ 67079 w 1659336"/>
                <a:gd name="connsiteY82" fmla="*/ 82181 h 689427"/>
                <a:gd name="connsiteX83" fmla="*/ 52957 w 1659336"/>
                <a:gd name="connsiteY83" fmla="*/ 64528 h 689427"/>
                <a:gd name="connsiteX84" fmla="*/ 45896 w 1659336"/>
                <a:gd name="connsiteY84" fmla="*/ 53937 h 689427"/>
                <a:gd name="connsiteX85" fmla="*/ 24713 w 1659336"/>
                <a:gd name="connsiteY85" fmla="*/ 32754 h 689427"/>
                <a:gd name="connsiteX86" fmla="*/ 10591 w 1659336"/>
                <a:gd name="connsiteY86" fmla="*/ 11571 h 689427"/>
                <a:gd name="connsiteX87" fmla="*/ 0 w 1659336"/>
                <a:gd name="connsiteY87" fmla="*/ 979 h 689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59336" h="689427">
                  <a:moveTo>
                    <a:pt x="1659336" y="689427"/>
                  </a:moveTo>
                  <a:cubicBezTo>
                    <a:pt x="1648336" y="682094"/>
                    <a:pt x="1640380" y="674106"/>
                    <a:pt x="1627561" y="671775"/>
                  </a:cubicBezTo>
                  <a:cubicBezTo>
                    <a:pt x="1618226" y="670078"/>
                    <a:pt x="1608732" y="669421"/>
                    <a:pt x="1599317" y="668244"/>
                  </a:cubicBezTo>
                  <a:cubicBezTo>
                    <a:pt x="1572704" y="659374"/>
                    <a:pt x="1605502" y="671337"/>
                    <a:pt x="1578134" y="657653"/>
                  </a:cubicBezTo>
                  <a:cubicBezTo>
                    <a:pt x="1574806" y="655989"/>
                    <a:pt x="1570871" y="655786"/>
                    <a:pt x="1567543" y="654122"/>
                  </a:cubicBezTo>
                  <a:cubicBezTo>
                    <a:pt x="1540175" y="640438"/>
                    <a:pt x="1572973" y="652401"/>
                    <a:pt x="1546360" y="643531"/>
                  </a:cubicBezTo>
                  <a:cubicBezTo>
                    <a:pt x="1542829" y="641177"/>
                    <a:pt x="1539741" y="637960"/>
                    <a:pt x="1535768" y="636470"/>
                  </a:cubicBezTo>
                  <a:cubicBezTo>
                    <a:pt x="1530150" y="634363"/>
                    <a:pt x="1523974" y="634241"/>
                    <a:pt x="1518116" y="632939"/>
                  </a:cubicBezTo>
                  <a:cubicBezTo>
                    <a:pt x="1513379" y="631886"/>
                    <a:pt x="1508659" y="630742"/>
                    <a:pt x="1503994" y="629409"/>
                  </a:cubicBezTo>
                  <a:cubicBezTo>
                    <a:pt x="1472262" y="620343"/>
                    <a:pt x="1526702" y="632896"/>
                    <a:pt x="1468689" y="622348"/>
                  </a:cubicBezTo>
                  <a:cubicBezTo>
                    <a:pt x="1463915" y="621480"/>
                    <a:pt x="1459370" y="619503"/>
                    <a:pt x="1454567" y="618817"/>
                  </a:cubicBezTo>
                  <a:cubicBezTo>
                    <a:pt x="1442859" y="617144"/>
                    <a:pt x="1431030" y="616464"/>
                    <a:pt x="1419262" y="615287"/>
                  </a:cubicBezTo>
                  <a:cubicBezTo>
                    <a:pt x="1407494" y="612933"/>
                    <a:pt x="1395343" y="612021"/>
                    <a:pt x="1383957" y="608226"/>
                  </a:cubicBezTo>
                  <a:lnTo>
                    <a:pt x="1362774" y="601165"/>
                  </a:lnTo>
                  <a:cubicBezTo>
                    <a:pt x="1358171" y="599631"/>
                    <a:pt x="1353300" y="599028"/>
                    <a:pt x="1348652" y="597634"/>
                  </a:cubicBezTo>
                  <a:cubicBezTo>
                    <a:pt x="1341523" y="595495"/>
                    <a:pt x="1334530" y="592927"/>
                    <a:pt x="1327469" y="590573"/>
                  </a:cubicBezTo>
                  <a:cubicBezTo>
                    <a:pt x="1323938" y="589396"/>
                    <a:pt x="1320586" y="587352"/>
                    <a:pt x="1316877" y="587043"/>
                  </a:cubicBezTo>
                  <a:lnTo>
                    <a:pt x="1274511" y="583512"/>
                  </a:lnTo>
                  <a:cubicBezTo>
                    <a:pt x="1265096" y="581158"/>
                    <a:pt x="1255473" y="579520"/>
                    <a:pt x="1246267" y="576451"/>
                  </a:cubicBezTo>
                  <a:lnTo>
                    <a:pt x="1214493" y="565860"/>
                  </a:lnTo>
                  <a:cubicBezTo>
                    <a:pt x="1210962" y="564683"/>
                    <a:pt x="1207512" y="563232"/>
                    <a:pt x="1203901" y="562329"/>
                  </a:cubicBezTo>
                  <a:cubicBezTo>
                    <a:pt x="1199194" y="561152"/>
                    <a:pt x="1194427" y="560193"/>
                    <a:pt x="1189779" y="558799"/>
                  </a:cubicBezTo>
                  <a:cubicBezTo>
                    <a:pt x="1182650" y="556660"/>
                    <a:pt x="1176036" y="551934"/>
                    <a:pt x="1168596" y="551738"/>
                  </a:cubicBezTo>
                  <a:lnTo>
                    <a:pt x="1034437" y="548207"/>
                  </a:lnTo>
                  <a:cubicBezTo>
                    <a:pt x="1024696" y="546990"/>
                    <a:pt x="1006487" y="546589"/>
                    <a:pt x="995601" y="541146"/>
                  </a:cubicBezTo>
                  <a:cubicBezTo>
                    <a:pt x="991806" y="539248"/>
                    <a:pt x="988887" y="535808"/>
                    <a:pt x="985010" y="534085"/>
                  </a:cubicBezTo>
                  <a:cubicBezTo>
                    <a:pt x="982636" y="533030"/>
                    <a:pt x="955785" y="523913"/>
                    <a:pt x="949705" y="523494"/>
                  </a:cubicBezTo>
                  <a:cubicBezTo>
                    <a:pt x="920330" y="521468"/>
                    <a:pt x="890863" y="521140"/>
                    <a:pt x="861442" y="519963"/>
                  </a:cubicBezTo>
                  <a:lnTo>
                    <a:pt x="819076" y="505841"/>
                  </a:lnTo>
                  <a:cubicBezTo>
                    <a:pt x="819072" y="505840"/>
                    <a:pt x="797896" y="498782"/>
                    <a:pt x="797893" y="498780"/>
                  </a:cubicBezTo>
                  <a:cubicBezTo>
                    <a:pt x="784206" y="489655"/>
                    <a:pt x="791327" y="493061"/>
                    <a:pt x="776710" y="488189"/>
                  </a:cubicBezTo>
                  <a:cubicBezTo>
                    <a:pt x="773180" y="485835"/>
                    <a:pt x="769996" y="482851"/>
                    <a:pt x="766119" y="481128"/>
                  </a:cubicBezTo>
                  <a:cubicBezTo>
                    <a:pt x="759318" y="478105"/>
                    <a:pt x="751997" y="476421"/>
                    <a:pt x="744936" y="474067"/>
                  </a:cubicBezTo>
                  <a:lnTo>
                    <a:pt x="723753" y="467006"/>
                  </a:lnTo>
                  <a:lnTo>
                    <a:pt x="702570" y="459945"/>
                  </a:lnTo>
                  <a:lnTo>
                    <a:pt x="691978" y="456414"/>
                  </a:lnTo>
                  <a:cubicBezTo>
                    <a:pt x="688448" y="452884"/>
                    <a:pt x="685223" y="449019"/>
                    <a:pt x="681387" y="445823"/>
                  </a:cubicBezTo>
                  <a:cubicBezTo>
                    <a:pt x="664786" y="431989"/>
                    <a:pt x="660298" y="437808"/>
                    <a:pt x="631960" y="435231"/>
                  </a:cubicBezTo>
                  <a:cubicBezTo>
                    <a:pt x="628429" y="432877"/>
                    <a:pt x="625246" y="429893"/>
                    <a:pt x="621368" y="428170"/>
                  </a:cubicBezTo>
                  <a:cubicBezTo>
                    <a:pt x="614567" y="425147"/>
                    <a:pt x="606378" y="425238"/>
                    <a:pt x="600185" y="421109"/>
                  </a:cubicBezTo>
                  <a:cubicBezTo>
                    <a:pt x="592328" y="415871"/>
                    <a:pt x="588505" y="411980"/>
                    <a:pt x="579002" y="410518"/>
                  </a:cubicBezTo>
                  <a:cubicBezTo>
                    <a:pt x="567312" y="408720"/>
                    <a:pt x="555465" y="408164"/>
                    <a:pt x="543697" y="406987"/>
                  </a:cubicBezTo>
                  <a:cubicBezTo>
                    <a:pt x="540167" y="405810"/>
                    <a:pt x="536202" y="405521"/>
                    <a:pt x="533106" y="403457"/>
                  </a:cubicBezTo>
                  <a:cubicBezTo>
                    <a:pt x="528951" y="400687"/>
                    <a:pt x="526350" y="396062"/>
                    <a:pt x="522514" y="392865"/>
                  </a:cubicBezTo>
                  <a:cubicBezTo>
                    <a:pt x="519254" y="390149"/>
                    <a:pt x="515183" y="388520"/>
                    <a:pt x="511923" y="385804"/>
                  </a:cubicBezTo>
                  <a:cubicBezTo>
                    <a:pt x="508087" y="382608"/>
                    <a:pt x="505167" y="378409"/>
                    <a:pt x="501331" y="375213"/>
                  </a:cubicBezTo>
                  <a:cubicBezTo>
                    <a:pt x="493844" y="368974"/>
                    <a:pt x="485253" y="365409"/>
                    <a:pt x="476618" y="361091"/>
                  </a:cubicBezTo>
                  <a:cubicBezTo>
                    <a:pt x="467203" y="362268"/>
                    <a:pt x="457309" y="361430"/>
                    <a:pt x="448374" y="364621"/>
                  </a:cubicBezTo>
                  <a:cubicBezTo>
                    <a:pt x="440382" y="367475"/>
                    <a:pt x="434252" y="374036"/>
                    <a:pt x="427191" y="378743"/>
                  </a:cubicBezTo>
                  <a:cubicBezTo>
                    <a:pt x="423660" y="381097"/>
                    <a:pt x="420716" y="384775"/>
                    <a:pt x="416599" y="385804"/>
                  </a:cubicBezTo>
                  <a:cubicBezTo>
                    <a:pt x="387591" y="393057"/>
                    <a:pt x="407315" y="388963"/>
                    <a:pt x="356581" y="392865"/>
                  </a:cubicBezTo>
                  <a:cubicBezTo>
                    <a:pt x="353050" y="394042"/>
                    <a:pt x="349673" y="395870"/>
                    <a:pt x="345989" y="396396"/>
                  </a:cubicBezTo>
                  <a:cubicBezTo>
                    <a:pt x="307740" y="401860"/>
                    <a:pt x="315727" y="397081"/>
                    <a:pt x="285971" y="403457"/>
                  </a:cubicBezTo>
                  <a:cubicBezTo>
                    <a:pt x="276482" y="405490"/>
                    <a:pt x="257727" y="410518"/>
                    <a:pt x="257727" y="410518"/>
                  </a:cubicBezTo>
                  <a:cubicBezTo>
                    <a:pt x="250666" y="415225"/>
                    <a:pt x="242544" y="418639"/>
                    <a:pt x="236543" y="424640"/>
                  </a:cubicBezTo>
                  <a:cubicBezTo>
                    <a:pt x="233013" y="428170"/>
                    <a:pt x="230316" y="432806"/>
                    <a:pt x="225952" y="435231"/>
                  </a:cubicBezTo>
                  <a:cubicBezTo>
                    <a:pt x="219446" y="438846"/>
                    <a:pt x="211830" y="439938"/>
                    <a:pt x="204769" y="442292"/>
                  </a:cubicBezTo>
                  <a:cubicBezTo>
                    <a:pt x="201238" y="443469"/>
                    <a:pt x="197274" y="443759"/>
                    <a:pt x="194177" y="445823"/>
                  </a:cubicBezTo>
                  <a:cubicBezTo>
                    <a:pt x="186547" y="450910"/>
                    <a:pt x="182298" y="455085"/>
                    <a:pt x="172994" y="456414"/>
                  </a:cubicBezTo>
                  <a:cubicBezTo>
                    <a:pt x="160126" y="458252"/>
                    <a:pt x="147086" y="458584"/>
                    <a:pt x="134159" y="459945"/>
                  </a:cubicBezTo>
                  <a:cubicBezTo>
                    <a:pt x="124723" y="460938"/>
                    <a:pt x="115330" y="462298"/>
                    <a:pt x="105915" y="463475"/>
                  </a:cubicBezTo>
                  <a:cubicBezTo>
                    <a:pt x="68466" y="472837"/>
                    <a:pt x="87300" y="471740"/>
                    <a:pt x="49427" y="467006"/>
                  </a:cubicBezTo>
                  <a:cubicBezTo>
                    <a:pt x="50604" y="461122"/>
                    <a:pt x="49469" y="454236"/>
                    <a:pt x="52957" y="449353"/>
                  </a:cubicBezTo>
                  <a:cubicBezTo>
                    <a:pt x="56016" y="445070"/>
                    <a:pt x="63036" y="445661"/>
                    <a:pt x="67079" y="442292"/>
                  </a:cubicBezTo>
                  <a:cubicBezTo>
                    <a:pt x="70339" y="439576"/>
                    <a:pt x="71140" y="434701"/>
                    <a:pt x="74140" y="431701"/>
                  </a:cubicBezTo>
                  <a:cubicBezTo>
                    <a:pt x="77141" y="428701"/>
                    <a:pt x="81201" y="426994"/>
                    <a:pt x="84732" y="424640"/>
                  </a:cubicBezTo>
                  <a:cubicBezTo>
                    <a:pt x="87086" y="421109"/>
                    <a:pt x="88600" y="416842"/>
                    <a:pt x="91793" y="414048"/>
                  </a:cubicBezTo>
                  <a:cubicBezTo>
                    <a:pt x="98180" y="408460"/>
                    <a:pt x="105915" y="404633"/>
                    <a:pt x="112976" y="399926"/>
                  </a:cubicBezTo>
                  <a:cubicBezTo>
                    <a:pt x="116506" y="397572"/>
                    <a:pt x="120567" y="395865"/>
                    <a:pt x="123567" y="392865"/>
                  </a:cubicBezTo>
                  <a:cubicBezTo>
                    <a:pt x="137159" y="379274"/>
                    <a:pt x="130005" y="385044"/>
                    <a:pt x="144750" y="375213"/>
                  </a:cubicBezTo>
                  <a:cubicBezTo>
                    <a:pt x="169977" y="337371"/>
                    <a:pt x="130694" y="394798"/>
                    <a:pt x="162403" y="354030"/>
                  </a:cubicBezTo>
                  <a:cubicBezTo>
                    <a:pt x="167613" y="347331"/>
                    <a:pt x="176525" y="332847"/>
                    <a:pt x="176525" y="332847"/>
                  </a:cubicBezTo>
                  <a:cubicBezTo>
                    <a:pt x="173677" y="287282"/>
                    <a:pt x="186071" y="285491"/>
                    <a:pt x="162403" y="265767"/>
                  </a:cubicBezTo>
                  <a:cubicBezTo>
                    <a:pt x="159143" y="263050"/>
                    <a:pt x="155342" y="261060"/>
                    <a:pt x="151811" y="258706"/>
                  </a:cubicBezTo>
                  <a:cubicBezTo>
                    <a:pt x="149457" y="255176"/>
                    <a:pt x="147750" y="251115"/>
                    <a:pt x="144750" y="248115"/>
                  </a:cubicBezTo>
                  <a:cubicBezTo>
                    <a:pt x="134632" y="237997"/>
                    <a:pt x="135053" y="243266"/>
                    <a:pt x="123567" y="237523"/>
                  </a:cubicBezTo>
                  <a:cubicBezTo>
                    <a:pt x="110422" y="230950"/>
                    <a:pt x="114093" y="229629"/>
                    <a:pt x="102384" y="219871"/>
                  </a:cubicBezTo>
                  <a:cubicBezTo>
                    <a:pt x="72900" y="195302"/>
                    <a:pt x="112137" y="233154"/>
                    <a:pt x="81201" y="202218"/>
                  </a:cubicBezTo>
                  <a:cubicBezTo>
                    <a:pt x="76023" y="186682"/>
                    <a:pt x="75876" y="191746"/>
                    <a:pt x="81201" y="170444"/>
                  </a:cubicBezTo>
                  <a:cubicBezTo>
                    <a:pt x="83006" y="163223"/>
                    <a:pt x="88262" y="149261"/>
                    <a:pt x="88262" y="149261"/>
                  </a:cubicBezTo>
                  <a:cubicBezTo>
                    <a:pt x="87085" y="137492"/>
                    <a:pt x="87391" y="125479"/>
                    <a:pt x="84732" y="113955"/>
                  </a:cubicBezTo>
                  <a:cubicBezTo>
                    <a:pt x="83778" y="109821"/>
                    <a:pt x="79569" y="107159"/>
                    <a:pt x="77671" y="103364"/>
                  </a:cubicBezTo>
                  <a:cubicBezTo>
                    <a:pt x="63054" y="74131"/>
                    <a:pt x="87314" y="112532"/>
                    <a:pt x="67079" y="82181"/>
                  </a:cubicBezTo>
                  <a:cubicBezTo>
                    <a:pt x="60207" y="61562"/>
                    <a:pt x="68926" y="80496"/>
                    <a:pt x="52957" y="64528"/>
                  </a:cubicBezTo>
                  <a:cubicBezTo>
                    <a:pt x="49957" y="61528"/>
                    <a:pt x="48715" y="57108"/>
                    <a:pt x="45896" y="53937"/>
                  </a:cubicBezTo>
                  <a:cubicBezTo>
                    <a:pt x="39262" y="46474"/>
                    <a:pt x="30252" y="41063"/>
                    <a:pt x="24713" y="32754"/>
                  </a:cubicBezTo>
                  <a:lnTo>
                    <a:pt x="10591" y="11571"/>
                  </a:lnTo>
                  <a:cubicBezTo>
                    <a:pt x="2877" y="0"/>
                    <a:pt x="7773" y="979"/>
                    <a:pt x="0" y="97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92953" y="3968284"/>
              <a:ext cx="1235898" cy="624899"/>
            </a:xfrm>
            <a:custGeom>
              <a:avLst/>
              <a:gdLst>
                <a:gd name="connsiteX0" fmla="*/ 1063038 w 1235898"/>
                <a:gd name="connsiteY0" fmla="*/ 0 h 624899"/>
                <a:gd name="connsiteX1" fmla="*/ 1041855 w 1235898"/>
                <a:gd name="connsiteY1" fmla="*/ 10592 h 624899"/>
                <a:gd name="connsiteX2" fmla="*/ 1034794 w 1235898"/>
                <a:gd name="connsiteY2" fmla="*/ 21183 h 624899"/>
                <a:gd name="connsiteX3" fmla="*/ 1024202 w 1235898"/>
                <a:gd name="connsiteY3" fmla="*/ 31775 h 624899"/>
                <a:gd name="connsiteX4" fmla="*/ 1017141 w 1235898"/>
                <a:gd name="connsiteY4" fmla="*/ 56488 h 624899"/>
                <a:gd name="connsiteX5" fmla="*/ 1020672 w 1235898"/>
                <a:gd name="connsiteY5" fmla="*/ 109446 h 624899"/>
                <a:gd name="connsiteX6" fmla="*/ 1031263 w 1235898"/>
                <a:gd name="connsiteY6" fmla="*/ 130629 h 624899"/>
                <a:gd name="connsiteX7" fmla="*/ 1052446 w 1235898"/>
                <a:gd name="connsiteY7" fmla="*/ 144751 h 624899"/>
                <a:gd name="connsiteX8" fmla="*/ 1073629 w 1235898"/>
                <a:gd name="connsiteY8" fmla="*/ 158873 h 624899"/>
                <a:gd name="connsiteX9" fmla="*/ 1080690 w 1235898"/>
                <a:gd name="connsiteY9" fmla="*/ 169464 h 624899"/>
                <a:gd name="connsiteX10" fmla="*/ 1112465 w 1235898"/>
                <a:gd name="connsiteY10" fmla="*/ 187117 h 624899"/>
                <a:gd name="connsiteX11" fmla="*/ 1133648 w 1235898"/>
                <a:gd name="connsiteY11" fmla="*/ 197708 h 624899"/>
                <a:gd name="connsiteX12" fmla="*/ 1165422 w 1235898"/>
                <a:gd name="connsiteY12" fmla="*/ 215361 h 624899"/>
                <a:gd name="connsiteX13" fmla="*/ 1172483 w 1235898"/>
                <a:gd name="connsiteY13" fmla="*/ 225952 h 624899"/>
                <a:gd name="connsiteX14" fmla="*/ 1183075 w 1235898"/>
                <a:gd name="connsiteY14" fmla="*/ 233013 h 624899"/>
                <a:gd name="connsiteX15" fmla="*/ 1186605 w 1235898"/>
                <a:gd name="connsiteY15" fmla="*/ 247135 h 624899"/>
                <a:gd name="connsiteX16" fmla="*/ 1200727 w 1235898"/>
                <a:gd name="connsiteY16" fmla="*/ 268318 h 624899"/>
                <a:gd name="connsiteX17" fmla="*/ 1211319 w 1235898"/>
                <a:gd name="connsiteY17" fmla="*/ 289501 h 624899"/>
                <a:gd name="connsiteX18" fmla="*/ 1211319 w 1235898"/>
                <a:gd name="connsiteY18" fmla="*/ 501331 h 624899"/>
                <a:gd name="connsiteX19" fmla="*/ 1207788 w 1235898"/>
                <a:gd name="connsiteY19" fmla="*/ 511923 h 624899"/>
                <a:gd name="connsiteX20" fmla="*/ 1183075 w 1235898"/>
                <a:gd name="connsiteY20" fmla="*/ 543697 h 624899"/>
                <a:gd name="connsiteX21" fmla="*/ 1158361 w 1235898"/>
                <a:gd name="connsiteY21" fmla="*/ 575472 h 624899"/>
                <a:gd name="connsiteX22" fmla="*/ 1147770 w 1235898"/>
                <a:gd name="connsiteY22" fmla="*/ 579002 h 624899"/>
                <a:gd name="connsiteX23" fmla="*/ 1084221 w 1235898"/>
                <a:gd name="connsiteY23" fmla="*/ 582533 h 624899"/>
                <a:gd name="connsiteX24" fmla="*/ 1073629 w 1235898"/>
                <a:gd name="connsiteY24" fmla="*/ 589594 h 624899"/>
                <a:gd name="connsiteX25" fmla="*/ 1052446 w 1235898"/>
                <a:gd name="connsiteY25" fmla="*/ 596655 h 624899"/>
                <a:gd name="connsiteX26" fmla="*/ 1041855 w 1235898"/>
                <a:gd name="connsiteY26" fmla="*/ 603716 h 624899"/>
                <a:gd name="connsiteX27" fmla="*/ 1034794 w 1235898"/>
                <a:gd name="connsiteY27" fmla="*/ 614308 h 624899"/>
                <a:gd name="connsiteX28" fmla="*/ 1013611 w 1235898"/>
                <a:gd name="connsiteY28" fmla="*/ 624899 h 624899"/>
                <a:gd name="connsiteX29" fmla="*/ 837086 w 1235898"/>
                <a:gd name="connsiteY29" fmla="*/ 621369 h 624899"/>
                <a:gd name="connsiteX30" fmla="*/ 826494 w 1235898"/>
                <a:gd name="connsiteY30" fmla="*/ 617838 h 624899"/>
                <a:gd name="connsiteX31" fmla="*/ 812372 w 1235898"/>
                <a:gd name="connsiteY31" fmla="*/ 614308 h 624899"/>
                <a:gd name="connsiteX32" fmla="*/ 791189 w 1235898"/>
                <a:gd name="connsiteY32" fmla="*/ 607247 h 624899"/>
                <a:gd name="connsiteX33" fmla="*/ 784128 w 1235898"/>
                <a:gd name="connsiteY33" fmla="*/ 600185 h 624899"/>
                <a:gd name="connsiteX34" fmla="*/ 762945 w 1235898"/>
                <a:gd name="connsiteY34" fmla="*/ 586063 h 624899"/>
                <a:gd name="connsiteX35" fmla="*/ 752354 w 1235898"/>
                <a:gd name="connsiteY35" fmla="*/ 575472 h 624899"/>
                <a:gd name="connsiteX36" fmla="*/ 745293 w 1235898"/>
                <a:gd name="connsiteY36" fmla="*/ 564880 h 624899"/>
                <a:gd name="connsiteX37" fmla="*/ 734701 w 1235898"/>
                <a:gd name="connsiteY37" fmla="*/ 557819 h 624899"/>
                <a:gd name="connsiteX38" fmla="*/ 727640 w 1235898"/>
                <a:gd name="connsiteY38" fmla="*/ 547228 h 624899"/>
                <a:gd name="connsiteX39" fmla="*/ 717049 w 1235898"/>
                <a:gd name="connsiteY39" fmla="*/ 536636 h 624899"/>
                <a:gd name="connsiteX40" fmla="*/ 713518 w 1235898"/>
                <a:gd name="connsiteY40" fmla="*/ 522514 h 624899"/>
                <a:gd name="connsiteX41" fmla="*/ 671152 w 1235898"/>
                <a:gd name="connsiteY41" fmla="*/ 511923 h 624899"/>
                <a:gd name="connsiteX42" fmla="*/ 657030 w 1235898"/>
                <a:gd name="connsiteY42" fmla="*/ 508392 h 624899"/>
                <a:gd name="connsiteX43" fmla="*/ 625255 w 1235898"/>
                <a:gd name="connsiteY43" fmla="*/ 490740 h 624899"/>
                <a:gd name="connsiteX44" fmla="*/ 604072 w 1235898"/>
                <a:gd name="connsiteY44" fmla="*/ 476618 h 624899"/>
                <a:gd name="connsiteX45" fmla="*/ 593481 w 1235898"/>
                <a:gd name="connsiteY45" fmla="*/ 469557 h 624899"/>
                <a:gd name="connsiteX46" fmla="*/ 582889 w 1235898"/>
                <a:gd name="connsiteY46" fmla="*/ 458965 h 624899"/>
                <a:gd name="connsiteX47" fmla="*/ 561706 w 1235898"/>
                <a:gd name="connsiteY47" fmla="*/ 451904 h 624899"/>
                <a:gd name="connsiteX48" fmla="*/ 551115 w 1235898"/>
                <a:gd name="connsiteY48" fmla="*/ 444843 h 624899"/>
                <a:gd name="connsiteX49" fmla="*/ 536993 w 1235898"/>
                <a:gd name="connsiteY49" fmla="*/ 423660 h 624899"/>
                <a:gd name="connsiteX50" fmla="*/ 526401 w 1235898"/>
                <a:gd name="connsiteY50" fmla="*/ 388355 h 624899"/>
                <a:gd name="connsiteX51" fmla="*/ 515810 w 1235898"/>
                <a:gd name="connsiteY51" fmla="*/ 377764 h 624899"/>
                <a:gd name="connsiteX52" fmla="*/ 512279 w 1235898"/>
                <a:gd name="connsiteY52" fmla="*/ 367172 h 624899"/>
                <a:gd name="connsiteX53" fmla="*/ 508749 w 1235898"/>
                <a:gd name="connsiteY53" fmla="*/ 331867 h 624899"/>
                <a:gd name="connsiteX54" fmla="*/ 476974 w 1235898"/>
                <a:gd name="connsiteY54" fmla="*/ 307154 h 624899"/>
                <a:gd name="connsiteX55" fmla="*/ 466383 w 1235898"/>
                <a:gd name="connsiteY55" fmla="*/ 300093 h 624899"/>
                <a:gd name="connsiteX56" fmla="*/ 455791 w 1235898"/>
                <a:gd name="connsiteY56" fmla="*/ 293032 h 624899"/>
                <a:gd name="connsiteX57" fmla="*/ 445200 w 1235898"/>
                <a:gd name="connsiteY57" fmla="*/ 282440 h 624899"/>
                <a:gd name="connsiteX58" fmla="*/ 424017 w 1235898"/>
                <a:gd name="connsiteY58" fmla="*/ 275379 h 624899"/>
                <a:gd name="connsiteX59" fmla="*/ 392242 w 1235898"/>
                <a:gd name="connsiteY59" fmla="*/ 264788 h 624899"/>
                <a:gd name="connsiteX60" fmla="*/ 381651 w 1235898"/>
                <a:gd name="connsiteY60" fmla="*/ 261257 h 624899"/>
                <a:gd name="connsiteX61" fmla="*/ 367529 w 1235898"/>
                <a:gd name="connsiteY61" fmla="*/ 254196 h 624899"/>
                <a:gd name="connsiteX62" fmla="*/ 349876 w 1235898"/>
                <a:gd name="connsiteY62" fmla="*/ 240074 h 624899"/>
                <a:gd name="connsiteX63" fmla="*/ 339285 w 1235898"/>
                <a:gd name="connsiteY63" fmla="*/ 229483 h 624899"/>
                <a:gd name="connsiteX64" fmla="*/ 328693 w 1235898"/>
                <a:gd name="connsiteY64" fmla="*/ 222422 h 624899"/>
                <a:gd name="connsiteX65" fmla="*/ 321632 w 1235898"/>
                <a:gd name="connsiteY65" fmla="*/ 211830 h 624899"/>
                <a:gd name="connsiteX66" fmla="*/ 311041 w 1235898"/>
                <a:gd name="connsiteY66" fmla="*/ 204769 h 624899"/>
                <a:gd name="connsiteX67" fmla="*/ 307510 w 1235898"/>
                <a:gd name="connsiteY67" fmla="*/ 194178 h 624899"/>
                <a:gd name="connsiteX68" fmla="*/ 289858 w 1235898"/>
                <a:gd name="connsiteY68" fmla="*/ 172995 h 624899"/>
                <a:gd name="connsiteX69" fmla="*/ 282797 w 1235898"/>
                <a:gd name="connsiteY69" fmla="*/ 151812 h 624899"/>
                <a:gd name="connsiteX70" fmla="*/ 279266 w 1235898"/>
                <a:gd name="connsiteY70" fmla="*/ 120037 h 624899"/>
                <a:gd name="connsiteX71" fmla="*/ 268675 w 1235898"/>
                <a:gd name="connsiteY71" fmla="*/ 116507 h 624899"/>
                <a:gd name="connsiteX72" fmla="*/ 229839 w 1235898"/>
                <a:gd name="connsiteY72" fmla="*/ 120037 h 624899"/>
                <a:gd name="connsiteX73" fmla="*/ 219248 w 1235898"/>
                <a:gd name="connsiteY73" fmla="*/ 123568 h 624899"/>
                <a:gd name="connsiteX74" fmla="*/ 191004 w 1235898"/>
                <a:gd name="connsiteY74" fmla="*/ 120037 h 624899"/>
                <a:gd name="connsiteX75" fmla="*/ 180412 w 1235898"/>
                <a:gd name="connsiteY75" fmla="*/ 116507 h 624899"/>
                <a:gd name="connsiteX76" fmla="*/ 159229 w 1235898"/>
                <a:gd name="connsiteY76" fmla="*/ 102385 h 624899"/>
                <a:gd name="connsiteX77" fmla="*/ 138046 w 1235898"/>
                <a:gd name="connsiteY77" fmla="*/ 95324 h 624899"/>
                <a:gd name="connsiteX78" fmla="*/ 116863 w 1235898"/>
                <a:gd name="connsiteY78" fmla="*/ 88263 h 624899"/>
                <a:gd name="connsiteX79" fmla="*/ 106272 w 1235898"/>
                <a:gd name="connsiteY79" fmla="*/ 84732 h 624899"/>
                <a:gd name="connsiteX80" fmla="*/ 95680 w 1235898"/>
                <a:gd name="connsiteY80" fmla="*/ 74141 h 624899"/>
                <a:gd name="connsiteX81" fmla="*/ 85089 w 1235898"/>
                <a:gd name="connsiteY81" fmla="*/ 67080 h 624899"/>
                <a:gd name="connsiteX82" fmla="*/ 67436 w 1235898"/>
                <a:gd name="connsiteY82" fmla="*/ 52958 h 624899"/>
                <a:gd name="connsiteX83" fmla="*/ 35662 w 1235898"/>
                <a:gd name="connsiteY83" fmla="*/ 31775 h 624899"/>
                <a:gd name="connsiteX84" fmla="*/ 25070 w 1235898"/>
                <a:gd name="connsiteY84" fmla="*/ 24714 h 624899"/>
                <a:gd name="connsiteX85" fmla="*/ 14479 w 1235898"/>
                <a:gd name="connsiteY85" fmla="*/ 21183 h 624899"/>
                <a:gd name="connsiteX86" fmla="*/ 3887 w 1235898"/>
                <a:gd name="connsiteY86" fmla="*/ 28244 h 624899"/>
                <a:gd name="connsiteX87" fmla="*/ 357 w 1235898"/>
                <a:gd name="connsiteY87" fmla="*/ 38836 h 624899"/>
                <a:gd name="connsiteX88" fmla="*/ 3887 w 1235898"/>
                <a:gd name="connsiteY88" fmla="*/ 95324 h 624899"/>
                <a:gd name="connsiteX89" fmla="*/ 25070 w 1235898"/>
                <a:gd name="connsiteY89" fmla="*/ 109446 h 624899"/>
                <a:gd name="connsiteX90" fmla="*/ 35662 w 1235898"/>
                <a:gd name="connsiteY90" fmla="*/ 116507 h 624899"/>
                <a:gd name="connsiteX91" fmla="*/ 53314 w 1235898"/>
                <a:gd name="connsiteY91" fmla="*/ 137690 h 624899"/>
                <a:gd name="connsiteX92" fmla="*/ 60375 w 1235898"/>
                <a:gd name="connsiteY92" fmla="*/ 158873 h 624899"/>
                <a:gd name="connsiteX93" fmla="*/ 70967 w 1235898"/>
                <a:gd name="connsiteY93" fmla="*/ 180056 h 624899"/>
                <a:gd name="connsiteX94" fmla="*/ 81558 w 1235898"/>
                <a:gd name="connsiteY94" fmla="*/ 187117 h 624899"/>
                <a:gd name="connsiteX95" fmla="*/ 88619 w 1235898"/>
                <a:gd name="connsiteY95" fmla="*/ 197708 h 624899"/>
                <a:gd name="connsiteX96" fmla="*/ 109802 w 1235898"/>
                <a:gd name="connsiteY96" fmla="*/ 218891 h 624899"/>
                <a:gd name="connsiteX97" fmla="*/ 116863 w 1235898"/>
                <a:gd name="connsiteY97" fmla="*/ 229483 h 624899"/>
                <a:gd name="connsiteX98" fmla="*/ 138046 w 1235898"/>
                <a:gd name="connsiteY98" fmla="*/ 247135 h 624899"/>
                <a:gd name="connsiteX99" fmla="*/ 145107 w 1235898"/>
                <a:gd name="connsiteY99" fmla="*/ 257727 h 624899"/>
                <a:gd name="connsiteX100" fmla="*/ 148638 w 1235898"/>
                <a:gd name="connsiteY100" fmla="*/ 268318 h 624899"/>
                <a:gd name="connsiteX101" fmla="*/ 159229 w 1235898"/>
                <a:gd name="connsiteY101" fmla="*/ 275379 h 624899"/>
                <a:gd name="connsiteX102" fmla="*/ 169821 w 1235898"/>
                <a:gd name="connsiteY102" fmla="*/ 296562 h 624899"/>
                <a:gd name="connsiteX103" fmla="*/ 173351 w 1235898"/>
                <a:gd name="connsiteY103" fmla="*/ 307154 h 624899"/>
                <a:gd name="connsiteX104" fmla="*/ 180412 w 1235898"/>
                <a:gd name="connsiteY104" fmla="*/ 317745 h 624899"/>
                <a:gd name="connsiteX105" fmla="*/ 183943 w 1235898"/>
                <a:gd name="connsiteY105" fmla="*/ 328337 h 624899"/>
                <a:gd name="connsiteX106" fmla="*/ 194534 w 1235898"/>
                <a:gd name="connsiteY106" fmla="*/ 331867 h 624899"/>
                <a:gd name="connsiteX107" fmla="*/ 201595 w 1235898"/>
                <a:gd name="connsiteY107" fmla="*/ 342459 h 624899"/>
                <a:gd name="connsiteX108" fmla="*/ 222778 w 1235898"/>
                <a:gd name="connsiteY108" fmla="*/ 349520 h 624899"/>
                <a:gd name="connsiteX109" fmla="*/ 251022 w 1235898"/>
                <a:gd name="connsiteY109" fmla="*/ 360111 h 624899"/>
                <a:gd name="connsiteX110" fmla="*/ 279266 w 1235898"/>
                <a:gd name="connsiteY110" fmla="*/ 367172 h 624899"/>
                <a:gd name="connsiteX111" fmla="*/ 300449 w 1235898"/>
                <a:gd name="connsiteY111" fmla="*/ 381294 h 624899"/>
                <a:gd name="connsiteX112" fmla="*/ 311041 w 1235898"/>
                <a:gd name="connsiteY112" fmla="*/ 388355 h 624899"/>
                <a:gd name="connsiteX113" fmla="*/ 321632 w 1235898"/>
                <a:gd name="connsiteY113" fmla="*/ 402477 h 624899"/>
                <a:gd name="connsiteX114" fmla="*/ 328693 w 1235898"/>
                <a:gd name="connsiteY114" fmla="*/ 413069 h 624899"/>
                <a:gd name="connsiteX115" fmla="*/ 339285 w 1235898"/>
                <a:gd name="connsiteY115" fmla="*/ 420130 h 624899"/>
                <a:gd name="connsiteX116" fmla="*/ 349876 w 1235898"/>
                <a:gd name="connsiteY116" fmla="*/ 430721 h 624899"/>
                <a:gd name="connsiteX117" fmla="*/ 363998 w 1235898"/>
                <a:gd name="connsiteY117" fmla="*/ 462496 h 624899"/>
                <a:gd name="connsiteX118" fmla="*/ 374590 w 1235898"/>
                <a:gd name="connsiteY118" fmla="*/ 466026 h 624899"/>
                <a:gd name="connsiteX119" fmla="*/ 385181 w 1235898"/>
                <a:gd name="connsiteY119" fmla="*/ 473087 h 624899"/>
                <a:gd name="connsiteX120" fmla="*/ 402834 w 1235898"/>
                <a:gd name="connsiteY120" fmla="*/ 483679 h 62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235898" h="624899">
                  <a:moveTo>
                    <a:pt x="1063038" y="0"/>
                  </a:moveTo>
                  <a:cubicBezTo>
                    <a:pt x="1054423" y="2872"/>
                    <a:pt x="1048699" y="3748"/>
                    <a:pt x="1041855" y="10592"/>
                  </a:cubicBezTo>
                  <a:cubicBezTo>
                    <a:pt x="1038855" y="13592"/>
                    <a:pt x="1037510" y="17923"/>
                    <a:pt x="1034794" y="21183"/>
                  </a:cubicBezTo>
                  <a:cubicBezTo>
                    <a:pt x="1031597" y="25019"/>
                    <a:pt x="1027733" y="28244"/>
                    <a:pt x="1024202" y="31775"/>
                  </a:cubicBezTo>
                  <a:cubicBezTo>
                    <a:pt x="1022538" y="36768"/>
                    <a:pt x="1017141" y="52058"/>
                    <a:pt x="1017141" y="56488"/>
                  </a:cubicBezTo>
                  <a:cubicBezTo>
                    <a:pt x="1017141" y="74180"/>
                    <a:pt x="1018718" y="91862"/>
                    <a:pt x="1020672" y="109446"/>
                  </a:cubicBezTo>
                  <a:cubicBezTo>
                    <a:pt x="1021331" y="115374"/>
                    <a:pt x="1026942" y="126848"/>
                    <a:pt x="1031263" y="130629"/>
                  </a:cubicBezTo>
                  <a:cubicBezTo>
                    <a:pt x="1037650" y="136217"/>
                    <a:pt x="1046445" y="138751"/>
                    <a:pt x="1052446" y="144751"/>
                  </a:cubicBezTo>
                  <a:cubicBezTo>
                    <a:pt x="1065670" y="157973"/>
                    <a:pt x="1058301" y="153763"/>
                    <a:pt x="1073629" y="158873"/>
                  </a:cubicBezTo>
                  <a:cubicBezTo>
                    <a:pt x="1075983" y="162403"/>
                    <a:pt x="1077497" y="166670"/>
                    <a:pt x="1080690" y="169464"/>
                  </a:cubicBezTo>
                  <a:cubicBezTo>
                    <a:pt x="1110375" y="195438"/>
                    <a:pt x="1091452" y="176610"/>
                    <a:pt x="1112465" y="187117"/>
                  </a:cubicBezTo>
                  <a:cubicBezTo>
                    <a:pt x="1139834" y="200802"/>
                    <a:pt x="1107031" y="188837"/>
                    <a:pt x="1133648" y="197708"/>
                  </a:cubicBezTo>
                  <a:cubicBezTo>
                    <a:pt x="1157927" y="213894"/>
                    <a:pt x="1146780" y="209146"/>
                    <a:pt x="1165422" y="215361"/>
                  </a:cubicBezTo>
                  <a:cubicBezTo>
                    <a:pt x="1167776" y="218891"/>
                    <a:pt x="1169483" y="222952"/>
                    <a:pt x="1172483" y="225952"/>
                  </a:cubicBezTo>
                  <a:cubicBezTo>
                    <a:pt x="1175484" y="228952"/>
                    <a:pt x="1180721" y="229482"/>
                    <a:pt x="1183075" y="233013"/>
                  </a:cubicBezTo>
                  <a:cubicBezTo>
                    <a:pt x="1185766" y="237050"/>
                    <a:pt x="1184435" y="242795"/>
                    <a:pt x="1186605" y="247135"/>
                  </a:cubicBezTo>
                  <a:cubicBezTo>
                    <a:pt x="1190400" y="254725"/>
                    <a:pt x="1198043" y="260267"/>
                    <a:pt x="1200727" y="268318"/>
                  </a:cubicBezTo>
                  <a:cubicBezTo>
                    <a:pt x="1205600" y="282935"/>
                    <a:pt x="1202194" y="275813"/>
                    <a:pt x="1211319" y="289501"/>
                  </a:cubicBezTo>
                  <a:cubicBezTo>
                    <a:pt x="1235898" y="363251"/>
                    <a:pt x="1217857" y="305201"/>
                    <a:pt x="1211319" y="501331"/>
                  </a:cubicBezTo>
                  <a:cubicBezTo>
                    <a:pt x="1211195" y="505051"/>
                    <a:pt x="1209595" y="508670"/>
                    <a:pt x="1207788" y="511923"/>
                  </a:cubicBezTo>
                  <a:cubicBezTo>
                    <a:pt x="1185081" y="552795"/>
                    <a:pt x="1203088" y="517966"/>
                    <a:pt x="1183075" y="543697"/>
                  </a:cubicBezTo>
                  <a:cubicBezTo>
                    <a:pt x="1175521" y="553409"/>
                    <a:pt x="1169459" y="568073"/>
                    <a:pt x="1158361" y="575472"/>
                  </a:cubicBezTo>
                  <a:cubicBezTo>
                    <a:pt x="1155265" y="577536"/>
                    <a:pt x="1151475" y="578649"/>
                    <a:pt x="1147770" y="579002"/>
                  </a:cubicBezTo>
                  <a:cubicBezTo>
                    <a:pt x="1126650" y="581013"/>
                    <a:pt x="1105404" y="581356"/>
                    <a:pt x="1084221" y="582533"/>
                  </a:cubicBezTo>
                  <a:cubicBezTo>
                    <a:pt x="1080690" y="584887"/>
                    <a:pt x="1077507" y="587871"/>
                    <a:pt x="1073629" y="589594"/>
                  </a:cubicBezTo>
                  <a:cubicBezTo>
                    <a:pt x="1066828" y="592617"/>
                    <a:pt x="1058639" y="592526"/>
                    <a:pt x="1052446" y="596655"/>
                  </a:cubicBezTo>
                  <a:lnTo>
                    <a:pt x="1041855" y="603716"/>
                  </a:lnTo>
                  <a:cubicBezTo>
                    <a:pt x="1039501" y="607247"/>
                    <a:pt x="1037794" y="611308"/>
                    <a:pt x="1034794" y="614308"/>
                  </a:cubicBezTo>
                  <a:cubicBezTo>
                    <a:pt x="1027950" y="621152"/>
                    <a:pt x="1022225" y="622028"/>
                    <a:pt x="1013611" y="624899"/>
                  </a:cubicBezTo>
                  <a:lnTo>
                    <a:pt x="837086" y="621369"/>
                  </a:lnTo>
                  <a:cubicBezTo>
                    <a:pt x="833367" y="621229"/>
                    <a:pt x="830072" y="618860"/>
                    <a:pt x="826494" y="617838"/>
                  </a:cubicBezTo>
                  <a:cubicBezTo>
                    <a:pt x="821829" y="616505"/>
                    <a:pt x="817020" y="615702"/>
                    <a:pt x="812372" y="614308"/>
                  </a:cubicBezTo>
                  <a:cubicBezTo>
                    <a:pt x="805243" y="612169"/>
                    <a:pt x="791189" y="607247"/>
                    <a:pt x="791189" y="607247"/>
                  </a:cubicBezTo>
                  <a:cubicBezTo>
                    <a:pt x="788835" y="604893"/>
                    <a:pt x="786791" y="602182"/>
                    <a:pt x="784128" y="600185"/>
                  </a:cubicBezTo>
                  <a:cubicBezTo>
                    <a:pt x="777339" y="595093"/>
                    <a:pt x="768946" y="592064"/>
                    <a:pt x="762945" y="586063"/>
                  </a:cubicBezTo>
                  <a:cubicBezTo>
                    <a:pt x="759415" y="582533"/>
                    <a:pt x="755550" y="579308"/>
                    <a:pt x="752354" y="575472"/>
                  </a:cubicBezTo>
                  <a:cubicBezTo>
                    <a:pt x="749638" y="572212"/>
                    <a:pt x="748293" y="567880"/>
                    <a:pt x="745293" y="564880"/>
                  </a:cubicBezTo>
                  <a:cubicBezTo>
                    <a:pt x="742293" y="561880"/>
                    <a:pt x="738232" y="560173"/>
                    <a:pt x="734701" y="557819"/>
                  </a:cubicBezTo>
                  <a:cubicBezTo>
                    <a:pt x="732347" y="554289"/>
                    <a:pt x="730356" y="550488"/>
                    <a:pt x="727640" y="547228"/>
                  </a:cubicBezTo>
                  <a:cubicBezTo>
                    <a:pt x="724444" y="543392"/>
                    <a:pt x="719526" y="540971"/>
                    <a:pt x="717049" y="536636"/>
                  </a:cubicBezTo>
                  <a:cubicBezTo>
                    <a:pt x="714642" y="532423"/>
                    <a:pt x="716624" y="526242"/>
                    <a:pt x="713518" y="522514"/>
                  </a:cubicBezTo>
                  <a:cubicBezTo>
                    <a:pt x="705631" y="513050"/>
                    <a:pt x="678079" y="512789"/>
                    <a:pt x="671152" y="511923"/>
                  </a:cubicBezTo>
                  <a:cubicBezTo>
                    <a:pt x="666445" y="510746"/>
                    <a:pt x="661370" y="510562"/>
                    <a:pt x="657030" y="508392"/>
                  </a:cubicBezTo>
                  <a:cubicBezTo>
                    <a:pt x="608484" y="484118"/>
                    <a:pt x="654540" y="500500"/>
                    <a:pt x="625255" y="490740"/>
                  </a:cubicBezTo>
                  <a:lnTo>
                    <a:pt x="604072" y="476618"/>
                  </a:lnTo>
                  <a:cubicBezTo>
                    <a:pt x="600542" y="474264"/>
                    <a:pt x="596481" y="472557"/>
                    <a:pt x="593481" y="469557"/>
                  </a:cubicBezTo>
                  <a:cubicBezTo>
                    <a:pt x="589950" y="466026"/>
                    <a:pt x="587254" y="461390"/>
                    <a:pt x="582889" y="458965"/>
                  </a:cubicBezTo>
                  <a:cubicBezTo>
                    <a:pt x="576383" y="455350"/>
                    <a:pt x="567899" y="456033"/>
                    <a:pt x="561706" y="451904"/>
                  </a:cubicBezTo>
                  <a:lnTo>
                    <a:pt x="551115" y="444843"/>
                  </a:lnTo>
                  <a:cubicBezTo>
                    <a:pt x="546408" y="437782"/>
                    <a:pt x="539051" y="431893"/>
                    <a:pt x="536993" y="423660"/>
                  </a:cubicBezTo>
                  <a:cubicBezTo>
                    <a:pt x="535393" y="417261"/>
                    <a:pt x="529265" y="391219"/>
                    <a:pt x="526401" y="388355"/>
                  </a:cubicBezTo>
                  <a:lnTo>
                    <a:pt x="515810" y="377764"/>
                  </a:lnTo>
                  <a:cubicBezTo>
                    <a:pt x="514633" y="374233"/>
                    <a:pt x="512845" y="370850"/>
                    <a:pt x="512279" y="367172"/>
                  </a:cubicBezTo>
                  <a:cubicBezTo>
                    <a:pt x="510481" y="355483"/>
                    <a:pt x="512227" y="343171"/>
                    <a:pt x="508749" y="331867"/>
                  </a:cubicBezTo>
                  <a:cubicBezTo>
                    <a:pt x="506609" y="324911"/>
                    <a:pt x="477747" y="307669"/>
                    <a:pt x="476974" y="307154"/>
                  </a:cubicBezTo>
                  <a:lnTo>
                    <a:pt x="466383" y="300093"/>
                  </a:lnTo>
                  <a:cubicBezTo>
                    <a:pt x="462852" y="297739"/>
                    <a:pt x="458791" y="296033"/>
                    <a:pt x="455791" y="293032"/>
                  </a:cubicBezTo>
                  <a:cubicBezTo>
                    <a:pt x="452261" y="289501"/>
                    <a:pt x="449565" y="284865"/>
                    <a:pt x="445200" y="282440"/>
                  </a:cubicBezTo>
                  <a:cubicBezTo>
                    <a:pt x="438694" y="278825"/>
                    <a:pt x="431078" y="277733"/>
                    <a:pt x="424017" y="275379"/>
                  </a:cubicBezTo>
                  <a:lnTo>
                    <a:pt x="392242" y="264788"/>
                  </a:lnTo>
                  <a:cubicBezTo>
                    <a:pt x="388712" y="263611"/>
                    <a:pt x="384979" y="262921"/>
                    <a:pt x="381651" y="261257"/>
                  </a:cubicBezTo>
                  <a:lnTo>
                    <a:pt x="367529" y="254196"/>
                  </a:lnTo>
                  <a:cubicBezTo>
                    <a:pt x="351738" y="230510"/>
                    <a:pt x="370340" y="253717"/>
                    <a:pt x="349876" y="240074"/>
                  </a:cubicBezTo>
                  <a:cubicBezTo>
                    <a:pt x="345722" y="237305"/>
                    <a:pt x="343121" y="232679"/>
                    <a:pt x="339285" y="229483"/>
                  </a:cubicBezTo>
                  <a:cubicBezTo>
                    <a:pt x="336025" y="226767"/>
                    <a:pt x="332224" y="224776"/>
                    <a:pt x="328693" y="222422"/>
                  </a:cubicBezTo>
                  <a:cubicBezTo>
                    <a:pt x="326339" y="218891"/>
                    <a:pt x="324632" y="214831"/>
                    <a:pt x="321632" y="211830"/>
                  </a:cubicBezTo>
                  <a:cubicBezTo>
                    <a:pt x="318632" y="208830"/>
                    <a:pt x="313692" y="208082"/>
                    <a:pt x="311041" y="204769"/>
                  </a:cubicBezTo>
                  <a:cubicBezTo>
                    <a:pt x="308716" y="201863"/>
                    <a:pt x="309174" y="197506"/>
                    <a:pt x="307510" y="194178"/>
                  </a:cubicBezTo>
                  <a:cubicBezTo>
                    <a:pt x="302594" y="184346"/>
                    <a:pt x="297668" y="180805"/>
                    <a:pt x="289858" y="172995"/>
                  </a:cubicBezTo>
                  <a:cubicBezTo>
                    <a:pt x="287504" y="165934"/>
                    <a:pt x="283619" y="159209"/>
                    <a:pt x="282797" y="151812"/>
                  </a:cubicBezTo>
                  <a:cubicBezTo>
                    <a:pt x="281620" y="141220"/>
                    <a:pt x="283224" y="129932"/>
                    <a:pt x="279266" y="120037"/>
                  </a:cubicBezTo>
                  <a:cubicBezTo>
                    <a:pt x="277884" y="116582"/>
                    <a:pt x="272205" y="117684"/>
                    <a:pt x="268675" y="116507"/>
                  </a:cubicBezTo>
                  <a:cubicBezTo>
                    <a:pt x="255730" y="117684"/>
                    <a:pt x="242707" y="118199"/>
                    <a:pt x="229839" y="120037"/>
                  </a:cubicBezTo>
                  <a:cubicBezTo>
                    <a:pt x="226155" y="120563"/>
                    <a:pt x="222969" y="123568"/>
                    <a:pt x="219248" y="123568"/>
                  </a:cubicBezTo>
                  <a:cubicBezTo>
                    <a:pt x="209760" y="123568"/>
                    <a:pt x="200419" y="121214"/>
                    <a:pt x="191004" y="120037"/>
                  </a:cubicBezTo>
                  <a:cubicBezTo>
                    <a:pt x="187473" y="118860"/>
                    <a:pt x="183665" y="118314"/>
                    <a:pt x="180412" y="116507"/>
                  </a:cubicBezTo>
                  <a:cubicBezTo>
                    <a:pt x="172994" y="112386"/>
                    <a:pt x="167280" y="105069"/>
                    <a:pt x="159229" y="102385"/>
                  </a:cubicBezTo>
                  <a:lnTo>
                    <a:pt x="138046" y="95324"/>
                  </a:lnTo>
                  <a:lnTo>
                    <a:pt x="116863" y="88263"/>
                  </a:lnTo>
                  <a:lnTo>
                    <a:pt x="106272" y="84732"/>
                  </a:lnTo>
                  <a:cubicBezTo>
                    <a:pt x="102741" y="81202"/>
                    <a:pt x="99516" y="77337"/>
                    <a:pt x="95680" y="74141"/>
                  </a:cubicBezTo>
                  <a:cubicBezTo>
                    <a:pt x="92420" y="71425"/>
                    <a:pt x="88089" y="70080"/>
                    <a:pt x="85089" y="67080"/>
                  </a:cubicBezTo>
                  <a:cubicBezTo>
                    <a:pt x="69121" y="51111"/>
                    <a:pt x="88055" y="59830"/>
                    <a:pt x="67436" y="52958"/>
                  </a:cubicBezTo>
                  <a:lnTo>
                    <a:pt x="35662" y="31775"/>
                  </a:lnTo>
                  <a:cubicBezTo>
                    <a:pt x="32131" y="29421"/>
                    <a:pt x="29095" y="26056"/>
                    <a:pt x="25070" y="24714"/>
                  </a:cubicBezTo>
                  <a:lnTo>
                    <a:pt x="14479" y="21183"/>
                  </a:lnTo>
                  <a:cubicBezTo>
                    <a:pt x="10948" y="23537"/>
                    <a:pt x="6538" y="24931"/>
                    <a:pt x="3887" y="28244"/>
                  </a:cubicBezTo>
                  <a:cubicBezTo>
                    <a:pt x="1562" y="31150"/>
                    <a:pt x="357" y="35114"/>
                    <a:pt x="357" y="38836"/>
                  </a:cubicBezTo>
                  <a:cubicBezTo>
                    <a:pt x="357" y="57702"/>
                    <a:pt x="0" y="76863"/>
                    <a:pt x="3887" y="95324"/>
                  </a:cubicBezTo>
                  <a:cubicBezTo>
                    <a:pt x="6249" y="106542"/>
                    <a:pt x="17838" y="105830"/>
                    <a:pt x="25070" y="109446"/>
                  </a:cubicBezTo>
                  <a:cubicBezTo>
                    <a:pt x="28865" y="111344"/>
                    <a:pt x="32402" y="113791"/>
                    <a:pt x="35662" y="116507"/>
                  </a:cubicBezTo>
                  <a:cubicBezTo>
                    <a:pt x="41531" y="121398"/>
                    <a:pt x="50047" y="130338"/>
                    <a:pt x="53314" y="137690"/>
                  </a:cubicBezTo>
                  <a:cubicBezTo>
                    <a:pt x="56337" y="144491"/>
                    <a:pt x="58021" y="151812"/>
                    <a:pt x="60375" y="158873"/>
                  </a:cubicBezTo>
                  <a:cubicBezTo>
                    <a:pt x="63246" y="167486"/>
                    <a:pt x="64125" y="173213"/>
                    <a:pt x="70967" y="180056"/>
                  </a:cubicBezTo>
                  <a:cubicBezTo>
                    <a:pt x="73967" y="183056"/>
                    <a:pt x="78028" y="184763"/>
                    <a:pt x="81558" y="187117"/>
                  </a:cubicBezTo>
                  <a:cubicBezTo>
                    <a:pt x="83912" y="190647"/>
                    <a:pt x="85800" y="194537"/>
                    <a:pt x="88619" y="197708"/>
                  </a:cubicBezTo>
                  <a:cubicBezTo>
                    <a:pt x="95253" y="205171"/>
                    <a:pt x="104263" y="210582"/>
                    <a:pt x="109802" y="218891"/>
                  </a:cubicBezTo>
                  <a:cubicBezTo>
                    <a:pt x="112156" y="222422"/>
                    <a:pt x="114146" y="226223"/>
                    <a:pt x="116863" y="229483"/>
                  </a:cubicBezTo>
                  <a:cubicBezTo>
                    <a:pt x="125356" y="239674"/>
                    <a:pt x="127634" y="240193"/>
                    <a:pt x="138046" y="247135"/>
                  </a:cubicBezTo>
                  <a:cubicBezTo>
                    <a:pt x="140400" y="250666"/>
                    <a:pt x="143209" y="253932"/>
                    <a:pt x="145107" y="257727"/>
                  </a:cubicBezTo>
                  <a:cubicBezTo>
                    <a:pt x="146771" y="261055"/>
                    <a:pt x="146313" y="265412"/>
                    <a:pt x="148638" y="268318"/>
                  </a:cubicBezTo>
                  <a:cubicBezTo>
                    <a:pt x="151289" y="271631"/>
                    <a:pt x="155699" y="273025"/>
                    <a:pt x="159229" y="275379"/>
                  </a:cubicBezTo>
                  <a:cubicBezTo>
                    <a:pt x="168107" y="302010"/>
                    <a:pt x="156130" y="269178"/>
                    <a:pt x="169821" y="296562"/>
                  </a:cubicBezTo>
                  <a:cubicBezTo>
                    <a:pt x="171485" y="299891"/>
                    <a:pt x="171687" y="303825"/>
                    <a:pt x="173351" y="307154"/>
                  </a:cubicBezTo>
                  <a:cubicBezTo>
                    <a:pt x="175248" y="310949"/>
                    <a:pt x="178514" y="313950"/>
                    <a:pt x="180412" y="317745"/>
                  </a:cubicBezTo>
                  <a:cubicBezTo>
                    <a:pt x="182076" y="321074"/>
                    <a:pt x="181311" y="325705"/>
                    <a:pt x="183943" y="328337"/>
                  </a:cubicBezTo>
                  <a:cubicBezTo>
                    <a:pt x="186574" y="330968"/>
                    <a:pt x="191004" y="330690"/>
                    <a:pt x="194534" y="331867"/>
                  </a:cubicBezTo>
                  <a:cubicBezTo>
                    <a:pt x="196888" y="335398"/>
                    <a:pt x="197997" y="340210"/>
                    <a:pt x="201595" y="342459"/>
                  </a:cubicBezTo>
                  <a:cubicBezTo>
                    <a:pt x="207907" y="346404"/>
                    <a:pt x="216585" y="345392"/>
                    <a:pt x="222778" y="349520"/>
                  </a:cubicBezTo>
                  <a:cubicBezTo>
                    <a:pt x="239452" y="360636"/>
                    <a:pt x="227669" y="354722"/>
                    <a:pt x="251022" y="360111"/>
                  </a:cubicBezTo>
                  <a:cubicBezTo>
                    <a:pt x="260478" y="362293"/>
                    <a:pt x="279266" y="367172"/>
                    <a:pt x="279266" y="367172"/>
                  </a:cubicBezTo>
                  <a:lnTo>
                    <a:pt x="300449" y="381294"/>
                  </a:lnTo>
                  <a:lnTo>
                    <a:pt x="311041" y="388355"/>
                  </a:lnTo>
                  <a:cubicBezTo>
                    <a:pt x="314571" y="393062"/>
                    <a:pt x="318212" y="397689"/>
                    <a:pt x="321632" y="402477"/>
                  </a:cubicBezTo>
                  <a:cubicBezTo>
                    <a:pt x="324098" y="405930"/>
                    <a:pt x="325693" y="410069"/>
                    <a:pt x="328693" y="413069"/>
                  </a:cubicBezTo>
                  <a:cubicBezTo>
                    <a:pt x="331693" y="416069"/>
                    <a:pt x="336025" y="417414"/>
                    <a:pt x="339285" y="420130"/>
                  </a:cubicBezTo>
                  <a:cubicBezTo>
                    <a:pt x="343121" y="423326"/>
                    <a:pt x="346346" y="427191"/>
                    <a:pt x="349876" y="430721"/>
                  </a:cubicBezTo>
                  <a:cubicBezTo>
                    <a:pt x="352033" y="437192"/>
                    <a:pt x="356369" y="456393"/>
                    <a:pt x="363998" y="462496"/>
                  </a:cubicBezTo>
                  <a:cubicBezTo>
                    <a:pt x="366904" y="464821"/>
                    <a:pt x="371059" y="464849"/>
                    <a:pt x="374590" y="466026"/>
                  </a:cubicBezTo>
                  <a:cubicBezTo>
                    <a:pt x="378120" y="468380"/>
                    <a:pt x="381921" y="470371"/>
                    <a:pt x="385181" y="473087"/>
                  </a:cubicBezTo>
                  <a:cubicBezTo>
                    <a:pt x="399888" y="485343"/>
                    <a:pt x="389625" y="483679"/>
                    <a:pt x="402834" y="483679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12015" y="2318724"/>
              <a:ext cx="1687580" cy="1656621"/>
            </a:xfrm>
            <a:custGeom>
              <a:avLst/>
              <a:gdLst>
                <a:gd name="connsiteX0" fmla="*/ 1426323 w 1687580"/>
                <a:gd name="connsiteY0" fmla="*/ 1656621 h 1656621"/>
                <a:gd name="connsiteX1" fmla="*/ 1440445 w 1687580"/>
                <a:gd name="connsiteY1" fmla="*/ 1635438 h 1656621"/>
                <a:gd name="connsiteX2" fmla="*/ 1443976 w 1687580"/>
                <a:gd name="connsiteY2" fmla="*/ 1624847 h 1656621"/>
                <a:gd name="connsiteX3" fmla="*/ 1465159 w 1687580"/>
                <a:gd name="connsiteY3" fmla="*/ 1607194 h 1656621"/>
                <a:gd name="connsiteX4" fmla="*/ 1475750 w 1687580"/>
                <a:gd name="connsiteY4" fmla="*/ 1596603 h 1656621"/>
                <a:gd name="connsiteX5" fmla="*/ 1479281 w 1687580"/>
                <a:gd name="connsiteY5" fmla="*/ 1586011 h 1656621"/>
                <a:gd name="connsiteX6" fmla="*/ 1486342 w 1687580"/>
                <a:gd name="connsiteY6" fmla="*/ 1575420 h 1656621"/>
                <a:gd name="connsiteX7" fmla="*/ 1489872 w 1687580"/>
                <a:gd name="connsiteY7" fmla="*/ 1547176 h 1656621"/>
                <a:gd name="connsiteX8" fmla="*/ 1493403 w 1687580"/>
                <a:gd name="connsiteY8" fmla="*/ 1536584 h 1656621"/>
                <a:gd name="connsiteX9" fmla="*/ 1496933 w 1687580"/>
                <a:gd name="connsiteY9" fmla="*/ 1444791 h 1656621"/>
                <a:gd name="connsiteX10" fmla="*/ 1500464 w 1687580"/>
                <a:gd name="connsiteY10" fmla="*/ 1430669 h 1656621"/>
                <a:gd name="connsiteX11" fmla="*/ 1525177 w 1687580"/>
                <a:gd name="connsiteY11" fmla="*/ 1398895 h 1656621"/>
                <a:gd name="connsiteX12" fmla="*/ 1535769 w 1687580"/>
                <a:gd name="connsiteY12" fmla="*/ 1391834 h 1656621"/>
                <a:gd name="connsiteX13" fmla="*/ 1546360 w 1687580"/>
                <a:gd name="connsiteY13" fmla="*/ 1388303 h 1656621"/>
                <a:gd name="connsiteX14" fmla="*/ 1567543 w 1687580"/>
                <a:gd name="connsiteY14" fmla="*/ 1370651 h 1656621"/>
                <a:gd name="connsiteX15" fmla="*/ 1581665 w 1687580"/>
                <a:gd name="connsiteY15" fmla="*/ 1363590 h 1656621"/>
                <a:gd name="connsiteX16" fmla="*/ 1588726 w 1687580"/>
                <a:gd name="connsiteY16" fmla="*/ 1352998 h 1656621"/>
                <a:gd name="connsiteX17" fmla="*/ 1609909 w 1687580"/>
                <a:gd name="connsiteY17" fmla="*/ 1345937 h 1656621"/>
                <a:gd name="connsiteX18" fmla="*/ 1620501 w 1687580"/>
                <a:gd name="connsiteY18" fmla="*/ 1335345 h 1656621"/>
                <a:gd name="connsiteX19" fmla="*/ 1634623 w 1687580"/>
                <a:gd name="connsiteY19" fmla="*/ 1328284 h 1656621"/>
                <a:gd name="connsiteX20" fmla="*/ 1666397 w 1687580"/>
                <a:gd name="connsiteY20" fmla="*/ 1300040 h 1656621"/>
                <a:gd name="connsiteX21" fmla="*/ 1680519 w 1687580"/>
                <a:gd name="connsiteY21" fmla="*/ 1278857 h 1656621"/>
                <a:gd name="connsiteX22" fmla="*/ 1687580 w 1687580"/>
                <a:gd name="connsiteY22" fmla="*/ 1268266 h 1656621"/>
                <a:gd name="connsiteX23" fmla="*/ 1684050 w 1687580"/>
                <a:gd name="connsiteY23" fmla="*/ 1236491 h 1656621"/>
                <a:gd name="connsiteX24" fmla="*/ 1676989 w 1687580"/>
                <a:gd name="connsiteY24" fmla="*/ 1215308 h 1656621"/>
                <a:gd name="connsiteX25" fmla="*/ 1669928 w 1687580"/>
                <a:gd name="connsiteY25" fmla="*/ 1194125 h 1656621"/>
                <a:gd name="connsiteX26" fmla="*/ 1666397 w 1687580"/>
                <a:gd name="connsiteY26" fmla="*/ 1183534 h 1656621"/>
                <a:gd name="connsiteX27" fmla="*/ 1662867 w 1687580"/>
                <a:gd name="connsiteY27" fmla="*/ 1165881 h 1656621"/>
                <a:gd name="connsiteX28" fmla="*/ 1655806 w 1687580"/>
                <a:gd name="connsiteY28" fmla="*/ 1109393 h 1656621"/>
                <a:gd name="connsiteX29" fmla="*/ 1652275 w 1687580"/>
                <a:gd name="connsiteY29" fmla="*/ 1095271 h 1656621"/>
                <a:gd name="connsiteX30" fmla="*/ 1648745 w 1687580"/>
                <a:gd name="connsiteY30" fmla="*/ 1084680 h 1656621"/>
                <a:gd name="connsiteX31" fmla="*/ 1645214 w 1687580"/>
                <a:gd name="connsiteY31" fmla="*/ 1063497 h 1656621"/>
                <a:gd name="connsiteX32" fmla="*/ 1638153 w 1687580"/>
                <a:gd name="connsiteY32" fmla="*/ 1042314 h 1656621"/>
                <a:gd name="connsiteX33" fmla="*/ 1634623 w 1687580"/>
                <a:gd name="connsiteY33" fmla="*/ 1031722 h 1656621"/>
                <a:gd name="connsiteX34" fmla="*/ 1627562 w 1687580"/>
                <a:gd name="connsiteY34" fmla="*/ 1007009 h 1656621"/>
                <a:gd name="connsiteX35" fmla="*/ 1624031 w 1687580"/>
                <a:gd name="connsiteY35" fmla="*/ 996417 h 1656621"/>
                <a:gd name="connsiteX36" fmla="*/ 1613440 w 1687580"/>
                <a:gd name="connsiteY36" fmla="*/ 985826 h 1656621"/>
                <a:gd name="connsiteX37" fmla="*/ 1578135 w 1687580"/>
                <a:gd name="connsiteY37" fmla="*/ 968173 h 1656621"/>
                <a:gd name="connsiteX38" fmla="*/ 1496933 w 1687580"/>
                <a:gd name="connsiteY38" fmla="*/ 975234 h 1656621"/>
                <a:gd name="connsiteX39" fmla="*/ 1475750 w 1687580"/>
                <a:gd name="connsiteY39" fmla="*/ 982295 h 1656621"/>
                <a:gd name="connsiteX40" fmla="*/ 1429854 w 1687580"/>
                <a:gd name="connsiteY40" fmla="*/ 992887 h 1656621"/>
                <a:gd name="connsiteX41" fmla="*/ 1408671 w 1687580"/>
                <a:gd name="connsiteY41" fmla="*/ 999948 h 1656621"/>
                <a:gd name="connsiteX42" fmla="*/ 1398079 w 1687580"/>
                <a:gd name="connsiteY42" fmla="*/ 1003478 h 1656621"/>
                <a:gd name="connsiteX43" fmla="*/ 1232146 w 1687580"/>
                <a:gd name="connsiteY43" fmla="*/ 1010539 h 1656621"/>
                <a:gd name="connsiteX44" fmla="*/ 1210963 w 1687580"/>
                <a:gd name="connsiteY44" fmla="*/ 1017600 h 1656621"/>
                <a:gd name="connsiteX45" fmla="*/ 1200371 w 1687580"/>
                <a:gd name="connsiteY45" fmla="*/ 1024661 h 1656621"/>
                <a:gd name="connsiteX46" fmla="*/ 1172127 w 1687580"/>
                <a:gd name="connsiteY46" fmla="*/ 1031722 h 1656621"/>
                <a:gd name="connsiteX47" fmla="*/ 1161536 w 1687580"/>
                <a:gd name="connsiteY47" fmla="*/ 1035253 h 1656621"/>
                <a:gd name="connsiteX48" fmla="*/ 1140353 w 1687580"/>
                <a:gd name="connsiteY48" fmla="*/ 1056436 h 1656621"/>
                <a:gd name="connsiteX49" fmla="*/ 1115639 w 1687580"/>
                <a:gd name="connsiteY49" fmla="*/ 1084680 h 1656621"/>
                <a:gd name="connsiteX50" fmla="*/ 1097987 w 1687580"/>
                <a:gd name="connsiteY50" fmla="*/ 1105863 h 1656621"/>
                <a:gd name="connsiteX51" fmla="*/ 1087395 w 1687580"/>
                <a:gd name="connsiteY51" fmla="*/ 1109393 h 1656621"/>
                <a:gd name="connsiteX52" fmla="*/ 1034438 w 1687580"/>
                <a:gd name="connsiteY52" fmla="*/ 1105863 h 1656621"/>
                <a:gd name="connsiteX53" fmla="*/ 985010 w 1687580"/>
                <a:gd name="connsiteY53" fmla="*/ 1102332 h 1656621"/>
                <a:gd name="connsiteX54" fmla="*/ 963827 w 1687580"/>
                <a:gd name="connsiteY54" fmla="*/ 1088210 h 1656621"/>
                <a:gd name="connsiteX55" fmla="*/ 946175 w 1687580"/>
                <a:gd name="connsiteY55" fmla="*/ 1063497 h 1656621"/>
                <a:gd name="connsiteX56" fmla="*/ 942644 w 1687580"/>
                <a:gd name="connsiteY56" fmla="*/ 1052905 h 1656621"/>
                <a:gd name="connsiteX57" fmla="*/ 946175 w 1687580"/>
                <a:gd name="connsiteY57" fmla="*/ 1038783 h 1656621"/>
                <a:gd name="connsiteX58" fmla="*/ 981480 w 1687580"/>
                <a:gd name="connsiteY58" fmla="*/ 1028192 h 1656621"/>
                <a:gd name="connsiteX59" fmla="*/ 1006193 w 1687580"/>
                <a:gd name="connsiteY59" fmla="*/ 1010539 h 1656621"/>
                <a:gd name="connsiteX60" fmla="*/ 1027377 w 1687580"/>
                <a:gd name="connsiteY60" fmla="*/ 996417 h 1656621"/>
                <a:gd name="connsiteX61" fmla="*/ 1037968 w 1687580"/>
                <a:gd name="connsiteY61" fmla="*/ 992887 h 1656621"/>
                <a:gd name="connsiteX62" fmla="*/ 1048560 w 1687580"/>
                <a:gd name="connsiteY62" fmla="*/ 982295 h 1656621"/>
                <a:gd name="connsiteX63" fmla="*/ 1059151 w 1687580"/>
                <a:gd name="connsiteY63" fmla="*/ 975234 h 1656621"/>
                <a:gd name="connsiteX64" fmla="*/ 1073273 w 1687580"/>
                <a:gd name="connsiteY64" fmla="*/ 964643 h 1656621"/>
                <a:gd name="connsiteX65" fmla="*/ 1080334 w 1687580"/>
                <a:gd name="connsiteY65" fmla="*/ 954051 h 1656621"/>
                <a:gd name="connsiteX66" fmla="*/ 1090926 w 1687580"/>
                <a:gd name="connsiteY66" fmla="*/ 943460 h 1656621"/>
                <a:gd name="connsiteX67" fmla="*/ 1097987 w 1687580"/>
                <a:gd name="connsiteY67" fmla="*/ 929338 h 1656621"/>
                <a:gd name="connsiteX68" fmla="*/ 1105048 w 1687580"/>
                <a:gd name="connsiteY68" fmla="*/ 908155 h 1656621"/>
                <a:gd name="connsiteX69" fmla="*/ 1108578 w 1687580"/>
                <a:gd name="connsiteY69" fmla="*/ 897563 h 1656621"/>
                <a:gd name="connsiteX70" fmla="*/ 1112109 w 1687580"/>
                <a:gd name="connsiteY70" fmla="*/ 879911 h 1656621"/>
                <a:gd name="connsiteX71" fmla="*/ 1119170 w 1687580"/>
                <a:gd name="connsiteY71" fmla="*/ 858728 h 1656621"/>
                <a:gd name="connsiteX72" fmla="*/ 1122700 w 1687580"/>
                <a:gd name="connsiteY72" fmla="*/ 844606 h 1656621"/>
                <a:gd name="connsiteX73" fmla="*/ 1129761 w 1687580"/>
                <a:gd name="connsiteY73" fmla="*/ 834014 h 1656621"/>
                <a:gd name="connsiteX74" fmla="*/ 1133292 w 1687580"/>
                <a:gd name="connsiteY74" fmla="*/ 823423 h 1656621"/>
                <a:gd name="connsiteX75" fmla="*/ 1136822 w 1687580"/>
                <a:gd name="connsiteY75" fmla="*/ 773996 h 1656621"/>
                <a:gd name="connsiteX76" fmla="*/ 1143883 w 1687580"/>
                <a:gd name="connsiteY76" fmla="*/ 763404 h 1656621"/>
                <a:gd name="connsiteX77" fmla="*/ 1154475 w 1687580"/>
                <a:gd name="connsiteY77" fmla="*/ 738691 h 1656621"/>
                <a:gd name="connsiteX78" fmla="*/ 1165066 w 1687580"/>
                <a:gd name="connsiteY78" fmla="*/ 735160 h 1656621"/>
                <a:gd name="connsiteX79" fmla="*/ 1172127 w 1687580"/>
                <a:gd name="connsiteY79" fmla="*/ 724569 h 1656621"/>
                <a:gd name="connsiteX80" fmla="*/ 1210963 w 1687580"/>
                <a:gd name="connsiteY80" fmla="*/ 699855 h 1656621"/>
                <a:gd name="connsiteX81" fmla="*/ 1239207 w 1687580"/>
                <a:gd name="connsiteY81" fmla="*/ 675142 h 1656621"/>
                <a:gd name="connsiteX82" fmla="*/ 1260390 w 1687580"/>
                <a:gd name="connsiteY82" fmla="*/ 657489 h 1656621"/>
                <a:gd name="connsiteX83" fmla="*/ 1274512 w 1687580"/>
                <a:gd name="connsiteY83" fmla="*/ 643367 h 1656621"/>
                <a:gd name="connsiteX84" fmla="*/ 1295695 w 1687580"/>
                <a:gd name="connsiteY84" fmla="*/ 629245 h 1656621"/>
                <a:gd name="connsiteX85" fmla="*/ 1302756 w 1687580"/>
                <a:gd name="connsiteY85" fmla="*/ 618654 h 1656621"/>
                <a:gd name="connsiteX86" fmla="*/ 1313347 w 1687580"/>
                <a:gd name="connsiteY86" fmla="*/ 611593 h 1656621"/>
                <a:gd name="connsiteX87" fmla="*/ 1306286 w 1687580"/>
                <a:gd name="connsiteY87" fmla="*/ 540983 h 1656621"/>
                <a:gd name="connsiteX88" fmla="*/ 1299225 w 1687580"/>
                <a:gd name="connsiteY88" fmla="*/ 530391 h 1656621"/>
                <a:gd name="connsiteX89" fmla="*/ 1285103 w 1687580"/>
                <a:gd name="connsiteY89" fmla="*/ 512739 h 1656621"/>
                <a:gd name="connsiteX90" fmla="*/ 1274512 w 1687580"/>
                <a:gd name="connsiteY90" fmla="*/ 502147 h 1656621"/>
                <a:gd name="connsiteX91" fmla="*/ 1263920 w 1687580"/>
                <a:gd name="connsiteY91" fmla="*/ 495086 h 1656621"/>
                <a:gd name="connsiteX92" fmla="*/ 1239207 w 1687580"/>
                <a:gd name="connsiteY92" fmla="*/ 477434 h 1656621"/>
                <a:gd name="connsiteX93" fmla="*/ 1210963 w 1687580"/>
                <a:gd name="connsiteY93" fmla="*/ 470373 h 1656621"/>
                <a:gd name="connsiteX94" fmla="*/ 1200371 w 1687580"/>
                <a:gd name="connsiteY94" fmla="*/ 463312 h 1656621"/>
                <a:gd name="connsiteX95" fmla="*/ 1189780 w 1687580"/>
                <a:gd name="connsiteY95" fmla="*/ 459781 h 1656621"/>
                <a:gd name="connsiteX96" fmla="*/ 1122700 w 1687580"/>
                <a:gd name="connsiteY96" fmla="*/ 456251 h 1656621"/>
                <a:gd name="connsiteX97" fmla="*/ 1112109 w 1687580"/>
                <a:gd name="connsiteY97" fmla="*/ 449190 h 1656621"/>
                <a:gd name="connsiteX98" fmla="*/ 1087395 w 1687580"/>
                <a:gd name="connsiteY98" fmla="*/ 435068 h 1656621"/>
                <a:gd name="connsiteX99" fmla="*/ 1066212 w 1687580"/>
                <a:gd name="connsiteY99" fmla="*/ 417415 h 1656621"/>
                <a:gd name="connsiteX100" fmla="*/ 1062682 w 1687580"/>
                <a:gd name="connsiteY100" fmla="*/ 406823 h 1656621"/>
                <a:gd name="connsiteX101" fmla="*/ 1073273 w 1687580"/>
                <a:gd name="connsiteY101" fmla="*/ 360927 h 1656621"/>
                <a:gd name="connsiteX102" fmla="*/ 1083865 w 1687580"/>
                <a:gd name="connsiteY102" fmla="*/ 353866 h 1656621"/>
                <a:gd name="connsiteX103" fmla="*/ 1087395 w 1687580"/>
                <a:gd name="connsiteY103" fmla="*/ 336213 h 1656621"/>
                <a:gd name="connsiteX104" fmla="*/ 1105048 w 1687580"/>
                <a:gd name="connsiteY104" fmla="*/ 318561 h 1656621"/>
                <a:gd name="connsiteX105" fmla="*/ 1119170 w 1687580"/>
                <a:gd name="connsiteY105" fmla="*/ 315030 h 1656621"/>
                <a:gd name="connsiteX106" fmla="*/ 1136822 w 1687580"/>
                <a:gd name="connsiteY106" fmla="*/ 297378 h 1656621"/>
                <a:gd name="connsiteX107" fmla="*/ 1147414 w 1687580"/>
                <a:gd name="connsiteY107" fmla="*/ 290317 h 1656621"/>
                <a:gd name="connsiteX108" fmla="*/ 1154475 w 1687580"/>
                <a:gd name="connsiteY108" fmla="*/ 279725 h 1656621"/>
                <a:gd name="connsiteX109" fmla="*/ 1158005 w 1687580"/>
                <a:gd name="connsiteY109" fmla="*/ 269134 h 1656621"/>
                <a:gd name="connsiteX110" fmla="*/ 1172127 w 1687580"/>
                <a:gd name="connsiteY110" fmla="*/ 247951 h 1656621"/>
                <a:gd name="connsiteX111" fmla="*/ 1182719 w 1687580"/>
                <a:gd name="connsiteY111" fmla="*/ 226768 h 1656621"/>
                <a:gd name="connsiteX112" fmla="*/ 1186249 w 1687580"/>
                <a:gd name="connsiteY112" fmla="*/ 216176 h 1656621"/>
                <a:gd name="connsiteX113" fmla="*/ 1189780 w 1687580"/>
                <a:gd name="connsiteY113" fmla="*/ 198524 h 1656621"/>
                <a:gd name="connsiteX114" fmla="*/ 1200371 w 1687580"/>
                <a:gd name="connsiteY114" fmla="*/ 191463 h 1656621"/>
                <a:gd name="connsiteX115" fmla="*/ 1200371 w 1687580"/>
                <a:gd name="connsiteY115" fmla="*/ 57304 h 1656621"/>
                <a:gd name="connsiteX116" fmla="*/ 1193310 w 1687580"/>
                <a:gd name="connsiteY116" fmla="*/ 46712 h 1656621"/>
                <a:gd name="connsiteX117" fmla="*/ 1172127 w 1687580"/>
                <a:gd name="connsiteY117" fmla="*/ 29060 h 1656621"/>
                <a:gd name="connsiteX118" fmla="*/ 1150944 w 1687580"/>
                <a:gd name="connsiteY118" fmla="*/ 14938 h 1656621"/>
                <a:gd name="connsiteX119" fmla="*/ 1140353 w 1687580"/>
                <a:gd name="connsiteY119" fmla="*/ 7877 h 1656621"/>
                <a:gd name="connsiteX120" fmla="*/ 1094456 w 1687580"/>
                <a:gd name="connsiteY120" fmla="*/ 7877 h 1656621"/>
                <a:gd name="connsiteX121" fmla="*/ 1059151 w 1687580"/>
                <a:gd name="connsiteY121" fmla="*/ 18468 h 1656621"/>
                <a:gd name="connsiteX122" fmla="*/ 1030907 w 1687580"/>
                <a:gd name="connsiteY122" fmla="*/ 21999 h 1656621"/>
                <a:gd name="connsiteX123" fmla="*/ 977949 w 1687580"/>
                <a:gd name="connsiteY123" fmla="*/ 32590 h 1656621"/>
                <a:gd name="connsiteX124" fmla="*/ 956766 w 1687580"/>
                <a:gd name="connsiteY124" fmla="*/ 43182 h 1656621"/>
                <a:gd name="connsiteX125" fmla="*/ 935583 w 1687580"/>
                <a:gd name="connsiteY125" fmla="*/ 53773 h 1656621"/>
                <a:gd name="connsiteX126" fmla="*/ 903809 w 1687580"/>
                <a:gd name="connsiteY126" fmla="*/ 60834 h 1656621"/>
                <a:gd name="connsiteX127" fmla="*/ 879095 w 1687580"/>
                <a:gd name="connsiteY127" fmla="*/ 78487 h 1656621"/>
                <a:gd name="connsiteX128" fmla="*/ 861443 w 1687580"/>
                <a:gd name="connsiteY128" fmla="*/ 103200 h 1656621"/>
                <a:gd name="connsiteX129" fmla="*/ 857912 w 1687580"/>
                <a:gd name="connsiteY129" fmla="*/ 113792 h 1656621"/>
                <a:gd name="connsiteX130" fmla="*/ 847321 w 1687580"/>
                <a:gd name="connsiteY130" fmla="*/ 120853 h 1656621"/>
                <a:gd name="connsiteX131" fmla="*/ 840260 w 1687580"/>
                <a:gd name="connsiteY131" fmla="*/ 131444 h 1656621"/>
                <a:gd name="connsiteX132" fmla="*/ 829668 w 1687580"/>
                <a:gd name="connsiteY132" fmla="*/ 142036 h 1656621"/>
                <a:gd name="connsiteX133" fmla="*/ 826138 w 1687580"/>
                <a:gd name="connsiteY133" fmla="*/ 152627 h 1656621"/>
                <a:gd name="connsiteX134" fmla="*/ 804955 w 1687580"/>
                <a:gd name="connsiteY134" fmla="*/ 173810 h 1656621"/>
                <a:gd name="connsiteX135" fmla="*/ 769650 w 1687580"/>
                <a:gd name="connsiteY135" fmla="*/ 216176 h 1656621"/>
                <a:gd name="connsiteX136" fmla="*/ 759058 w 1687580"/>
                <a:gd name="connsiteY136" fmla="*/ 226768 h 1656621"/>
                <a:gd name="connsiteX137" fmla="*/ 748467 w 1687580"/>
                <a:gd name="connsiteY137" fmla="*/ 237359 h 1656621"/>
                <a:gd name="connsiteX138" fmla="*/ 737875 w 1687580"/>
                <a:gd name="connsiteY138" fmla="*/ 244420 h 1656621"/>
                <a:gd name="connsiteX139" fmla="*/ 716692 w 1687580"/>
                <a:gd name="connsiteY139" fmla="*/ 265603 h 1656621"/>
                <a:gd name="connsiteX140" fmla="*/ 695509 w 1687580"/>
                <a:gd name="connsiteY140" fmla="*/ 276195 h 1656621"/>
                <a:gd name="connsiteX141" fmla="*/ 684918 w 1687580"/>
                <a:gd name="connsiteY141" fmla="*/ 279725 h 1656621"/>
                <a:gd name="connsiteX142" fmla="*/ 670796 w 1687580"/>
                <a:gd name="connsiteY142" fmla="*/ 297378 h 1656621"/>
                <a:gd name="connsiteX143" fmla="*/ 656674 w 1687580"/>
                <a:gd name="connsiteY143" fmla="*/ 318561 h 1656621"/>
                <a:gd name="connsiteX144" fmla="*/ 660204 w 1687580"/>
                <a:gd name="connsiteY144" fmla="*/ 336213 h 1656621"/>
                <a:gd name="connsiteX145" fmla="*/ 667265 w 1687580"/>
                <a:gd name="connsiteY145" fmla="*/ 346805 h 1656621"/>
                <a:gd name="connsiteX146" fmla="*/ 674326 w 1687580"/>
                <a:gd name="connsiteY146" fmla="*/ 382110 h 1656621"/>
                <a:gd name="connsiteX147" fmla="*/ 677857 w 1687580"/>
                <a:gd name="connsiteY147" fmla="*/ 396232 h 1656621"/>
                <a:gd name="connsiteX148" fmla="*/ 684918 w 1687580"/>
                <a:gd name="connsiteY148" fmla="*/ 417415 h 1656621"/>
                <a:gd name="connsiteX149" fmla="*/ 699040 w 1687580"/>
                <a:gd name="connsiteY149" fmla="*/ 438598 h 1656621"/>
                <a:gd name="connsiteX150" fmla="*/ 706101 w 1687580"/>
                <a:gd name="connsiteY150" fmla="*/ 449190 h 1656621"/>
                <a:gd name="connsiteX151" fmla="*/ 716692 w 1687580"/>
                <a:gd name="connsiteY151" fmla="*/ 459781 h 1656621"/>
                <a:gd name="connsiteX152" fmla="*/ 723753 w 1687580"/>
                <a:gd name="connsiteY152" fmla="*/ 480964 h 1656621"/>
                <a:gd name="connsiteX153" fmla="*/ 727284 w 1687580"/>
                <a:gd name="connsiteY153" fmla="*/ 491556 h 1656621"/>
                <a:gd name="connsiteX154" fmla="*/ 734345 w 1687580"/>
                <a:gd name="connsiteY154" fmla="*/ 502147 h 1656621"/>
                <a:gd name="connsiteX155" fmla="*/ 741406 w 1687580"/>
                <a:gd name="connsiteY155" fmla="*/ 523330 h 1656621"/>
                <a:gd name="connsiteX156" fmla="*/ 744936 w 1687580"/>
                <a:gd name="connsiteY156" fmla="*/ 533922 h 1656621"/>
                <a:gd name="connsiteX157" fmla="*/ 741406 w 1687580"/>
                <a:gd name="connsiteY157" fmla="*/ 576288 h 1656621"/>
                <a:gd name="connsiteX158" fmla="*/ 730814 w 1687580"/>
                <a:gd name="connsiteY158" fmla="*/ 583349 h 1656621"/>
                <a:gd name="connsiteX159" fmla="*/ 684918 w 1687580"/>
                <a:gd name="connsiteY159" fmla="*/ 579818 h 1656621"/>
                <a:gd name="connsiteX160" fmla="*/ 670796 w 1687580"/>
                <a:gd name="connsiteY160" fmla="*/ 572757 h 1656621"/>
                <a:gd name="connsiteX161" fmla="*/ 649613 w 1687580"/>
                <a:gd name="connsiteY161" fmla="*/ 565696 h 1656621"/>
                <a:gd name="connsiteX162" fmla="*/ 607247 w 1687580"/>
                <a:gd name="connsiteY162" fmla="*/ 544513 h 1656621"/>
                <a:gd name="connsiteX163" fmla="*/ 596655 w 1687580"/>
                <a:gd name="connsiteY163" fmla="*/ 540983 h 1656621"/>
                <a:gd name="connsiteX164" fmla="*/ 561350 w 1687580"/>
                <a:gd name="connsiteY164" fmla="*/ 533922 h 1656621"/>
                <a:gd name="connsiteX165" fmla="*/ 536637 w 1687580"/>
                <a:gd name="connsiteY165" fmla="*/ 537452 h 1656621"/>
                <a:gd name="connsiteX166" fmla="*/ 518984 w 1687580"/>
                <a:gd name="connsiteY166" fmla="*/ 540983 h 1656621"/>
                <a:gd name="connsiteX167" fmla="*/ 511923 w 1687580"/>
                <a:gd name="connsiteY167" fmla="*/ 551574 h 1656621"/>
                <a:gd name="connsiteX168" fmla="*/ 497801 w 1687580"/>
                <a:gd name="connsiteY168" fmla="*/ 572757 h 1656621"/>
                <a:gd name="connsiteX169" fmla="*/ 494271 w 1687580"/>
                <a:gd name="connsiteY169" fmla="*/ 583349 h 1656621"/>
                <a:gd name="connsiteX170" fmla="*/ 490740 w 1687580"/>
                <a:gd name="connsiteY170" fmla="*/ 622184 h 1656621"/>
                <a:gd name="connsiteX171" fmla="*/ 473088 w 1687580"/>
                <a:gd name="connsiteY171" fmla="*/ 643367 h 1656621"/>
                <a:gd name="connsiteX172" fmla="*/ 466027 w 1687580"/>
                <a:gd name="connsiteY172" fmla="*/ 653959 h 1656621"/>
                <a:gd name="connsiteX173" fmla="*/ 448374 w 1687580"/>
                <a:gd name="connsiteY173" fmla="*/ 675142 h 1656621"/>
                <a:gd name="connsiteX174" fmla="*/ 444844 w 1687580"/>
                <a:gd name="connsiteY174" fmla="*/ 696325 h 1656621"/>
                <a:gd name="connsiteX175" fmla="*/ 434252 w 1687580"/>
                <a:gd name="connsiteY175" fmla="*/ 703386 h 1656621"/>
                <a:gd name="connsiteX176" fmla="*/ 384825 w 1687580"/>
                <a:gd name="connsiteY176" fmla="*/ 699855 h 1656621"/>
                <a:gd name="connsiteX177" fmla="*/ 342459 w 1687580"/>
                <a:gd name="connsiteY177" fmla="*/ 671611 h 1656621"/>
                <a:gd name="connsiteX178" fmla="*/ 321276 w 1687580"/>
                <a:gd name="connsiteY178" fmla="*/ 657489 h 1656621"/>
                <a:gd name="connsiteX179" fmla="*/ 314215 w 1687580"/>
                <a:gd name="connsiteY179" fmla="*/ 646898 h 1656621"/>
                <a:gd name="connsiteX180" fmla="*/ 303624 w 1687580"/>
                <a:gd name="connsiteY180" fmla="*/ 636306 h 1656621"/>
                <a:gd name="connsiteX181" fmla="*/ 293032 w 1687580"/>
                <a:gd name="connsiteY181" fmla="*/ 611593 h 1656621"/>
                <a:gd name="connsiteX182" fmla="*/ 300093 w 1687580"/>
                <a:gd name="connsiteY182" fmla="*/ 505678 h 1656621"/>
                <a:gd name="connsiteX183" fmla="*/ 307154 w 1687580"/>
                <a:gd name="connsiteY183" fmla="*/ 484495 h 1656621"/>
                <a:gd name="connsiteX184" fmla="*/ 300093 w 1687580"/>
                <a:gd name="connsiteY184" fmla="*/ 442129 h 1656621"/>
                <a:gd name="connsiteX185" fmla="*/ 296563 w 1687580"/>
                <a:gd name="connsiteY185" fmla="*/ 431537 h 1656621"/>
                <a:gd name="connsiteX186" fmla="*/ 282441 w 1687580"/>
                <a:gd name="connsiteY186" fmla="*/ 410354 h 1656621"/>
                <a:gd name="connsiteX187" fmla="*/ 271849 w 1687580"/>
                <a:gd name="connsiteY187" fmla="*/ 403293 h 1656621"/>
                <a:gd name="connsiteX188" fmla="*/ 254197 w 1687580"/>
                <a:gd name="connsiteY188" fmla="*/ 382110 h 1656621"/>
                <a:gd name="connsiteX189" fmla="*/ 243605 w 1687580"/>
                <a:gd name="connsiteY189" fmla="*/ 375049 h 1656621"/>
                <a:gd name="connsiteX190" fmla="*/ 215361 w 1687580"/>
                <a:gd name="connsiteY190" fmla="*/ 378579 h 1656621"/>
                <a:gd name="connsiteX191" fmla="*/ 194178 w 1687580"/>
                <a:gd name="connsiteY191" fmla="*/ 385640 h 1656621"/>
                <a:gd name="connsiteX192" fmla="*/ 190648 w 1687580"/>
                <a:gd name="connsiteY192" fmla="*/ 396232 h 1656621"/>
                <a:gd name="connsiteX193" fmla="*/ 180056 w 1687580"/>
                <a:gd name="connsiteY193" fmla="*/ 403293 h 1656621"/>
                <a:gd name="connsiteX194" fmla="*/ 169465 w 1687580"/>
                <a:gd name="connsiteY194" fmla="*/ 413884 h 1656621"/>
                <a:gd name="connsiteX195" fmla="*/ 144751 w 1687580"/>
                <a:gd name="connsiteY195" fmla="*/ 445659 h 1656621"/>
                <a:gd name="connsiteX196" fmla="*/ 127099 w 1687580"/>
                <a:gd name="connsiteY196" fmla="*/ 463312 h 1656621"/>
                <a:gd name="connsiteX197" fmla="*/ 105916 w 1687580"/>
                <a:gd name="connsiteY197" fmla="*/ 477434 h 1656621"/>
                <a:gd name="connsiteX198" fmla="*/ 77671 w 1687580"/>
                <a:gd name="connsiteY198" fmla="*/ 491556 h 1656621"/>
                <a:gd name="connsiteX199" fmla="*/ 77671 w 1687580"/>
                <a:gd name="connsiteY199" fmla="*/ 491556 h 1656621"/>
                <a:gd name="connsiteX200" fmla="*/ 56488 w 1687580"/>
                <a:gd name="connsiteY200" fmla="*/ 502147 h 1656621"/>
                <a:gd name="connsiteX201" fmla="*/ 45897 w 1687580"/>
                <a:gd name="connsiteY201" fmla="*/ 509208 h 1656621"/>
                <a:gd name="connsiteX202" fmla="*/ 42366 w 1687580"/>
                <a:gd name="connsiteY202" fmla="*/ 519800 h 1656621"/>
                <a:gd name="connsiteX203" fmla="*/ 24714 w 1687580"/>
                <a:gd name="connsiteY203" fmla="*/ 537452 h 1656621"/>
                <a:gd name="connsiteX204" fmla="*/ 17653 w 1687580"/>
                <a:gd name="connsiteY204" fmla="*/ 548044 h 1656621"/>
                <a:gd name="connsiteX205" fmla="*/ 7061 w 1687580"/>
                <a:gd name="connsiteY205" fmla="*/ 551574 h 1656621"/>
                <a:gd name="connsiteX206" fmla="*/ 0 w 1687580"/>
                <a:gd name="connsiteY206" fmla="*/ 562166 h 1656621"/>
                <a:gd name="connsiteX207" fmla="*/ 0 w 1687580"/>
                <a:gd name="connsiteY207" fmla="*/ 558635 h 165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</a:cxnLst>
              <a:rect l="l" t="t" r="r" b="b"/>
              <a:pathLst>
                <a:path w="1687580" h="1656621">
                  <a:moveTo>
                    <a:pt x="1426323" y="1656621"/>
                  </a:moveTo>
                  <a:cubicBezTo>
                    <a:pt x="1431030" y="1649560"/>
                    <a:pt x="1437761" y="1643489"/>
                    <a:pt x="1440445" y="1635438"/>
                  </a:cubicBezTo>
                  <a:cubicBezTo>
                    <a:pt x="1441622" y="1631908"/>
                    <a:pt x="1441912" y="1627943"/>
                    <a:pt x="1443976" y="1624847"/>
                  </a:cubicBezTo>
                  <a:cubicBezTo>
                    <a:pt x="1451714" y="1613240"/>
                    <a:pt x="1455387" y="1615337"/>
                    <a:pt x="1465159" y="1607194"/>
                  </a:cubicBezTo>
                  <a:cubicBezTo>
                    <a:pt x="1468995" y="1603998"/>
                    <a:pt x="1472220" y="1600133"/>
                    <a:pt x="1475750" y="1596603"/>
                  </a:cubicBezTo>
                  <a:cubicBezTo>
                    <a:pt x="1476927" y="1593072"/>
                    <a:pt x="1477617" y="1589340"/>
                    <a:pt x="1479281" y="1586011"/>
                  </a:cubicBezTo>
                  <a:cubicBezTo>
                    <a:pt x="1481179" y="1582216"/>
                    <a:pt x="1485226" y="1579513"/>
                    <a:pt x="1486342" y="1575420"/>
                  </a:cubicBezTo>
                  <a:cubicBezTo>
                    <a:pt x="1488838" y="1566266"/>
                    <a:pt x="1488175" y="1556511"/>
                    <a:pt x="1489872" y="1547176"/>
                  </a:cubicBezTo>
                  <a:cubicBezTo>
                    <a:pt x="1490538" y="1543514"/>
                    <a:pt x="1492226" y="1540115"/>
                    <a:pt x="1493403" y="1536584"/>
                  </a:cubicBezTo>
                  <a:cubicBezTo>
                    <a:pt x="1494580" y="1505986"/>
                    <a:pt x="1494896" y="1475343"/>
                    <a:pt x="1496933" y="1444791"/>
                  </a:cubicBezTo>
                  <a:cubicBezTo>
                    <a:pt x="1497256" y="1439949"/>
                    <a:pt x="1498294" y="1435009"/>
                    <a:pt x="1500464" y="1430669"/>
                  </a:cubicBezTo>
                  <a:cubicBezTo>
                    <a:pt x="1506087" y="1419423"/>
                    <a:pt x="1515215" y="1407197"/>
                    <a:pt x="1525177" y="1398895"/>
                  </a:cubicBezTo>
                  <a:cubicBezTo>
                    <a:pt x="1528437" y="1396179"/>
                    <a:pt x="1531974" y="1393732"/>
                    <a:pt x="1535769" y="1391834"/>
                  </a:cubicBezTo>
                  <a:cubicBezTo>
                    <a:pt x="1539097" y="1390170"/>
                    <a:pt x="1543032" y="1389967"/>
                    <a:pt x="1546360" y="1388303"/>
                  </a:cubicBezTo>
                  <a:cubicBezTo>
                    <a:pt x="1565043" y="1378961"/>
                    <a:pt x="1549319" y="1383668"/>
                    <a:pt x="1567543" y="1370651"/>
                  </a:cubicBezTo>
                  <a:cubicBezTo>
                    <a:pt x="1571826" y="1367592"/>
                    <a:pt x="1576958" y="1365944"/>
                    <a:pt x="1581665" y="1363590"/>
                  </a:cubicBezTo>
                  <a:cubicBezTo>
                    <a:pt x="1584019" y="1360059"/>
                    <a:pt x="1585128" y="1355247"/>
                    <a:pt x="1588726" y="1352998"/>
                  </a:cubicBezTo>
                  <a:cubicBezTo>
                    <a:pt x="1595038" y="1349053"/>
                    <a:pt x="1609909" y="1345937"/>
                    <a:pt x="1609909" y="1345937"/>
                  </a:cubicBezTo>
                  <a:cubicBezTo>
                    <a:pt x="1613440" y="1342406"/>
                    <a:pt x="1616438" y="1338247"/>
                    <a:pt x="1620501" y="1335345"/>
                  </a:cubicBezTo>
                  <a:cubicBezTo>
                    <a:pt x="1624784" y="1332286"/>
                    <a:pt x="1630053" y="1330895"/>
                    <a:pt x="1634623" y="1328284"/>
                  </a:cubicBezTo>
                  <a:cubicBezTo>
                    <a:pt x="1646051" y="1321754"/>
                    <a:pt x="1659799" y="1309937"/>
                    <a:pt x="1666397" y="1300040"/>
                  </a:cubicBezTo>
                  <a:lnTo>
                    <a:pt x="1680519" y="1278857"/>
                  </a:lnTo>
                  <a:lnTo>
                    <a:pt x="1687580" y="1268266"/>
                  </a:lnTo>
                  <a:cubicBezTo>
                    <a:pt x="1686403" y="1257674"/>
                    <a:pt x="1686140" y="1246941"/>
                    <a:pt x="1684050" y="1236491"/>
                  </a:cubicBezTo>
                  <a:cubicBezTo>
                    <a:pt x="1682590" y="1229193"/>
                    <a:pt x="1679343" y="1222369"/>
                    <a:pt x="1676989" y="1215308"/>
                  </a:cubicBezTo>
                  <a:lnTo>
                    <a:pt x="1669928" y="1194125"/>
                  </a:lnTo>
                  <a:cubicBezTo>
                    <a:pt x="1668751" y="1190595"/>
                    <a:pt x="1667127" y="1187183"/>
                    <a:pt x="1666397" y="1183534"/>
                  </a:cubicBezTo>
                  <a:cubicBezTo>
                    <a:pt x="1665220" y="1177650"/>
                    <a:pt x="1663660" y="1171829"/>
                    <a:pt x="1662867" y="1165881"/>
                  </a:cubicBezTo>
                  <a:cubicBezTo>
                    <a:pt x="1658004" y="1129405"/>
                    <a:pt x="1661655" y="1138640"/>
                    <a:pt x="1655806" y="1109393"/>
                  </a:cubicBezTo>
                  <a:cubicBezTo>
                    <a:pt x="1654854" y="1104635"/>
                    <a:pt x="1653608" y="1099937"/>
                    <a:pt x="1652275" y="1095271"/>
                  </a:cubicBezTo>
                  <a:cubicBezTo>
                    <a:pt x="1651253" y="1091693"/>
                    <a:pt x="1649552" y="1088313"/>
                    <a:pt x="1648745" y="1084680"/>
                  </a:cubicBezTo>
                  <a:cubicBezTo>
                    <a:pt x="1647192" y="1077692"/>
                    <a:pt x="1646950" y="1070442"/>
                    <a:pt x="1645214" y="1063497"/>
                  </a:cubicBezTo>
                  <a:cubicBezTo>
                    <a:pt x="1643409" y="1056276"/>
                    <a:pt x="1640507" y="1049375"/>
                    <a:pt x="1638153" y="1042314"/>
                  </a:cubicBezTo>
                  <a:lnTo>
                    <a:pt x="1634623" y="1031722"/>
                  </a:lnTo>
                  <a:cubicBezTo>
                    <a:pt x="1626149" y="1006301"/>
                    <a:pt x="1636438" y="1038076"/>
                    <a:pt x="1627562" y="1007009"/>
                  </a:cubicBezTo>
                  <a:cubicBezTo>
                    <a:pt x="1626540" y="1003431"/>
                    <a:pt x="1626095" y="999514"/>
                    <a:pt x="1624031" y="996417"/>
                  </a:cubicBezTo>
                  <a:cubicBezTo>
                    <a:pt x="1621262" y="992263"/>
                    <a:pt x="1617381" y="988891"/>
                    <a:pt x="1613440" y="985826"/>
                  </a:cubicBezTo>
                  <a:cubicBezTo>
                    <a:pt x="1593529" y="970340"/>
                    <a:pt x="1597454" y="973003"/>
                    <a:pt x="1578135" y="968173"/>
                  </a:cubicBezTo>
                  <a:cubicBezTo>
                    <a:pt x="1539660" y="970198"/>
                    <a:pt x="1525529" y="966656"/>
                    <a:pt x="1496933" y="975234"/>
                  </a:cubicBezTo>
                  <a:cubicBezTo>
                    <a:pt x="1489804" y="977373"/>
                    <a:pt x="1483048" y="980835"/>
                    <a:pt x="1475750" y="982295"/>
                  </a:cubicBezTo>
                  <a:cubicBezTo>
                    <a:pt x="1461750" y="985095"/>
                    <a:pt x="1442623" y="988631"/>
                    <a:pt x="1429854" y="992887"/>
                  </a:cubicBezTo>
                  <a:lnTo>
                    <a:pt x="1408671" y="999948"/>
                  </a:lnTo>
                  <a:cubicBezTo>
                    <a:pt x="1405140" y="1001125"/>
                    <a:pt x="1401788" y="1003169"/>
                    <a:pt x="1398079" y="1003478"/>
                  </a:cubicBezTo>
                  <a:cubicBezTo>
                    <a:pt x="1314650" y="1010431"/>
                    <a:pt x="1369878" y="1006604"/>
                    <a:pt x="1232146" y="1010539"/>
                  </a:cubicBezTo>
                  <a:cubicBezTo>
                    <a:pt x="1225085" y="1012893"/>
                    <a:pt x="1217156" y="1013472"/>
                    <a:pt x="1210963" y="1017600"/>
                  </a:cubicBezTo>
                  <a:cubicBezTo>
                    <a:pt x="1207432" y="1019954"/>
                    <a:pt x="1204166" y="1022763"/>
                    <a:pt x="1200371" y="1024661"/>
                  </a:cubicBezTo>
                  <a:cubicBezTo>
                    <a:pt x="1192296" y="1028699"/>
                    <a:pt x="1180192" y="1029706"/>
                    <a:pt x="1172127" y="1031722"/>
                  </a:cubicBezTo>
                  <a:cubicBezTo>
                    <a:pt x="1168517" y="1032625"/>
                    <a:pt x="1165066" y="1034076"/>
                    <a:pt x="1161536" y="1035253"/>
                  </a:cubicBezTo>
                  <a:cubicBezTo>
                    <a:pt x="1154475" y="1042314"/>
                    <a:pt x="1145892" y="1048127"/>
                    <a:pt x="1140353" y="1056436"/>
                  </a:cubicBezTo>
                  <a:cubicBezTo>
                    <a:pt x="1123877" y="1081150"/>
                    <a:pt x="1133292" y="1072912"/>
                    <a:pt x="1115639" y="1084680"/>
                  </a:cubicBezTo>
                  <a:cubicBezTo>
                    <a:pt x="1110430" y="1092493"/>
                    <a:pt x="1106140" y="1100428"/>
                    <a:pt x="1097987" y="1105863"/>
                  </a:cubicBezTo>
                  <a:cubicBezTo>
                    <a:pt x="1094890" y="1107927"/>
                    <a:pt x="1090926" y="1108216"/>
                    <a:pt x="1087395" y="1109393"/>
                  </a:cubicBezTo>
                  <a:cubicBezTo>
                    <a:pt x="1056102" y="1098962"/>
                    <a:pt x="1073609" y="1101510"/>
                    <a:pt x="1034438" y="1105863"/>
                  </a:cubicBezTo>
                  <a:cubicBezTo>
                    <a:pt x="1017962" y="1104686"/>
                    <a:pt x="1001415" y="1104262"/>
                    <a:pt x="985010" y="1102332"/>
                  </a:cubicBezTo>
                  <a:cubicBezTo>
                    <a:pt x="974399" y="1101084"/>
                    <a:pt x="970721" y="1096253"/>
                    <a:pt x="963827" y="1088210"/>
                  </a:cubicBezTo>
                  <a:cubicBezTo>
                    <a:pt x="961910" y="1085974"/>
                    <a:pt x="948409" y="1067965"/>
                    <a:pt x="946175" y="1063497"/>
                  </a:cubicBezTo>
                  <a:cubicBezTo>
                    <a:pt x="944511" y="1060168"/>
                    <a:pt x="943821" y="1056436"/>
                    <a:pt x="942644" y="1052905"/>
                  </a:cubicBezTo>
                  <a:cubicBezTo>
                    <a:pt x="943821" y="1048198"/>
                    <a:pt x="942491" y="1041941"/>
                    <a:pt x="946175" y="1038783"/>
                  </a:cubicBezTo>
                  <a:cubicBezTo>
                    <a:pt x="949716" y="1035748"/>
                    <a:pt x="974639" y="1029902"/>
                    <a:pt x="981480" y="1028192"/>
                  </a:cubicBezTo>
                  <a:cubicBezTo>
                    <a:pt x="1015950" y="1005211"/>
                    <a:pt x="962351" y="1041228"/>
                    <a:pt x="1006193" y="1010539"/>
                  </a:cubicBezTo>
                  <a:cubicBezTo>
                    <a:pt x="1013145" y="1005672"/>
                    <a:pt x="1019326" y="999100"/>
                    <a:pt x="1027377" y="996417"/>
                  </a:cubicBezTo>
                  <a:lnTo>
                    <a:pt x="1037968" y="992887"/>
                  </a:lnTo>
                  <a:cubicBezTo>
                    <a:pt x="1041499" y="989356"/>
                    <a:pt x="1044724" y="985492"/>
                    <a:pt x="1048560" y="982295"/>
                  </a:cubicBezTo>
                  <a:cubicBezTo>
                    <a:pt x="1051820" y="979579"/>
                    <a:pt x="1055698" y="977700"/>
                    <a:pt x="1059151" y="975234"/>
                  </a:cubicBezTo>
                  <a:cubicBezTo>
                    <a:pt x="1063939" y="971814"/>
                    <a:pt x="1068566" y="968173"/>
                    <a:pt x="1073273" y="964643"/>
                  </a:cubicBezTo>
                  <a:cubicBezTo>
                    <a:pt x="1075627" y="961112"/>
                    <a:pt x="1077617" y="957311"/>
                    <a:pt x="1080334" y="954051"/>
                  </a:cubicBezTo>
                  <a:cubicBezTo>
                    <a:pt x="1083530" y="950215"/>
                    <a:pt x="1088024" y="947523"/>
                    <a:pt x="1090926" y="943460"/>
                  </a:cubicBezTo>
                  <a:cubicBezTo>
                    <a:pt x="1093985" y="939177"/>
                    <a:pt x="1096032" y="934225"/>
                    <a:pt x="1097987" y="929338"/>
                  </a:cubicBezTo>
                  <a:cubicBezTo>
                    <a:pt x="1100751" y="922427"/>
                    <a:pt x="1102694" y="915216"/>
                    <a:pt x="1105048" y="908155"/>
                  </a:cubicBezTo>
                  <a:cubicBezTo>
                    <a:pt x="1106225" y="904624"/>
                    <a:pt x="1107848" y="901212"/>
                    <a:pt x="1108578" y="897563"/>
                  </a:cubicBezTo>
                  <a:cubicBezTo>
                    <a:pt x="1109755" y="891679"/>
                    <a:pt x="1110530" y="885700"/>
                    <a:pt x="1112109" y="879911"/>
                  </a:cubicBezTo>
                  <a:cubicBezTo>
                    <a:pt x="1114067" y="872730"/>
                    <a:pt x="1117365" y="865949"/>
                    <a:pt x="1119170" y="858728"/>
                  </a:cubicBezTo>
                  <a:cubicBezTo>
                    <a:pt x="1120347" y="854021"/>
                    <a:pt x="1120789" y="849066"/>
                    <a:pt x="1122700" y="844606"/>
                  </a:cubicBezTo>
                  <a:cubicBezTo>
                    <a:pt x="1124371" y="840706"/>
                    <a:pt x="1127863" y="837809"/>
                    <a:pt x="1129761" y="834014"/>
                  </a:cubicBezTo>
                  <a:cubicBezTo>
                    <a:pt x="1131425" y="830686"/>
                    <a:pt x="1132115" y="826953"/>
                    <a:pt x="1133292" y="823423"/>
                  </a:cubicBezTo>
                  <a:cubicBezTo>
                    <a:pt x="1134469" y="806947"/>
                    <a:pt x="1133952" y="790262"/>
                    <a:pt x="1136822" y="773996"/>
                  </a:cubicBezTo>
                  <a:cubicBezTo>
                    <a:pt x="1137559" y="769817"/>
                    <a:pt x="1142211" y="767304"/>
                    <a:pt x="1143883" y="763404"/>
                  </a:cubicBezTo>
                  <a:cubicBezTo>
                    <a:pt x="1148308" y="753080"/>
                    <a:pt x="1144841" y="746398"/>
                    <a:pt x="1154475" y="738691"/>
                  </a:cubicBezTo>
                  <a:cubicBezTo>
                    <a:pt x="1157381" y="736366"/>
                    <a:pt x="1161536" y="736337"/>
                    <a:pt x="1165066" y="735160"/>
                  </a:cubicBezTo>
                  <a:cubicBezTo>
                    <a:pt x="1167420" y="731630"/>
                    <a:pt x="1168973" y="727407"/>
                    <a:pt x="1172127" y="724569"/>
                  </a:cubicBezTo>
                  <a:cubicBezTo>
                    <a:pt x="1195084" y="703908"/>
                    <a:pt x="1191820" y="706237"/>
                    <a:pt x="1210963" y="699855"/>
                  </a:cubicBezTo>
                  <a:cubicBezTo>
                    <a:pt x="1230974" y="669840"/>
                    <a:pt x="1198008" y="716345"/>
                    <a:pt x="1239207" y="675142"/>
                  </a:cubicBezTo>
                  <a:cubicBezTo>
                    <a:pt x="1275917" y="638428"/>
                    <a:pt x="1225996" y="686969"/>
                    <a:pt x="1260390" y="657489"/>
                  </a:cubicBezTo>
                  <a:cubicBezTo>
                    <a:pt x="1265445" y="653157"/>
                    <a:pt x="1269314" y="647526"/>
                    <a:pt x="1274512" y="643367"/>
                  </a:cubicBezTo>
                  <a:cubicBezTo>
                    <a:pt x="1281139" y="638066"/>
                    <a:pt x="1295695" y="629245"/>
                    <a:pt x="1295695" y="629245"/>
                  </a:cubicBezTo>
                  <a:cubicBezTo>
                    <a:pt x="1298049" y="625715"/>
                    <a:pt x="1299756" y="621654"/>
                    <a:pt x="1302756" y="618654"/>
                  </a:cubicBezTo>
                  <a:cubicBezTo>
                    <a:pt x="1305756" y="615654"/>
                    <a:pt x="1312903" y="615813"/>
                    <a:pt x="1313347" y="611593"/>
                  </a:cubicBezTo>
                  <a:cubicBezTo>
                    <a:pt x="1313618" y="609023"/>
                    <a:pt x="1315409" y="559229"/>
                    <a:pt x="1306286" y="540983"/>
                  </a:cubicBezTo>
                  <a:cubicBezTo>
                    <a:pt x="1304388" y="537188"/>
                    <a:pt x="1301579" y="533922"/>
                    <a:pt x="1299225" y="530391"/>
                  </a:cubicBezTo>
                  <a:cubicBezTo>
                    <a:pt x="1293430" y="513003"/>
                    <a:pt x="1299844" y="525024"/>
                    <a:pt x="1285103" y="512739"/>
                  </a:cubicBezTo>
                  <a:cubicBezTo>
                    <a:pt x="1281267" y="509543"/>
                    <a:pt x="1278348" y="505343"/>
                    <a:pt x="1274512" y="502147"/>
                  </a:cubicBezTo>
                  <a:cubicBezTo>
                    <a:pt x="1271252" y="499430"/>
                    <a:pt x="1267373" y="497552"/>
                    <a:pt x="1263920" y="495086"/>
                  </a:cubicBezTo>
                  <a:cubicBezTo>
                    <a:pt x="1260193" y="492424"/>
                    <a:pt x="1244750" y="480206"/>
                    <a:pt x="1239207" y="477434"/>
                  </a:cubicBezTo>
                  <a:cubicBezTo>
                    <a:pt x="1231968" y="473814"/>
                    <a:pt x="1217681" y="471716"/>
                    <a:pt x="1210963" y="470373"/>
                  </a:cubicBezTo>
                  <a:cubicBezTo>
                    <a:pt x="1207432" y="468019"/>
                    <a:pt x="1204166" y="465210"/>
                    <a:pt x="1200371" y="463312"/>
                  </a:cubicBezTo>
                  <a:cubicBezTo>
                    <a:pt x="1197043" y="461648"/>
                    <a:pt x="1193486" y="460118"/>
                    <a:pt x="1189780" y="459781"/>
                  </a:cubicBezTo>
                  <a:cubicBezTo>
                    <a:pt x="1167481" y="457754"/>
                    <a:pt x="1145060" y="457428"/>
                    <a:pt x="1122700" y="456251"/>
                  </a:cubicBezTo>
                  <a:cubicBezTo>
                    <a:pt x="1119170" y="453897"/>
                    <a:pt x="1115793" y="451295"/>
                    <a:pt x="1112109" y="449190"/>
                  </a:cubicBezTo>
                  <a:cubicBezTo>
                    <a:pt x="1101124" y="442913"/>
                    <a:pt x="1096777" y="442886"/>
                    <a:pt x="1087395" y="435068"/>
                  </a:cubicBezTo>
                  <a:cubicBezTo>
                    <a:pt x="1060211" y="412414"/>
                    <a:pt x="1092510" y="434946"/>
                    <a:pt x="1066212" y="417415"/>
                  </a:cubicBezTo>
                  <a:cubicBezTo>
                    <a:pt x="1065035" y="413884"/>
                    <a:pt x="1062682" y="410545"/>
                    <a:pt x="1062682" y="406823"/>
                  </a:cubicBezTo>
                  <a:cubicBezTo>
                    <a:pt x="1062682" y="390232"/>
                    <a:pt x="1061069" y="373130"/>
                    <a:pt x="1073273" y="360927"/>
                  </a:cubicBezTo>
                  <a:cubicBezTo>
                    <a:pt x="1076274" y="357927"/>
                    <a:pt x="1080334" y="356220"/>
                    <a:pt x="1083865" y="353866"/>
                  </a:cubicBezTo>
                  <a:cubicBezTo>
                    <a:pt x="1085042" y="347982"/>
                    <a:pt x="1085288" y="341832"/>
                    <a:pt x="1087395" y="336213"/>
                  </a:cubicBezTo>
                  <a:cubicBezTo>
                    <a:pt x="1090400" y="328200"/>
                    <a:pt x="1097336" y="321866"/>
                    <a:pt x="1105048" y="318561"/>
                  </a:cubicBezTo>
                  <a:cubicBezTo>
                    <a:pt x="1109508" y="316650"/>
                    <a:pt x="1114463" y="316207"/>
                    <a:pt x="1119170" y="315030"/>
                  </a:cubicBezTo>
                  <a:cubicBezTo>
                    <a:pt x="1147417" y="296198"/>
                    <a:pt x="1113282" y="320917"/>
                    <a:pt x="1136822" y="297378"/>
                  </a:cubicBezTo>
                  <a:cubicBezTo>
                    <a:pt x="1139823" y="294378"/>
                    <a:pt x="1143883" y="292671"/>
                    <a:pt x="1147414" y="290317"/>
                  </a:cubicBezTo>
                  <a:cubicBezTo>
                    <a:pt x="1149768" y="286786"/>
                    <a:pt x="1152577" y="283520"/>
                    <a:pt x="1154475" y="279725"/>
                  </a:cubicBezTo>
                  <a:cubicBezTo>
                    <a:pt x="1156139" y="276397"/>
                    <a:pt x="1156198" y="272387"/>
                    <a:pt x="1158005" y="269134"/>
                  </a:cubicBezTo>
                  <a:cubicBezTo>
                    <a:pt x="1162126" y="261716"/>
                    <a:pt x="1169443" y="256002"/>
                    <a:pt x="1172127" y="247951"/>
                  </a:cubicBezTo>
                  <a:cubicBezTo>
                    <a:pt x="1177000" y="233334"/>
                    <a:pt x="1173594" y="240456"/>
                    <a:pt x="1182719" y="226768"/>
                  </a:cubicBezTo>
                  <a:cubicBezTo>
                    <a:pt x="1183896" y="223237"/>
                    <a:pt x="1185346" y="219786"/>
                    <a:pt x="1186249" y="216176"/>
                  </a:cubicBezTo>
                  <a:cubicBezTo>
                    <a:pt x="1187704" y="210355"/>
                    <a:pt x="1186803" y="203734"/>
                    <a:pt x="1189780" y="198524"/>
                  </a:cubicBezTo>
                  <a:cubicBezTo>
                    <a:pt x="1191885" y="194840"/>
                    <a:pt x="1196841" y="193817"/>
                    <a:pt x="1200371" y="191463"/>
                  </a:cubicBezTo>
                  <a:cubicBezTo>
                    <a:pt x="1216465" y="143185"/>
                    <a:pt x="1209193" y="169040"/>
                    <a:pt x="1200371" y="57304"/>
                  </a:cubicBezTo>
                  <a:cubicBezTo>
                    <a:pt x="1200037" y="53074"/>
                    <a:pt x="1196026" y="49972"/>
                    <a:pt x="1193310" y="46712"/>
                  </a:cubicBezTo>
                  <a:cubicBezTo>
                    <a:pt x="1179244" y="29833"/>
                    <a:pt x="1187276" y="41685"/>
                    <a:pt x="1172127" y="29060"/>
                  </a:cubicBezTo>
                  <a:cubicBezTo>
                    <a:pt x="1154496" y="14367"/>
                    <a:pt x="1169559" y="21142"/>
                    <a:pt x="1150944" y="14938"/>
                  </a:cubicBezTo>
                  <a:cubicBezTo>
                    <a:pt x="1147414" y="12584"/>
                    <a:pt x="1144148" y="9775"/>
                    <a:pt x="1140353" y="7877"/>
                  </a:cubicBezTo>
                  <a:cubicBezTo>
                    <a:pt x="1124599" y="0"/>
                    <a:pt x="1114212" y="5901"/>
                    <a:pt x="1094456" y="7877"/>
                  </a:cubicBezTo>
                  <a:cubicBezTo>
                    <a:pt x="1085032" y="11018"/>
                    <a:pt x="1069827" y="16689"/>
                    <a:pt x="1059151" y="18468"/>
                  </a:cubicBezTo>
                  <a:cubicBezTo>
                    <a:pt x="1049792" y="20028"/>
                    <a:pt x="1040322" y="20822"/>
                    <a:pt x="1030907" y="21999"/>
                  </a:cubicBezTo>
                  <a:cubicBezTo>
                    <a:pt x="999614" y="32430"/>
                    <a:pt x="1017121" y="28238"/>
                    <a:pt x="977949" y="32590"/>
                  </a:cubicBezTo>
                  <a:cubicBezTo>
                    <a:pt x="947598" y="52825"/>
                    <a:pt x="985999" y="28565"/>
                    <a:pt x="956766" y="43182"/>
                  </a:cubicBezTo>
                  <a:cubicBezTo>
                    <a:pt x="941528" y="50801"/>
                    <a:pt x="951560" y="50223"/>
                    <a:pt x="935583" y="53773"/>
                  </a:cubicBezTo>
                  <a:cubicBezTo>
                    <a:pt x="898306" y="62057"/>
                    <a:pt x="927650" y="52888"/>
                    <a:pt x="903809" y="60834"/>
                  </a:cubicBezTo>
                  <a:cubicBezTo>
                    <a:pt x="897793" y="64845"/>
                    <a:pt x="883477" y="74105"/>
                    <a:pt x="879095" y="78487"/>
                  </a:cubicBezTo>
                  <a:cubicBezTo>
                    <a:pt x="877498" y="80084"/>
                    <a:pt x="863447" y="99193"/>
                    <a:pt x="861443" y="103200"/>
                  </a:cubicBezTo>
                  <a:cubicBezTo>
                    <a:pt x="859779" y="106529"/>
                    <a:pt x="860237" y="110886"/>
                    <a:pt x="857912" y="113792"/>
                  </a:cubicBezTo>
                  <a:cubicBezTo>
                    <a:pt x="855261" y="117105"/>
                    <a:pt x="850851" y="118499"/>
                    <a:pt x="847321" y="120853"/>
                  </a:cubicBezTo>
                  <a:cubicBezTo>
                    <a:pt x="844967" y="124383"/>
                    <a:pt x="842976" y="128184"/>
                    <a:pt x="840260" y="131444"/>
                  </a:cubicBezTo>
                  <a:cubicBezTo>
                    <a:pt x="837063" y="135280"/>
                    <a:pt x="832438" y="137881"/>
                    <a:pt x="829668" y="142036"/>
                  </a:cubicBezTo>
                  <a:cubicBezTo>
                    <a:pt x="827604" y="145132"/>
                    <a:pt x="828423" y="149690"/>
                    <a:pt x="826138" y="152627"/>
                  </a:cubicBezTo>
                  <a:cubicBezTo>
                    <a:pt x="820007" y="160509"/>
                    <a:pt x="810494" y="165501"/>
                    <a:pt x="804955" y="173810"/>
                  </a:cubicBezTo>
                  <a:cubicBezTo>
                    <a:pt x="785294" y="203302"/>
                    <a:pt x="796834" y="188992"/>
                    <a:pt x="769650" y="216176"/>
                  </a:cubicBezTo>
                  <a:lnTo>
                    <a:pt x="759058" y="226768"/>
                  </a:lnTo>
                  <a:cubicBezTo>
                    <a:pt x="755528" y="230298"/>
                    <a:pt x="752621" y="234590"/>
                    <a:pt x="748467" y="237359"/>
                  </a:cubicBezTo>
                  <a:cubicBezTo>
                    <a:pt x="744936" y="239713"/>
                    <a:pt x="741046" y="241601"/>
                    <a:pt x="737875" y="244420"/>
                  </a:cubicBezTo>
                  <a:cubicBezTo>
                    <a:pt x="730411" y="251054"/>
                    <a:pt x="726165" y="262445"/>
                    <a:pt x="716692" y="265603"/>
                  </a:cubicBezTo>
                  <a:cubicBezTo>
                    <a:pt x="690065" y="274480"/>
                    <a:pt x="722892" y="262504"/>
                    <a:pt x="695509" y="276195"/>
                  </a:cubicBezTo>
                  <a:cubicBezTo>
                    <a:pt x="692181" y="277859"/>
                    <a:pt x="688448" y="278548"/>
                    <a:pt x="684918" y="279725"/>
                  </a:cubicBezTo>
                  <a:cubicBezTo>
                    <a:pt x="665346" y="292772"/>
                    <a:pt x="680827" y="279321"/>
                    <a:pt x="670796" y="297378"/>
                  </a:cubicBezTo>
                  <a:cubicBezTo>
                    <a:pt x="666675" y="304796"/>
                    <a:pt x="656674" y="318561"/>
                    <a:pt x="656674" y="318561"/>
                  </a:cubicBezTo>
                  <a:cubicBezTo>
                    <a:pt x="657851" y="324445"/>
                    <a:pt x="658097" y="330595"/>
                    <a:pt x="660204" y="336213"/>
                  </a:cubicBezTo>
                  <a:cubicBezTo>
                    <a:pt x="661694" y="340186"/>
                    <a:pt x="666017" y="342749"/>
                    <a:pt x="667265" y="346805"/>
                  </a:cubicBezTo>
                  <a:cubicBezTo>
                    <a:pt x="670794" y="358276"/>
                    <a:pt x="671415" y="370467"/>
                    <a:pt x="674326" y="382110"/>
                  </a:cubicBezTo>
                  <a:cubicBezTo>
                    <a:pt x="675503" y="386817"/>
                    <a:pt x="676463" y="391584"/>
                    <a:pt x="677857" y="396232"/>
                  </a:cubicBezTo>
                  <a:cubicBezTo>
                    <a:pt x="679996" y="403361"/>
                    <a:pt x="680789" y="411222"/>
                    <a:pt x="684918" y="417415"/>
                  </a:cubicBezTo>
                  <a:lnTo>
                    <a:pt x="699040" y="438598"/>
                  </a:lnTo>
                  <a:cubicBezTo>
                    <a:pt x="701394" y="442129"/>
                    <a:pt x="703101" y="446190"/>
                    <a:pt x="706101" y="449190"/>
                  </a:cubicBezTo>
                  <a:lnTo>
                    <a:pt x="716692" y="459781"/>
                  </a:lnTo>
                  <a:lnTo>
                    <a:pt x="723753" y="480964"/>
                  </a:lnTo>
                  <a:cubicBezTo>
                    <a:pt x="724930" y="484495"/>
                    <a:pt x="725220" y="488459"/>
                    <a:pt x="727284" y="491556"/>
                  </a:cubicBezTo>
                  <a:lnTo>
                    <a:pt x="734345" y="502147"/>
                  </a:lnTo>
                  <a:lnTo>
                    <a:pt x="741406" y="523330"/>
                  </a:lnTo>
                  <a:lnTo>
                    <a:pt x="744936" y="533922"/>
                  </a:lnTo>
                  <a:cubicBezTo>
                    <a:pt x="743759" y="548044"/>
                    <a:pt x="745299" y="562662"/>
                    <a:pt x="741406" y="576288"/>
                  </a:cubicBezTo>
                  <a:cubicBezTo>
                    <a:pt x="740240" y="580368"/>
                    <a:pt x="735049" y="583084"/>
                    <a:pt x="730814" y="583349"/>
                  </a:cubicBezTo>
                  <a:cubicBezTo>
                    <a:pt x="715500" y="584306"/>
                    <a:pt x="700217" y="580995"/>
                    <a:pt x="684918" y="579818"/>
                  </a:cubicBezTo>
                  <a:cubicBezTo>
                    <a:pt x="680211" y="577464"/>
                    <a:pt x="675683" y="574712"/>
                    <a:pt x="670796" y="572757"/>
                  </a:cubicBezTo>
                  <a:cubicBezTo>
                    <a:pt x="663885" y="569993"/>
                    <a:pt x="655806" y="569825"/>
                    <a:pt x="649613" y="565696"/>
                  </a:cubicBezTo>
                  <a:cubicBezTo>
                    <a:pt x="622239" y="547447"/>
                    <a:pt x="636479" y="554256"/>
                    <a:pt x="607247" y="544513"/>
                  </a:cubicBezTo>
                  <a:cubicBezTo>
                    <a:pt x="603716" y="543336"/>
                    <a:pt x="600304" y="541713"/>
                    <a:pt x="596655" y="540983"/>
                  </a:cubicBezTo>
                  <a:lnTo>
                    <a:pt x="561350" y="533922"/>
                  </a:lnTo>
                  <a:cubicBezTo>
                    <a:pt x="553112" y="535099"/>
                    <a:pt x="544845" y="536084"/>
                    <a:pt x="536637" y="537452"/>
                  </a:cubicBezTo>
                  <a:cubicBezTo>
                    <a:pt x="530718" y="538439"/>
                    <a:pt x="524194" y="538006"/>
                    <a:pt x="518984" y="540983"/>
                  </a:cubicBezTo>
                  <a:cubicBezTo>
                    <a:pt x="515300" y="543088"/>
                    <a:pt x="514277" y="548044"/>
                    <a:pt x="511923" y="551574"/>
                  </a:cubicBezTo>
                  <a:cubicBezTo>
                    <a:pt x="503529" y="576759"/>
                    <a:pt x="515432" y="546311"/>
                    <a:pt x="497801" y="572757"/>
                  </a:cubicBezTo>
                  <a:cubicBezTo>
                    <a:pt x="495737" y="575854"/>
                    <a:pt x="495448" y="579818"/>
                    <a:pt x="494271" y="583349"/>
                  </a:cubicBezTo>
                  <a:cubicBezTo>
                    <a:pt x="493094" y="596294"/>
                    <a:pt x="493464" y="609474"/>
                    <a:pt x="490740" y="622184"/>
                  </a:cubicBezTo>
                  <a:cubicBezTo>
                    <a:pt x="489223" y="629265"/>
                    <a:pt x="476898" y="638794"/>
                    <a:pt x="473088" y="643367"/>
                  </a:cubicBezTo>
                  <a:cubicBezTo>
                    <a:pt x="470372" y="646627"/>
                    <a:pt x="468744" y="650699"/>
                    <a:pt x="466027" y="653959"/>
                  </a:cubicBezTo>
                  <a:cubicBezTo>
                    <a:pt x="443373" y="681143"/>
                    <a:pt x="465905" y="648844"/>
                    <a:pt x="448374" y="675142"/>
                  </a:cubicBezTo>
                  <a:cubicBezTo>
                    <a:pt x="447197" y="682203"/>
                    <a:pt x="448045" y="689922"/>
                    <a:pt x="444844" y="696325"/>
                  </a:cubicBezTo>
                  <a:cubicBezTo>
                    <a:pt x="442946" y="700120"/>
                    <a:pt x="438488" y="703137"/>
                    <a:pt x="434252" y="703386"/>
                  </a:cubicBezTo>
                  <a:cubicBezTo>
                    <a:pt x="417763" y="704356"/>
                    <a:pt x="401301" y="701032"/>
                    <a:pt x="384825" y="699855"/>
                  </a:cubicBezTo>
                  <a:cubicBezTo>
                    <a:pt x="334457" y="683066"/>
                    <a:pt x="395351" y="706872"/>
                    <a:pt x="342459" y="671611"/>
                  </a:cubicBezTo>
                  <a:lnTo>
                    <a:pt x="321276" y="657489"/>
                  </a:lnTo>
                  <a:cubicBezTo>
                    <a:pt x="318922" y="653959"/>
                    <a:pt x="316931" y="650158"/>
                    <a:pt x="314215" y="646898"/>
                  </a:cubicBezTo>
                  <a:cubicBezTo>
                    <a:pt x="311019" y="643062"/>
                    <a:pt x="306526" y="640369"/>
                    <a:pt x="303624" y="636306"/>
                  </a:cubicBezTo>
                  <a:cubicBezTo>
                    <a:pt x="298172" y="628672"/>
                    <a:pt x="295913" y="620235"/>
                    <a:pt x="293032" y="611593"/>
                  </a:cubicBezTo>
                  <a:cubicBezTo>
                    <a:pt x="305345" y="562348"/>
                    <a:pt x="287828" y="636508"/>
                    <a:pt x="300093" y="505678"/>
                  </a:cubicBezTo>
                  <a:cubicBezTo>
                    <a:pt x="300788" y="498268"/>
                    <a:pt x="307154" y="484495"/>
                    <a:pt x="307154" y="484495"/>
                  </a:cubicBezTo>
                  <a:cubicBezTo>
                    <a:pt x="304287" y="461560"/>
                    <a:pt x="305278" y="460278"/>
                    <a:pt x="300093" y="442129"/>
                  </a:cubicBezTo>
                  <a:cubicBezTo>
                    <a:pt x="299071" y="438551"/>
                    <a:pt x="298370" y="434790"/>
                    <a:pt x="296563" y="431537"/>
                  </a:cubicBezTo>
                  <a:cubicBezTo>
                    <a:pt x="292442" y="424119"/>
                    <a:pt x="289502" y="415061"/>
                    <a:pt x="282441" y="410354"/>
                  </a:cubicBezTo>
                  <a:lnTo>
                    <a:pt x="271849" y="403293"/>
                  </a:lnTo>
                  <a:cubicBezTo>
                    <a:pt x="264907" y="392879"/>
                    <a:pt x="264391" y="390604"/>
                    <a:pt x="254197" y="382110"/>
                  </a:cubicBezTo>
                  <a:cubicBezTo>
                    <a:pt x="250937" y="379394"/>
                    <a:pt x="247136" y="377403"/>
                    <a:pt x="243605" y="375049"/>
                  </a:cubicBezTo>
                  <a:cubicBezTo>
                    <a:pt x="234190" y="376226"/>
                    <a:pt x="224638" y="376591"/>
                    <a:pt x="215361" y="378579"/>
                  </a:cubicBezTo>
                  <a:cubicBezTo>
                    <a:pt x="208083" y="380138"/>
                    <a:pt x="194178" y="385640"/>
                    <a:pt x="194178" y="385640"/>
                  </a:cubicBezTo>
                  <a:cubicBezTo>
                    <a:pt x="193001" y="389171"/>
                    <a:pt x="192973" y="393326"/>
                    <a:pt x="190648" y="396232"/>
                  </a:cubicBezTo>
                  <a:cubicBezTo>
                    <a:pt x="187997" y="399545"/>
                    <a:pt x="183316" y="400577"/>
                    <a:pt x="180056" y="403293"/>
                  </a:cubicBezTo>
                  <a:cubicBezTo>
                    <a:pt x="176220" y="406489"/>
                    <a:pt x="172995" y="410354"/>
                    <a:pt x="169465" y="413884"/>
                  </a:cubicBezTo>
                  <a:cubicBezTo>
                    <a:pt x="159816" y="442827"/>
                    <a:pt x="176507" y="398023"/>
                    <a:pt x="144751" y="445659"/>
                  </a:cubicBezTo>
                  <a:cubicBezTo>
                    <a:pt x="131808" y="465075"/>
                    <a:pt x="144749" y="448604"/>
                    <a:pt x="127099" y="463312"/>
                  </a:cubicBezTo>
                  <a:cubicBezTo>
                    <a:pt x="109469" y="478003"/>
                    <a:pt x="124528" y="471229"/>
                    <a:pt x="105916" y="477434"/>
                  </a:cubicBezTo>
                  <a:cubicBezTo>
                    <a:pt x="93591" y="489758"/>
                    <a:pt x="102012" y="483442"/>
                    <a:pt x="77671" y="491556"/>
                  </a:cubicBezTo>
                  <a:lnTo>
                    <a:pt x="77671" y="491556"/>
                  </a:lnTo>
                  <a:cubicBezTo>
                    <a:pt x="63984" y="500681"/>
                    <a:pt x="71105" y="497275"/>
                    <a:pt x="56488" y="502147"/>
                  </a:cubicBezTo>
                  <a:cubicBezTo>
                    <a:pt x="52958" y="504501"/>
                    <a:pt x="48548" y="505895"/>
                    <a:pt x="45897" y="509208"/>
                  </a:cubicBezTo>
                  <a:cubicBezTo>
                    <a:pt x="43572" y="512114"/>
                    <a:pt x="44030" y="516471"/>
                    <a:pt x="42366" y="519800"/>
                  </a:cubicBezTo>
                  <a:cubicBezTo>
                    <a:pt x="36482" y="531567"/>
                    <a:pt x="35305" y="530391"/>
                    <a:pt x="24714" y="537452"/>
                  </a:cubicBezTo>
                  <a:cubicBezTo>
                    <a:pt x="22360" y="540983"/>
                    <a:pt x="20966" y="545393"/>
                    <a:pt x="17653" y="548044"/>
                  </a:cubicBezTo>
                  <a:cubicBezTo>
                    <a:pt x="14747" y="550369"/>
                    <a:pt x="9967" y="549249"/>
                    <a:pt x="7061" y="551574"/>
                  </a:cubicBezTo>
                  <a:cubicBezTo>
                    <a:pt x="3748" y="554225"/>
                    <a:pt x="3000" y="559166"/>
                    <a:pt x="0" y="562166"/>
                  </a:cubicBezTo>
                  <a:lnTo>
                    <a:pt x="0" y="558635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628429" y="2757322"/>
              <a:ext cx="183586" cy="155342"/>
            </a:xfrm>
            <a:custGeom>
              <a:avLst/>
              <a:gdLst>
                <a:gd name="connsiteX0" fmla="*/ 183586 w 183586"/>
                <a:gd name="connsiteY0" fmla="*/ 137690 h 155342"/>
                <a:gd name="connsiteX1" fmla="*/ 158873 w 183586"/>
                <a:gd name="connsiteY1" fmla="*/ 151812 h 155342"/>
                <a:gd name="connsiteX2" fmla="*/ 148281 w 183586"/>
                <a:gd name="connsiteY2" fmla="*/ 155342 h 155342"/>
                <a:gd name="connsiteX3" fmla="*/ 120037 w 183586"/>
                <a:gd name="connsiteY3" fmla="*/ 151812 h 155342"/>
                <a:gd name="connsiteX4" fmla="*/ 102385 w 183586"/>
                <a:gd name="connsiteY4" fmla="*/ 134159 h 155342"/>
                <a:gd name="connsiteX5" fmla="*/ 91793 w 183586"/>
                <a:gd name="connsiteY5" fmla="*/ 127098 h 155342"/>
                <a:gd name="connsiteX6" fmla="*/ 81202 w 183586"/>
                <a:gd name="connsiteY6" fmla="*/ 95324 h 155342"/>
                <a:gd name="connsiteX7" fmla="*/ 77671 w 183586"/>
                <a:gd name="connsiteY7" fmla="*/ 84732 h 155342"/>
                <a:gd name="connsiteX8" fmla="*/ 67080 w 183586"/>
                <a:gd name="connsiteY8" fmla="*/ 77671 h 155342"/>
                <a:gd name="connsiteX9" fmla="*/ 45897 w 183586"/>
                <a:gd name="connsiteY9" fmla="*/ 45897 h 155342"/>
                <a:gd name="connsiteX10" fmla="*/ 38836 w 183586"/>
                <a:gd name="connsiteY10" fmla="*/ 35305 h 155342"/>
                <a:gd name="connsiteX11" fmla="*/ 28244 w 183586"/>
                <a:gd name="connsiteY11" fmla="*/ 24714 h 155342"/>
                <a:gd name="connsiteX12" fmla="*/ 10592 w 183586"/>
                <a:gd name="connsiteY12" fmla="*/ 10592 h 155342"/>
                <a:gd name="connsiteX13" fmla="*/ 0 w 183586"/>
                <a:gd name="connsiteY13" fmla="*/ 0 h 1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586" h="155342">
                  <a:moveTo>
                    <a:pt x="183586" y="137690"/>
                  </a:moveTo>
                  <a:cubicBezTo>
                    <a:pt x="172950" y="144781"/>
                    <a:pt x="171414" y="146438"/>
                    <a:pt x="158873" y="151812"/>
                  </a:cubicBezTo>
                  <a:cubicBezTo>
                    <a:pt x="155452" y="153278"/>
                    <a:pt x="151812" y="154165"/>
                    <a:pt x="148281" y="155342"/>
                  </a:cubicBezTo>
                  <a:cubicBezTo>
                    <a:pt x="138866" y="154165"/>
                    <a:pt x="129191" y="154308"/>
                    <a:pt x="120037" y="151812"/>
                  </a:cubicBezTo>
                  <a:cubicBezTo>
                    <a:pt x="107092" y="148282"/>
                    <a:pt x="110622" y="142396"/>
                    <a:pt x="102385" y="134159"/>
                  </a:cubicBezTo>
                  <a:cubicBezTo>
                    <a:pt x="99385" y="131159"/>
                    <a:pt x="95324" y="129452"/>
                    <a:pt x="91793" y="127098"/>
                  </a:cubicBezTo>
                  <a:lnTo>
                    <a:pt x="81202" y="95324"/>
                  </a:lnTo>
                  <a:cubicBezTo>
                    <a:pt x="80025" y="91793"/>
                    <a:pt x="80768" y="86796"/>
                    <a:pt x="77671" y="84732"/>
                  </a:cubicBezTo>
                  <a:lnTo>
                    <a:pt x="67080" y="77671"/>
                  </a:lnTo>
                  <a:lnTo>
                    <a:pt x="45897" y="45897"/>
                  </a:lnTo>
                  <a:cubicBezTo>
                    <a:pt x="43543" y="42366"/>
                    <a:pt x="41837" y="38305"/>
                    <a:pt x="38836" y="35305"/>
                  </a:cubicBezTo>
                  <a:cubicBezTo>
                    <a:pt x="35305" y="31775"/>
                    <a:pt x="31440" y="28550"/>
                    <a:pt x="28244" y="24714"/>
                  </a:cubicBezTo>
                  <a:cubicBezTo>
                    <a:pt x="15959" y="9973"/>
                    <a:pt x="27980" y="16387"/>
                    <a:pt x="10592" y="10592"/>
                  </a:cubicBez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81600" y="41910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1.06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46482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0.00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657600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4.24 </a:t>
            </a:r>
            <a:r>
              <a:rPr lang="en-US" dirty="0" err="1"/>
              <a:t>cfs</a:t>
            </a:r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>
            <a:off x="6629400" y="2209800"/>
            <a:ext cx="1600200" cy="1219201"/>
          </a:xfrm>
          <a:custGeom>
            <a:avLst/>
            <a:gdLst>
              <a:gd name="connsiteX0" fmla="*/ 3134331 w 3134331"/>
              <a:gd name="connsiteY0" fmla="*/ 0 h 1479953"/>
              <a:gd name="connsiteX1" fmla="*/ 3060333 w 3134331"/>
              <a:gd name="connsiteY1" fmla="*/ 5285 h 1479953"/>
              <a:gd name="connsiteX2" fmla="*/ 3028620 w 3134331"/>
              <a:gd name="connsiteY2" fmla="*/ 15856 h 1479953"/>
              <a:gd name="connsiteX3" fmla="*/ 2996907 w 3134331"/>
              <a:gd name="connsiteY3" fmla="*/ 36999 h 1479953"/>
              <a:gd name="connsiteX4" fmla="*/ 2981050 w 3134331"/>
              <a:gd name="connsiteY4" fmla="*/ 47570 h 1479953"/>
              <a:gd name="connsiteX5" fmla="*/ 2959908 w 3134331"/>
              <a:gd name="connsiteY5" fmla="*/ 52855 h 1479953"/>
              <a:gd name="connsiteX6" fmla="*/ 2933480 w 3134331"/>
              <a:gd name="connsiteY6" fmla="*/ 58141 h 1479953"/>
              <a:gd name="connsiteX7" fmla="*/ 2917623 w 3134331"/>
              <a:gd name="connsiteY7" fmla="*/ 63426 h 1479953"/>
              <a:gd name="connsiteX8" fmla="*/ 2891196 w 3134331"/>
              <a:gd name="connsiteY8" fmla="*/ 68712 h 1479953"/>
              <a:gd name="connsiteX9" fmla="*/ 2859482 w 3134331"/>
              <a:gd name="connsiteY9" fmla="*/ 79283 h 1479953"/>
              <a:gd name="connsiteX10" fmla="*/ 2843626 w 3134331"/>
              <a:gd name="connsiteY10" fmla="*/ 84568 h 1479953"/>
              <a:gd name="connsiteX11" fmla="*/ 2827769 w 3134331"/>
              <a:gd name="connsiteY11" fmla="*/ 89854 h 1479953"/>
              <a:gd name="connsiteX12" fmla="*/ 2796056 w 3134331"/>
              <a:gd name="connsiteY12" fmla="*/ 110996 h 1479953"/>
              <a:gd name="connsiteX13" fmla="*/ 2732629 w 3134331"/>
              <a:gd name="connsiteY13" fmla="*/ 116282 h 1479953"/>
              <a:gd name="connsiteX14" fmla="*/ 2695630 w 3134331"/>
              <a:gd name="connsiteY14" fmla="*/ 126853 h 1479953"/>
              <a:gd name="connsiteX15" fmla="*/ 2589919 w 3134331"/>
              <a:gd name="connsiteY15" fmla="*/ 132138 h 1479953"/>
              <a:gd name="connsiteX16" fmla="*/ 2568777 w 3134331"/>
              <a:gd name="connsiteY16" fmla="*/ 137424 h 1479953"/>
              <a:gd name="connsiteX17" fmla="*/ 2299214 w 3134331"/>
              <a:gd name="connsiteY17" fmla="*/ 153281 h 1479953"/>
              <a:gd name="connsiteX18" fmla="*/ 2219931 w 3134331"/>
              <a:gd name="connsiteY18" fmla="*/ 158566 h 1479953"/>
              <a:gd name="connsiteX19" fmla="*/ 2188218 w 3134331"/>
              <a:gd name="connsiteY19" fmla="*/ 184994 h 1479953"/>
              <a:gd name="connsiteX20" fmla="*/ 2177647 w 3134331"/>
              <a:gd name="connsiteY20" fmla="*/ 200851 h 1479953"/>
              <a:gd name="connsiteX21" fmla="*/ 2124791 w 3134331"/>
              <a:gd name="connsiteY21" fmla="*/ 206136 h 1479953"/>
              <a:gd name="connsiteX22" fmla="*/ 2077221 w 3134331"/>
              <a:gd name="connsiteY22" fmla="*/ 237849 h 1479953"/>
              <a:gd name="connsiteX23" fmla="*/ 2061364 w 3134331"/>
              <a:gd name="connsiteY23" fmla="*/ 248420 h 1479953"/>
              <a:gd name="connsiteX24" fmla="*/ 2050793 w 3134331"/>
              <a:gd name="connsiteY24" fmla="*/ 258992 h 1479953"/>
              <a:gd name="connsiteX25" fmla="*/ 2034937 w 3134331"/>
              <a:gd name="connsiteY25" fmla="*/ 269563 h 1479953"/>
              <a:gd name="connsiteX26" fmla="*/ 2003223 w 3134331"/>
              <a:gd name="connsiteY26" fmla="*/ 301276 h 1479953"/>
              <a:gd name="connsiteX27" fmla="*/ 1955654 w 3134331"/>
              <a:gd name="connsiteY27" fmla="*/ 327704 h 1479953"/>
              <a:gd name="connsiteX28" fmla="*/ 1929226 w 3134331"/>
              <a:gd name="connsiteY28" fmla="*/ 354131 h 1479953"/>
              <a:gd name="connsiteX29" fmla="*/ 1897512 w 3134331"/>
              <a:gd name="connsiteY29" fmla="*/ 375274 h 1479953"/>
              <a:gd name="connsiteX30" fmla="*/ 1881656 w 3134331"/>
              <a:gd name="connsiteY30" fmla="*/ 385845 h 1479953"/>
              <a:gd name="connsiteX31" fmla="*/ 1849943 w 3134331"/>
              <a:gd name="connsiteY31" fmla="*/ 412272 h 1479953"/>
              <a:gd name="connsiteX32" fmla="*/ 1823515 w 3134331"/>
              <a:gd name="connsiteY32" fmla="*/ 433415 h 1479953"/>
              <a:gd name="connsiteX33" fmla="*/ 1781230 w 3134331"/>
              <a:gd name="connsiteY33" fmla="*/ 480985 h 1479953"/>
              <a:gd name="connsiteX34" fmla="*/ 1754803 w 3134331"/>
              <a:gd name="connsiteY34" fmla="*/ 486270 h 1479953"/>
              <a:gd name="connsiteX35" fmla="*/ 1733660 w 3134331"/>
              <a:gd name="connsiteY35" fmla="*/ 528555 h 1479953"/>
              <a:gd name="connsiteX36" fmla="*/ 1717804 w 3134331"/>
              <a:gd name="connsiteY36" fmla="*/ 539126 h 1479953"/>
              <a:gd name="connsiteX37" fmla="*/ 1686091 w 3134331"/>
              <a:gd name="connsiteY37" fmla="*/ 544411 h 1479953"/>
              <a:gd name="connsiteX38" fmla="*/ 1659663 w 3134331"/>
              <a:gd name="connsiteY38" fmla="*/ 565553 h 1479953"/>
              <a:gd name="connsiteX39" fmla="*/ 1643806 w 3134331"/>
              <a:gd name="connsiteY39" fmla="*/ 576125 h 1479953"/>
              <a:gd name="connsiteX40" fmla="*/ 1612093 w 3134331"/>
              <a:gd name="connsiteY40" fmla="*/ 607838 h 1479953"/>
              <a:gd name="connsiteX41" fmla="*/ 1601522 w 3134331"/>
              <a:gd name="connsiteY41" fmla="*/ 623694 h 1479953"/>
              <a:gd name="connsiteX42" fmla="*/ 1575094 w 3134331"/>
              <a:gd name="connsiteY42" fmla="*/ 650122 h 1479953"/>
              <a:gd name="connsiteX43" fmla="*/ 1559237 w 3134331"/>
              <a:gd name="connsiteY43" fmla="*/ 665979 h 1479953"/>
              <a:gd name="connsiteX44" fmla="*/ 1548666 w 3134331"/>
              <a:gd name="connsiteY44" fmla="*/ 681835 h 1479953"/>
              <a:gd name="connsiteX45" fmla="*/ 1532810 w 3134331"/>
              <a:gd name="connsiteY45" fmla="*/ 692407 h 1479953"/>
              <a:gd name="connsiteX46" fmla="*/ 1506382 w 3134331"/>
              <a:gd name="connsiteY46" fmla="*/ 713549 h 1479953"/>
              <a:gd name="connsiteX47" fmla="*/ 1485240 w 3134331"/>
              <a:gd name="connsiteY47" fmla="*/ 739977 h 1479953"/>
              <a:gd name="connsiteX48" fmla="*/ 1469383 w 3134331"/>
              <a:gd name="connsiteY48" fmla="*/ 750548 h 1479953"/>
              <a:gd name="connsiteX49" fmla="*/ 1442955 w 3134331"/>
              <a:gd name="connsiteY49" fmla="*/ 771690 h 1479953"/>
              <a:gd name="connsiteX50" fmla="*/ 1432384 w 3134331"/>
              <a:gd name="connsiteY50" fmla="*/ 787546 h 1479953"/>
              <a:gd name="connsiteX51" fmla="*/ 1416528 w 3134331"/>
              <a:gd name="connsiteY51" fmla="*/ 798118 h 1479953"/>
              <a:gd name="connsiteX52" fmla="*/ 1390100 w 3134331"/>
              <a:gd name="connsiteY52" fmla="*/ 824545 h 1479953"/>
              <a:gd name="connsiteX53" fmla="*/ 1374243 w 3134331"/>
              <a:gd name="connsiteY53" fmla="*/ 840402 h 1479953"/>
              <a:gd name="connsiteX54" fmla="*/ 1347815 w 3134331"/>
              <a:gd name="connsiteY54" fmla="*/ 866830 h 1479953"/>
              <a:gd name="connsiteX55" fmla="*/ 1337244 w 3134331"/>
              <a:gd name="connsiteY55" fmla="*/ 882686 h 1479953"/>
              <a:gd name="connsiteX56" fmla="*/ 1321388 w 3134331"/>
              <a:gd name="connsiteY56" fmla="*/ 893257 h 1479953"/>
              <a:gd name="connsiteX57" fmla="*/ 1300245 w 3134331"/>
              <a:gd name="connsiteY57" fmla="*/ 914400 h 1479953"/>
              <a:gd name="connsiteX58" fmla="*/ 1284389 w 3134331"/>
              <a:gd name="connsiteY58" fmla="*/ 930256 h 1479953"/>
              <a:gd name="connsiteX59" fmla="*/ 1273818 w 3134331"/>
              <a:gd name="connsiteY59" fmla="*/ 946113 h 1479953"/>
              <a:gd name="connsiteX60" fmla="*/ 1257961 w 3134331"/>
              <a:gd name="connsiteY60" fmla="*/ 951399 h 1479953"/>
              <a:gd name="connsiteX61" fmla="*/ 1226248 w 3134331"/>
              <a:gd name="connsiteY61" fmla="*/ 972541 h 1479953"/>
              <a:gd name="connsiteX62" fmla="*/ 1189249 w 3134331"/>
              <a:gd name="connsiteY62" fmla="*/ 988397 h 1479953"/>
              <a:gd name="connsiteX63" fmla="*/ 1157536 w 3134331"/>
              <a:gd name="connsiteY63" fmla="*/ 1004254 h 1479953"/>
              <a:gd name="connsiteX64" fmla="*/ 1146964 w 3134331"/>
              <a:gd name="connsiteY64" fmla="*/ 1014825 h 1479953"/>
              <a:gd name="connsiteX65" fmla="*/ 1131108 w 3134331"/>
              <a:gd name="connsiteY65" fmla="*/ 1020111 h 1479953"/>
              <a:gd name="connsiteX66" fmla="*/ 1104680 w 3134331"/>
              <a:gd name="connsiteY66" fmla="*/ 1051824 h 1479953"/>
              <a:gd name="connsiteX67" fmla="*/ 1094109 w 3134331"/>
              <a:gd name="connsiteY67" fmla="*/ 1067681 h 1479953"/>
              <a:gd name="connsiteX68" fmla="*/ 1078252 w 3134331"/>
              <a:gd name="connsiteY68" fmla="*/ 1072966 h 1479953"/>
              <a:gd name="connsiteX69" fmla="*/ 1062396 w 3134331"/>
              <a:gd name="connsiteY69" fmla="*/ 1083537 h 1479953"/>
              <a:gd name="connsiteX70" fmla="*/ 1030682 w 3134331"/>
              <a:gd name="connsiteY70" fmla="*/ 1099394 h 1479953"/>
              <a:gd name="connsiteX71" fmla="*/ 998969 w 3134331"/>
              <a:gd name="connsiteY71" fmla="*/ 1131107 h 1479953"/>
              <a:gd name="connsiteX72" fmla="*/ 967256 w 3134331"/>
              <a:gd name="connsiteY72" fmla="*/ 1152249 h 1479953"/>
              <a:gd name="connsiteX73" fmla="*/ 951399 w 3134331"/>
              <a:gd name="connsiteY73" fmla="*/ 1162820 h 1479953"/>
              <a:gd name="connsiteX74" fmla="*/ 940828 w 3134331"/>
              <a:gd name="connsiteY74" fmla="*/ 1173392 h 1479953"/>
              <a:gd name="connsiteX75" fmla="*/ 909115 w 3134331"/>
              <a:gd name="connsiteY75" fmla="*/ 1183963 h 1479953"/>
              <a:gd name="connsiteX76" fmla="*/ 872116 w 3134331"/>
              <a:gd name="connsiteY76" fmla="*/ 1194534 h 1479953"/>
              <a:gd name="connsiteX77" fmla="*/ 835117 w 3134331"/>
              <a:gd name="connsiteY77" fmla="*/ 1242104 h 1479953"/>
              <a:gd name="connsiteX78" fmla="*/ 819260 w 3134331"/>
              <a:gd name="connsiteY78" fmla="*/ 1247389 h 1479953"/>
              <a:gd name="connsiteX79" fmla="*/ 734692 w 3134331"/>
              <a:gd name="connsiteY79" fmla="*/ 1257960 h 1479953"/>
              <a:gd name="connsiteX80" fmla="*/ 718835 w 3134331"/>
              <a:gd name="connsiteY80" fmla="*/ 1273817 h 1479953"/>
              <a:gd name="connsiteX81" fmla="*/ 681836 w 3134331"/>
              <a:gd name="connsiteY81" fmla="*/ 1284388 h 1479953"/>
              <a:gd name="connsiteX82" fmla="*/ 650123 w 3134331"/>
              <a:gd name="connsiteY82" fmla="*/ 1300245 h 1479953"/>
              <a:gd name="connsiteX83" fmla="*/ 634266 w 3134331"/>
              <a:gd name="connsiteY83" fmla="*/ 1310816 h 1479953"/>
              <a:gd name="connsiteX84" fmla="*/ 618410 w 3134331"/>
              <a:gd name="connsiteY84" fmla="*/ 1326672 h 1479953"/>
              <a:gd name="connsiteX85" fmla="*/ 597267 w 3134331"/>
              <a:gd name="connsiteY85" fmla="*/ 1331958 h 1479953"/>
              <a:gd name="connsiteX86" fmla="*/ 586696 w 3134331"/>
              <a:gd name="connsiteY86" fmla="*/ 1347815 h 1479953"/>
              <a:gd name="connsiteX87" fmla="*/ 554983 w 3134331"/>
              <a:gd name="connsiteY87" fmla="*/ 1358386 h 1479953"/>
              <a:gd name="connsiteX88" fmla="*/ 401702 w 3134331"/>
              <a:gd name="connsiteY88" fmla="*/ 1368957 h 1479953"/>
              <a:gd name="connsiteX89" fmla="*/ 380560 w 3134331"/>
              <a:gd name="connsiteY89" fmla="*/ 1374242 h 1479953"/>
              <a:gd name="connsiteX90" fmla="*/ 348847 w 3134331"/>
              <a:gd name="connsiteY90" fmla="*/ 1384814 h 1479953"/>
              <a:gd name="connsiteX91" fmla="*/ 306562 w 3134331"/>
              <a:gd name="connsiteY91" fmla="*/ 1400670 h 1479953"/>
              <a:gd name="connsiteX92" fmla="*/ 269563 w 3134331"/>
              <a:gd name="connsiteY92" fmla="*/ 1411241 h 1479953"/>
              <a:gd name="connsiteX93" fmla="*/ 248421 w 3134331"/>
              <a:gd name="connsiteY93" fmla="*/ 1416527 h 1479953"/>
              <a:gd name="connsiteX94" fmla="*/ 232564 w 3134331"/>
              <a:gd name="connsiteY94" fmla="*/ 1427098 h 1479953"/>
              <a:gd name="connsiteX95" fmla="*/ 195566 w 3134331"/>
              <a:gd name="connsiteY95" fmla="*/ 1437669 h 1479953"/>
              <a:gd name="connsiteX96" fmla="*/ 174423 w 3134331"/>
              <a:gd name="connsiteY96" fmla="*/ 1448240 h 1479953"/>
              <a:gd name="connsiteX97" fmla="*/ 137425 w 3134331"/>
              <a:gd name="connsiteY97" fmla="*/ 1469382 h 1479953"/>
              <a:gd name="connsiteX98" fmla="*/ 58141 w 3134331"/>
              <a:gd name="connsiteY98" fmla="*/ 1474668 h 1479953"/>
              <a:gd name="connsiteX99" fmla="*/ 21143 w 3134331"/>
              <a:gd name="connsiteY99" fmla="*/ 1479953 h 1479953"/>
              <a:gd name="connsiteX100" fmla="*/ 0 w 3134331"/>
              <a:gd name="connsiteY100" fmla="*/ 1474668 h 147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134331" h="1479953">
                <a:moveTo>
                  <a:pt x="3134331" y="0"/>
                </a:moveTo>
                <a:cubicBezTo>
                  <a:pt x="3109665" y="1762"/>
                  <a:pt x="3084788" y="1617"/>
                  <a:pt x="3060333" y="5285"/>
                </a:cubicBezTo>
                <a:cubicBezTo>
                  <a:pt x="3049313" y="6938"/>
                  <a:pt x="3028620" y="15856"/>
                  <a:pt x="3028620" y="15856"/>
                </a:cubicBezTo>
                <a:lnTo>
                  <a:pt x="2996907" y="36999"/>
                </a:lnTo>
                <a:cubicBezTo>
                  <a:pt x="2991621" y="40523"/>
                  <a:pt x="2987213" y="46029"/>
                  <a:pt x="2981050" y="47570"/>
                </a:cubicBezTo>
                <a:cubicBezTo>
                  <a:pt x="2974003" y="49332"/>
                  <a:pt x="2966999" y="51279"/>
                  <a:pt x="2959908" y="52855"/>
                </a:cubicBezTo>
                <a:cubicBezTo>
                  <a:pt x="2951138" y="54804"/>
                  <a:pt x="2942196" y="55962"/>
                  <a:pt x="2933480" y="58141"/>
                </a:cubicBezTo>
                <a:cubicBezTo>
                  <a:pt x="2928075" y="59492"/>
                  <a:pt x="2923028" y="62075"/>
                  <a:pt x="2917623" y="63426"/>
                </a:cubicBezTo>
                <a:cubicBezTo>
                  <a:pt x="2908908" y="65605"/>
                  <a:pt x="2899863" y="66348"/>
                  <a:pt x="2891196" y="68712"/>
                </a:cubicBezTo>
                <a:cubicBezTo>
                  <a:pt x="2880446" y="71644"/>
                  <a:pt x="2870053" y="75759"/>
                  <a:pt x="2859482" y="79283"/>
                </a:cubicBezTo>
                <a:lnTo>
                  <a:pt x="2843626" y="84568"/>
                </a:lnTo>
                <a:cubicBezTo>
                  <a:pt x="2838340" y="86330"/>
                  <a:pt x="2832405" y="86763"/>
                  <a:pt x="2827769" y="89854"/>
                </a:cubicBezTo>
                <a:cubicBezTo>
                  <a:pt x="2817198" y="96901"/>
                  <a:pt x="2808717" y="109941"/>
                  <a:pt x="2796056" y="110996"/>
                </a:cubicBezTo>
                <a:lnTo>
                  <a:pt x="2732629" y="116282"/>
                </a:lnTo>
                <a:cubicBezTo>
                  <a:pt x="2723456" y="119339"/>
                  <a:pt x="2704476" y="126116"/>
                  <a:pt x="2695630" y="126853"/>
                </a:cubicBezTo>
                <a:cubicBezTo>
                  <a:pt x="2660471" y="129783"/>
                  <a:pt x="2625156" y="130376"/>
                  <a:pt x="2589919" y="132138"/>
                </a:cubicBezTo>
                <a:cubicBezTo>
                  <a:pt x="2582872" y="133900"/>
                  <a:pt x="2575735" y="135337"/>
                  <a:pt x="2568777" y="137424"/>
                </a:cubicBezTo>
                <a:cubicBezTo>
                  <a:pt x="2449001" y="173358"/>
                  <a:pt x="2639512" y="145718"/>
                  <a:pt x="2299214" y="153281"/>
                </a:cubicBezTo>
                <a:cubicBezTo>
                  <a:pt x="2272786" y="155043"/>
                  <a:pt x="2246057" y="154212"/>
                  <a:pt x="2219931" y="158566"/>
                </a:cubicBezTo>
                <a:cubicBezTo>
                  <a:pt x="2211882" y="159907"/>
                  <a:pt x="2192060" y="180384"/>
                  <a:pt x="2188218" y="184994"/>
                </a:cubicBezTo>
                <a:cubicBezTo>
                  <a:pt x="2184151" y="189874"/>
                  <a:pt x="2183674" y="198842"/>
                  <a:pt x="2177647" y="200851"/>
                </a:cubicBezTo>
                <a:cubicBezTo>
                  <a:pt x="2160849" y="206450"/>
                  <a:pt x="2142410" y="204374"/>
                  <a:pt x="2124791" y="206136"/>
                </a:cubicBezTo>
                <a:lnTo>
                  <a:pt x="2077221" y="237849"/>
                </a:lnTo>
                <a:cubicBezTo>
                  <a:pt x="2071935" y="241373"/>
                  <a:pt x="2065856" y="243928"/>
                  <a:pt x="2061364" y="248420"/>
                </a:cubicBezTo>
                <a:cubicBezTo>
                  <a:pt x="2057840" y="251944"/>
                  <a:pt x="2054684" y="255879"/>
                  <a:pt x="2050793" y="258992"/>
                </a:cubicBezTo>
                <a:cubicBezTo>
                  <a:pt x="2045833" y="262960"/>
                  <a:pt x="2039685" y="265343"/>
                  <a:pt x="2034937" y="269563"/>
                </a:cubicBezTo>
                <a:cubicBezTo>
                  <a:pt x="2023763" y="279495"/>
                  <a:pt x="2017406" y="296548"/>
                  <a:pt x="2003223" y="301276"/>
                </a:cubicBezTo>
                <a:cubicBezTo>
                  <a:pt x="1983284" y="307923"/>
                  <a:pt x="1973828" y="309531"/>
                  <a:pt x="1955654" y="327704"/>
                </a:cubicBezTo>
                <a:cubicBezTo>
                  <a:pt x="1946845" y="336513"/>
                  <a:pt x="1939592" y="347220"/>
                  <a:pt x="1929226" y="354131"/>
                </a:cubicBezTo>
                <a:lnTo>
                  <a:pt x="1897512" y="375274"/>
                </a:lnTo>
                <a:cubicBezTo>
                  <a:pt x="1892227" y="378798"/>
                  <a:pt x="1886148" y="381353"/>
                  <a:pt x="1881656" y="385845"/>
                </a:cubicBezTo>
                <a:cubicBezTo>
                  <a:pt x="1843982" y="423517"/>
                  <a:pt x="1886742" y="382832"/>
                  <a:pt x="1849943" y="412272"/>
                </a:cubicBezTo>
                <a:cubicBezTo>
                  <a:pt x="1812287" y="442398"/>
                  <a:pt x="1872314" y="400881"/>
                  <a:pt x="1823515" y="433415"/>
                </a:cubicBezTo>
                <a:cubicBezTo>
                  <a:pt x="1814118" y="447510"/>
                  <a:pt x="1795154" y="478200"/>
                  <a:pt x="1781230" y="480985"/>
                </a:cubicBezTo>
                <a:lnTo>
                  <a:pt x="1754803" y="486270"/>
                </a:lnTo>
                <a:cubicBezTo>
                  <a:pt x="1746406" y="511461"/>
                  <a:pt x="1750434" y="515135"/>
                  <a:pt x="1733660" y="528555"/>
                </a:cubicBezTo>
                <a:cubicBezTo>
                  <a:pt x="1728700" y="532523"/>
                  <a:pt x="1723830" y="537117"/>
                  <a:pt x="1717804" y="539126"/>
                </a:cubicBezTo>
                <a:cubicBezTo>
                  <a:pt x="1707637" y="542515"/>
                  <a:pt x="1696662" y="542649"/>
                  <a:pt x="1686091" y="544411"/>
                </a:cubicBezTo>
                <a:cubicBezTo>
                  <a:pt x="1655221" y="554702"/>
                  <a:pt x="1683570" y="541646"/>
                  <a:pt x="1659663" y="565553"/>
                </a:cubicBezTo>
                <a:cubicBezTo>
                  <a:pt x="1655171" y="570045"/>
                  <a:pt x="1648554" y="571904"/>
                  <a:pt x="1643806" y="576125"/>
                </a:cubicBezTo>
                <a:cubicBezTo>
                  <a:pt x="1632633" y="586057"/>
                  <a:pt x="1620386" y="595399"/>
                  <a:pt x="1612093" y="607838"/>
                </a:cubicBezTo>
                <a:cubicBezTo>
                  <a:pt x="1608569" y="613123"/>
                  <a:pt x="1605705" y="618913"/>
                  <a:pt x="1601522" y="623694"/>
                </a:cubicBezTo>
                <a:cubicBezTo>
                  <a:pt x="1593318" y="633070"/>
                  <a:pt x="1583903" y="641313"/>
                  <a:pt x="1575094" y="650122"/>
                </a:cubicBezTo>
                <a:cubicBezTo>
                  <a:pt x="1569808" y="655408"/>
                  <a:pt x="1563384" y="659759"/>
                  <a:pt x="1559237" y="665979"/>
                </a:cubicBezTo>
                <a:cubicBezTo>
                  <a:pt x="1555713" y="671264"/>
                  <a:pt x="1553158" y="677343"/>
                  <a:pt x="1548666" y="681835"/>
                </a:cubicBezTo>
                <a:cubicBezTo>
                  <a:pt x="1544174" y="686327"/>
                  <a:pt x="1537770" y="688439"/>
                  <a:pt x="1532810" y="692407"/>
                </a:cubicBezTo>
                <a:cubicBezTo>
                  <a:pt x="1495164" y="722525"/>
                  <a:pt x="1555169" y="681023"/>
                  <a:pt x="1506382" y="713549"/>
                </a:cubicBezTo>
                <a:cubicBezTo>
                  <a:pt x="1498535" y="725319"/>
                  <a:pt x="1495997" y="731371"/>
                  <a:pt x="1485240" y="739977"/>
                </a:cubicBezTo>
                <a:cubicBezTo>
                  <a:pt x="1480280" y="743945"/>
                  <a:pt x="1474669" y="747024"/>
                  <a:pt x="1469383" y="750548"/>
                </a:cubicBezTo>
                <a:cubicBezTo>
                  <a:pt x="1439089" y="795987"/>
                  <a:pt x="1479427" y="742513"/>
                  <a:pt x="1442955" y="771690"/>
                </a:cubicBezTo>
                <a:cubicBezTo>
                  <a:pt x="1437995" y="775658"/>
                  <a:pt x="1436876" y="783054"/>
                  <a:pt x="1432384" y="787546"/>
                </a:cubicBezTo>
                <a:cubicBezTo>
                  <a:pt x="1427892" y="792038"/>
                  <a:pt x="1421309" y="793935"/>
                  <a:pt x="1416528" y="798118"/>
                </a:cubicBezTo>
                <a:cubicBezTo>
                  <a:pt x="1407152" y="806322"/>
                  <a:pt x="1398909" y="815736"/>
                  <a:pt x="1390100" y="824545"/>
                </a:cubicBezTo>
                <a:cubicBezTo>
                  <a:pt x="1384814" y="829831"/>
                  <a:pt x="1378389" y="834182"/>
                  <a:pt x="1374243" y="840402"/>
                </a:cubicBezTo>
                <a:cubicBezTo>
                  <a:pt x="1360148" y="861545"/>
                  <a:pt x="1368958" y="852735"/>
                  <a:pt x="1347815" y="866830"/>
                </a:cubicBezTo>
                <a:cubicBezTo>
                  <a:pt x="1344291" y="872115"/>
                  <a:pt x="1341736" y="878194"/>
                  <a:pt x="1337244" y="882686"/>
                </a:cubicBezTo>
                <a:cubicBezTo>
                  <a:pt x="1332752" y="887178"/>
                  <a:pt x="1326211" y="889123"/>
                  <a:pt x="1321388" y="893257"/>
                </a:cubicBezTo>
                <a:cubicBezTo>
                  <a:pt x="1313821" y="899743"/>
                  <a:pt x="1307293" y="907352"/>
                  <a:pt x="1300245" y="914400"/>
                </a:cubicBezTo>
                <a:cubicBezTo>
                  <a:pt x="1294960" y="919685"/>
                  <a:pt x="1288535" y="924037"/>
                  <a:pt x="1284389" y="930256"/>
                </a:cubicBezTo>
                <a:cubicBezTo>
                  <a:pt x="1280865" y="935542"/>
                  <a:pt x="1278778" y="942145"/>
                  <a:pt x="1273818" y="946113"/>
                </a:cubicBezTo>
                <a:cubicBezTo>
                  <a:pt x="1269467" y="949594"/>
                  <a:pt x="1262831" y="948693"/>
                  <a:pt x="1257961" y="951399"/>
                </a:cubicBezTo>
                <a:cubicBezTo>
                  <a:pt x="1246855" y="957569"/>
                  <a:pt x="1238301" y="968524"/>
                  <a:pt x="1226248" y="972541"/>
                </a:cubicBezTo>
                <a:cubicBezTo>
                  <a:pt x="1208457" y="978471"/>
                  <a:pt x="1207539" y="977946"/>
                  <a:pt x="1189249" y="988397"/>
                </a:cubicBezTo>
                <a:cubicBezTo>
                  <a:pt x="1160559" y="1004791"/>
                  <a:pt x="1186608" y="994562"/>
                  <a:pt x="1157536" y="1004254"/>
                </a:cubicBezTo>
                <a:cubicBezTo>
                  <a:pt x="1154012" y="1007778"/>
                  <a:pt x="1151237" y="1012261"/>
                  <a:pt x="1146964" y="1014825"/>
                </a:cubicBezTo>
                <a:cubicBezTo>
                  <a:pt x="1142187" y="1017691"/>
                  <a:pt x="1135047" y="1016171"/>
                  <a:pt x="1131108" y="1020111"/>
                </a:cubicBezTo>
                <a:cubicBezTo>
                  <a:pt x="1077469" y="1073752"/>
                  <a:pt x="1159526" y="1015261"/>
                  <a:pt x="1104680" y="1051824"/>
                </a:cubicBezTo>
                <a:cubicBezTo>
                  <a:pt x="1101156" y="1057110"/>
                  <a:pt x="1099070" y="1063713"/>
                  <a:pt x="1094109" y="1067681"/>
                </a:cubicBezTo>
                <a:cubicBezTo>
                  <a:pt x="1089758" y="1071161"/>
                  <a:pt x="1083235" y="1070474"/>
                  <a:pt x="1078252" y="1072966"/>
                </a:cubicBezTo>
                <a:cubicBezTo>
                  <a:pt x="1072570" y="1075807"/>
                  <a:pt x="1068078" y="1080696"/>
                  <a:pt x="1062396" y="1083537"/>
                </a:cubicBezTo>
                <a:cubicBezTo>
                  <a:pt x="1041405" y="1094033"/>
                  <a:pt x="1050157" y="1082083"/>
                  <a:pt x="1030682" y="1099394"/>
                </a:cubicBezTo>
                <a:cubicBezTo>
                  <a:pt x="1019508" y="1109326"/>
                  <a:pt x="1011408" y="1122814"/>
                  <a:pt x="998969" y="1131107"/>
                </a:cubicBezTo>
                <a:lnTo>
                  <a:pt x="967256" y="1152249"/>
                </a:lnTo>
                <a:cubicBezTo>
                  <a:pt x="961970" y="1155773"/>
                  <a:pt x="955891" y="1158328"/>
                  <a:pt x="951399" y="1162820"/>
                </a:cubicBezTo>
                <a:cubicBezTo>
                  <a:pt x="947875" y="1166344"/>
                  <a:pt x="945285" y="1171163"/>
                  <a:pt x="940828" y="1173392"/>
                </a:cubicBezTo>
                <a:cubicBezTo>
                  <a:pt x="930862" y="1178375"/>
                  <a:pt x="919686" y="1180439"/>
                  <a:pt x="909115" y="1183963"/>
                </a:cubicBezTo>
                <a:cubicBezTo>
                  <a:pt x="886374" y="1191543"/>
                  <a:pt x="898653" y="1187899"/>
                  <a:pt x="872116" y="1194534"/>
                </a:cubicBezTo>
                <a:cubicBezTo>
                  <a:pt x="863716" y="1207134"/>
                  <a:pt x="850021" y="1232168"/>
                  <a:pt x="835117" y="1242104"/>
                </a:cubicBezTo>
                <a:cubicBezTo>
                  <a:pt x="830481" y="1245194"/>
                  <a:pt x="824763" y="1246520"/>
                  <a:pt x="819260" y="1247389"/>
                </a:cubicBezTo>
                <a:cubicBezTo>
                  <a:pt x="791199" y="1251820"/>
                  <a:pt x="734692" y="1257960"/>
                  <a:pt x="734692" y="1257960"/>
                </a:cubicBezTo>
                <a:cubicBezTo>
                  <a:pt x="729406" y="1263246"/>
                  <a:pt x="725055" y="1269671"/>
                  <a:pt x="718835" y="1273817"/>
                </a:cubicBezTo>
                <a:cubicBezTo>
                  <a:pt x="714283" y="1276852"/>
                  <a:pt x="684659" y="1283682"/>
                  <a:pt x="681836" y="1284388"/>
                </a:cubicBezTo>
                <a:cubicBezTo>
                  <a:pt x="636401" y="1314679"/>
                  <a:pt x="693884" y="1278365"/>
                  <a:pt x="650123" y="1300245"/>
                </a:cubicBezTo>
                <a:cubicBezTo>
                  <a:pt x="644441" y="1303086"/>
                  <a:pt x="639146" y="1306749"/>
                  <a:pt x="634266" y="1310816"/>
                </a:cubicBezTo>
                <a:cubicBezTo>
                  <a:pt x="628524" y="1315601"/>
                  <a:pt x="624900" y="1322964"/>
                  <a:pt x="618410" y="1326672"/>
                </a:cubicBezTo>
                <a:cubicBezTo>
                  <a:pt x="612103" y="1330276"/>
                  <a:pt x="604315" y="1330196"/>
                  <a:pt x="597267" y="1331958"/>
                </a:cubicBezTo>
                <a:cubicBezTo>
                  <a:pt x="593743" y="1337244"/>
                  <a:pt x="592083" y="1344448"/>
                  <a:pt x="586696" y="1347815"/>
                </a:cubicBezTo>
                <a:cubicBezTo>
                  <a:pt x="577247" y="1353721"/>
                  <a:pt x="565554" y="1354862"/>
                  <a:pt x="554983" y="1358386"/>
                </a:cubicBezTo>
                <a:cubicBezTo>
                  <a:pt x="495642" y="1378166"/>
                  <a:pt x="544647" y="1363459"/>
                  <a:pt x="401702" y="1368957"/>
                </a:cubicBezTo>
                <a:cubicBezTo>
                  <a:pt x="394655" y="1370719"/>
                  <a:pt x="387518" y="1372155"/>
                  <a:pt x="380560" y="1374242"/>
                </a:cubicBezTo>
                <a:cubicBezTo>
                  <a:pt x="369887" y="1377444"/>
                  <a:pt x="348847" y="1384814"/>
                  <a:pt x="348847" y="1384814"/>
                </a:cubicBezTo>
                <a:cubicBezTo>
                  <a:pt x="329987" y="1403673"/>
                  <a:pt x="344718" y="1393039"/>
                  <a:pt x="306562" y="1400670"/>
                </a:cubicBezTo>
                <a:cubicBezTo>
                  <a:pt x="279043" y="1406174"/>
                  <a:pt x="293057" y="1404529"/>
                  <a:pt x="269563" y="1411241"/>
                </a:cubicBezTo>
                <a:cubicBezTo>
                  <a:pt x="262578" y="1413237"/>
                  <a:pt x="255468" y="1414765"/>
                  <a:pt x="248421" y="1416527"/>
                </a:cubicBezTo>
                <a:cubicBezTo>
                  <a:pt x="243135" y="1420051"/>
                  <a:pt x="238246" y="1424257"/>
                  <a:pt x="232564" y="1427098"/>
                </a:cubicBezTo>
                <a:cubicBezTo>
                  <a:pt x="219793" y="1433483"/>
                  <a:pt x="209105" y="1432592"/>
                  <a:pt x="195566" y="1437669"/>
                </a:cubicBezTo>
                <a:cubicBezTo>
                  <a:pt x="188188" y="1440436"/>
                  <a:pt x="181264" y="1444331"/>
                  <a:pt x="174423" y="1448240"/>
                </a:cubicBezTo>
                <a:cubicBezTo>
                  <a:pt x="164738" y="1453774"/>
                  <a:pt x="148462" y="1467639"/>
                  <a:pt x="137425" y="1469382"/>
                </a:cubicBezTo>
                <a:cubicBezTo>
                  <a:pt x="111262" y="1473513"/>
                  <a:pt x="84569" y="1472906"/>
                  <a:pt x="58141" y="1474668"/>
                </a:cubicBezTo>
                <a:cubicBezTo>
                  <a:pt x="45808" y="1476430"/>
                  <a:pt x="33601" y="1479953"/>
                  <a:pt x="21143" y="1479953"/>
                </a:cubicBezTo>
                <a:cubicBezTo>
                  <a:pt x="13878" y="1479953"/>
                  <a:pt x="0" y="1474668"/>
                  <a:pt x="0" y="1474668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2001" y="1600200"/>
            <a:ext cx="1981200" cy="2362200"/>
            <a:chOff x="1960474" y="1243584"/>
            <a:chExt cx="4191609" cy="4718304"/>
          </a:xfrm>
        </p:grpSpPr>
        <p:sp>
          <p:nvSpPr>
            <p:cNvPr id="34" name="Freeform 33"/>
            <p:cNvSpPr/>
            <p:nvPr/>
          </p:nvSpPr>
          <p:spPr>
            <a:xfrm>
              <a:off x="1960474" y="1243584"/>
              <a:ext cx="3918372" cy="2245766"/>
            </a:xfrm>
            <a:custGeom>
              <a:avLst/>
              <a:gdLst>
                <a:gd name="connsiteX0" fmla="*/ 3825849 w 3918372"/>
                <a:gd name="connsiteY0" fmla="*/ 2245766 h 2245766"/>
                <a:gd name="connsiteX1" fmla="*/ 3833164 w 3918372"/>
                <a:gd name="connsiteY1" fmla="*/ 2194560 h 2245766"/>
                <a:gd name="connsiteX2" fmla="*/ 3847795 w 3918372"/>
                <a:gd name="connsiteY2" fmla="*/ 2179930 h 2245766"/>
                <a:gd name="connsiteX3" fmla="*/ 3862425 w 3918372"/>
                <a:gd name="connsiteY3" fmla="*/ 2136038 h 2245766"/>
                <a:gd name="connsiteX4" fmla="*/ 3869740 w 3918372"/>
                <a:gd name="connsiteY4" fmla="*/ 2114093 h 2245766"/>
                <a:gd name="connsiteX5" fmla="*/ 3884371 w 3918372"/>
                <a:gd name="connsiteY5" fmla="*/ 2092147 h 2245766"/>
                <a:gd name="connsiteX6" fmla="*/ 3899001 w 3918372"/>
                <a:gd name="connsiteY6" fmla="*/ 2048256 h 2245766"/>
                <a:gd name="connsiteX7" fmla="*/ 3913632 w 3918372"/>
                <a:gd name="connsiteY7" fmla="*/ 1997050 h 2245766"/>
                <a:gd name="connsiteX8" fmla="*/ 3906316 w 3918372"/>
                <a:gd name="connsiteY8" fmla="*/ 1806854 h 2245766"/>
                <a:gd name="connsiteX9" fmla="*/ 3847795 w 3918372"/>
                <a:gd name="connsiteY9" fmla="*/ 1755648 h 2245766"/>
                <a:gd name="connsiteX10" fmla="*/ 3803904 w 3918372"/>
                <a:gd name="connsiteY10" fmla="*/ 1770278 h 2245766"/>
                <a:gd name="connsiteX11" fmla="*/ 3767328 w 3918372"/>
                <a:gd name="connsiteY11" fmla="*/ 1806854 h 2245766"/>
                <a:gd name="connsiteX12" fmla="*/ 3752697 w 3918372"/>
                <a:gd name="connsiteY12" fmla="*/ 1821485 h 2245766"/>
                <a:gd name="connsiteX13" fmla="*/ 3716121 w 3918372"/>
                <a:gd name="connsiteY13" fmla="*/ 1850746 h 2245766"/>
                <a:gd name="connsiteX14" fmla="*/ 3708806 w 3918372"/>
                <a:gd name="connsiteY14" fmla="*/ 1872691 h 2245766"/>
                <a:gd name="connsiteX15" fmla="*/ 3613708 w 3918372"/>
                <a:gd name="connsiteY15" fmla="*/ 1880006 h 2245766"/>
                <a:gd name="connsiteX16" fmla="*/ 3591763 w 3918372"/>
                <a:gd name="connsiteY16" fmla="*/ 1784909 h 2245766"/>
                <a:gd name="connsiteX17" fmla="*/ 3569817 w 3918372"/>
                <a:gd name="connsiteY17" fmla="*/ 1770278 h 2245766"/>
                <a:gd name="connsiteX18" fmla="*/ 3511296 w 3918372"/>
                <a:gd name="connsiteY18" fmla="*/ 1777594 h 2245766"/>
                <a:gd name="connsiteX19" fmla="*/ 3482035 w 3918372"/>
                <a:gd name="connsiteY19" fmla="*/ 1814170 h 2245766"/>
                <a:gd name="connsiteX20" fmla="*/ 3467404 w 3918372"/>
                <a:gd name="connsiteY20" fmla="*/ 1828800 h 2245766"/>
                <a:gd name="connsiteX21" fmla="*/ 3452774 w 3918372"/>
                <a:gd name="connsiteY21" fmla="*/ 1850746 h 2245766"/>
                <a:gd name="connsiteX22" fmla="*/ 3430828 w 3918372"/>
                <a:gd name="connsiteY22" fmla="*/ 1865376 h 2245766"/>
                <a:gd name="connsiteX23" fmla="*/ 3423513 w 3918372"/>
                <a:gd name="connsiteY23" fmla="*/ 1887322 h 2245766"/>
                <a:gd name="connsiteX24" fmla="*/ 3379622 w 3918372"/>
                <a:gd name="connsiteY24" fmla="*/ 1909267 h 2245766"/>
                <a:gd name="connsiteX25" fmla="*/ 3357676 w 3918372"/>
                <a:gd name="connsiteY25" fmla="*/ 1901952 h 2245766"/>
                <a:gd name="connsiteX26" fmla="*/ 3335731 w 3918372"/>
                <a:gd name="connsiteY26" fmla="*/ 1858061 h 2245766"/>
                <a:gd name="connsiteX27" fmla="*/ 3343046 w 3918372"/>
                <a:gd name="connsiteY27" fmla="*/ 1836115 h 2245766"/>
                <a:gd name="connsiteX28" fmla="*/ 3357676 w 3918372"/>
                <a:gd name="connsiteY28" fmla="*/ 1814170 h 2245766"/>
                <a:gd name="connsiteX29" fmla="*/ 3364992 w 3918372"/>
                <a:gd name="connsiteY29" fmla="*/ 1784909 h 2245766"/>
                <a:gd name="connsiteX30" fmla="*/ 3386937 w 3918372"/>
                <a:gd name="connsiteY30" fmla="*/ 1741018 h 2245766"/>
                <a:gd name="connsiteX31" fmla="*/ 3408883 w 3918372"/>
                <a:gd name="connsiteY31" fmla="*/ 1726387 h 2245766"/>
                <a:gd name="connsiteX32" fmla="*/ 3460089 w 3918372"/>
                <a:gd name="connsiteY32" fmla="*/ 1667866 h 2245766"/>
                <a:gd name="connsiteX33" fmla="*/ 3467404 w 3918372"/>
                <a:gd name="connsiteY33" fmla="*/ 1550822 h 2245766"/>
                <a:gd name="connsiteX34" fmla="*/ 3445459 w 3918372"/>
                <a:gd name="connsiteY34" fmla="*/ 1536192 h 2245766"/>
                <a:gd name="connsiteX35" fmla="*/ 3438144 w 3918372"/>
                <a:gd name="connsiteY35" fmla="*/ 1514246 h 2245766"/>
                <a:gd name="connsiteX36" fmla="*/ 3364992 w 3918372"/>
                <a:gd name="connsiteY36" fmla="*/ 1477670 h 2245766"/>
                <a:gd name="connsiteX37" fmla="*/ 3240633 w 3918372"/>
                <a:gd name="connsiteY37" fmla="*/ 1484986 h 2245766"/>
                <a:gd name="connsiteX38" fmla="*/ 3218688 w 3918372"/>
                <a:gd name="connsiteY38" fmla="*/ 1492301 h 2245766"/>
                <a:gd name="connsiteX39" fmla="*/ 3204057 w 3918372"/>
                <a:gd name="connsiteY39" fmla="*/ 1506931 h 2245766"/>
                <a:gd name="connsiteX40" fmla="*/ 3189427 w 3918372"/>
                <a:gd name="connsiteY40" fmla="*/ 1558138 h 2245766"/>
                <a:gd name="connsiteX41" fmla="*/ 3174796 w 3918372"/>
                <a:gd name="connsiteY41" fmla="*/ 1572768 h 2245766"/>
                <a:gd name="connsiteX42" fmla="*/ 3145536 w 3918372"/>
                <a:gd name="connsiteY42" fmla="*/ 1616659 h 2245766"/>
                <a:gd name="connsiteX43" fmla="*/ 3130905 w 3918372"/>
                <a:gd name="connsiteY43" fmla="*/ 1631290 h 2245766"/>
                <a:gd name="connsiteX44" fmla="*/ 3101644 w 3918372"/>
                <a:gd name="connsiteY44" fmla="*/ 1667866 h 2245766"/>
                <a:gd name="connsiteX45" fmla="*/ 3050438 w 3918372"/>
                <a:gd name="connsiteY45" fmla="*/ 1711757 h 2245766"/>
                <a:gd name="connsiteX46" fmla="*/ 3035808 w 3918372"/>
                <a:gd name="connsiteY46" fmla="*/ 1733702 h 2245766"/>
                <a:gd name="connsiteX47" fmla="*/ 3006547 w 3918372"/>
                <a:gd name="connsiteY47" fmla="*/ 1777594 h 2245766"/>
                <a:gd name="connsiteX48" fmla="*/ 2984601 w 3918372"/>
                <a:gd name="connsiteY48" fmla="*/ 1784909 h 2245766"/>
                <a:gd name="connsiteX49" fmla="*/ 2948025 w 3918372"/>
                <a:gd name="connsiteY49" fmla="*/ 1777594 h 2245766"/>
                <a:gd name="connsiteX50" fmla="*/ 2962656 w 3918372"/>
                <a:gd name="connsiteY50" fmla="*/ 1711757 h 2245766"/>
                <a:gd name="connsiteX51" fmla="*/ 2969971 w 3918372"/>
                <a:gd name="connsiteY51" fmla="*/ 1660550 h 2245766"/>
                <a:gd name="connsiteX52" fmla="*/ 2977286 w 3918372"/>
                <a:gd name="connsiteY52" fmla="*/ 1638605 h 2245766"/>
                <a:gd name="connsiteX53" fmla="*/ 2955340 w 3918372"/>
                <a:gd name="connsiteY53" fmla="*/ 1506931 h 2245766"/>
                <a:gd name="connsiteX54" fmla="*/ 2933395 w 3918372"/>
                <a:gd name="connsiteY54" fmla="*/ 1492301 h 2245766"/>
                <a:gd name="connsiteX55" fmla="*/ 2852928 w 3918372"/>
                <a:gd name="connsiteY55" fmla="*/ 1477670 h 2245766"/>
                <a:gd name="connsiteX56" fmla="*/ 2787091 w 3918372"/>
                <a:gd name="connsiteY56" fmla="*/ 1484986 h 2245766"/>
                <a:gd name="connsiteX57" fmla="*/ 2757830 w 3918372"/>
                <a:gd name="connsiteY57" fmla="*/ 1492301 h 2245766"/>
                <a:gd name="connsiteX58" fmla="*/ 2611526 w 3918372"/>
                <a:gd name="connsiteY58" fmla="*/ 1484986 h 2245766"/>
                <a:gd name="connsiteX59" fmla="*/ 2582265 w 3918372"/>
                <a:gd name="connsiteY59" fmla="*/ 1455725 h 2245766"/>
                <a:gd name="connsiteX60" fmla="*/ 2567635 w 3918372"/>
                <a:gd name="connsiteY60" fmla="*/ 1441094 h 2245766"/>
                <a:gd name="connsiteX61" fmla="*/ 2553004 w 3918372"/>
                <a:gd name="connsiteY61" fmla="*/ 1419149 h 2245766"/>
                <a:gd name="connsiteX62" fmla="*/ 2560320 w 3918372"/>
                <a:gd name="connsiteY62" fmla="*/ 1397203 h 2245766"/>
                <a:gd name="connsiteX63" fmla="*/ 2531059 w 3918372"/>
                <a:gd name="connsiteY63" fmla="*/ 1367942 h 2245766"/>
                <a:gd name="connsiteX64" fmla="*/ 2523744 w 3918372"/>
                <a:gd name="connsiteY64" fmla="*/ 1345997 h 2245766"/>
                <a:gd name="connsiteX65" fmla="*/ 2509113 w 3918372"/>
                <a:gd name="connsiteY65" fmla="*/ 1331366 h 2245766"/>
                <a:gd name="connsiteX66" fmla="*/ 2487168 w 3918372"/>
                <a:gd name="connsiteY66" fmla="*/ 1258214 h 2245766"/>
                <a:gd name="connsiteX67" fmla="*/ 2472537 w 3918372"/>
                <a:gd name="connsiteY67" fmla="*/ 1214323 h 2245766"/>
                <a:gd name="connsiteX68" fmla="*/ 2457907 w 3918372"/>
                <a:gd name="connsiteY68" fmla="*/ 1119226 h 2245766"/>
                <a:gd name="connsiteX69" fmla="*/ 2428646 w 3918372"/>
                <a:gd name="connsiteY69" fmla="*/ 1075334 h 2245766"/>
                <a:gd name="connsiteX70" fmla="*/ 2399385 w 3918372"/>
                <a:gd name="connsiteY70" fmla="*/ 1038758 h 2245766"/>
                <a:gd name="connsiteX71" fmla="*/ 2377440 w 3918372"/>
                <a:gd name="connsiteY71" fmla="*/ 1024128 h 2245766"/>
                <a:gd name="connsiteX72" fmla="*/ 2362809 w 3918372"/>
                <a:gd name="connsiteY72" fmla="*/ 1009498 h 2245766"/>
                <a:gd name="connsiteX73" fmla="*/ 2340864 w 3918372"/>
                <a:gd name="connsiteY73" fmla="*/ 994867 h 2245766"/>
                <a:gd name="connsiteX74" fmla="*/ 2326233 w 3918372"/>
                <a:gd name="connsiteY74" fmla="*/ 980237 h 2245766"/>
                <a:gd name="connsiteX75" fmla="*/ 2216505 w 3918372"/>
                <a:gd name="connsiteY75" fmla="*/ 958291 h 2245766"/>
                <a:gd name="connsiteX76" fmla="*/ 2201875 w 3918372"/>
                <a:gd name="connsiteY76" fmla="*/ 936346 h 2245766"/>
                <a:gd name="connsiteX77" fmla="*/ 2194560 w 3918372"/>
                <a:gd name="connsiteY77" fmla="*/ 914400 h 2245766"/>
                <a:gd name="connsiteX78" fmla="*/ 2165299 w 3918372"/>
                <a:gd name="connsiteY78" fmla="*/ 885139 h 2245766"/>
                <a:gd name="connsiteX79" fmla="*/ 2143353 w 3918372"/>
                <a:gd name="connsiteY79" fmla="*/ 848563 h 2245766"/>
                <a:gd name="connsiteX80" fmla="*/ 2136038 w 3918372"/>
                <a:gd name="connsiteY80" fmla="*/ 826618 h 2245766"/>
                <a:gd name="connsiteX81" fmla="*/ 2114092 w 3918372"/>
                <a:gd name="connsiteY81" fmla="*/ 782726 h 2245766"/>
                <a:gd name="connsiteX82" fmla="*/ 2121408 w 3918372"/>
                <a:gd name="connsiteY82" fmla="*/ 738835 h 2245766"/>
                <a:gd name="connsiteX83" fmla="*/ 2077516 w 3918372"/>
                <a:gd name="connsiteY83" fmla="*/ 724205 h 2245766"/>
                <a:gd name="connsiteX84" fmla="*/ 1916582 w 3918372"/>
                <a:gd name="connsiteY84" fmla="*/ 709574 h 2245766"/>
                <a:gd name="connsiteX85" fmla="*/ 1858060 w 3918372"/>
                <a:gd name="connsiteY85" fmla="*/ 694944 h 2245766"/>
                <a:gd name="connsiteX86" fmla="*/ 1836115 w 3918372"/>
                <a:gd name="connsiteY86" fmla="*/ 687629 h 2245766"/>
                <a:gd name="connsiteX87" fmla="*/ 1748332 w 3918372"/>
                <a:gd name="connsiteY87" fmla="*/ 672998 h 2245766"/>
                <a:gd name="connsiteX88" fmla="*/ 1689811 w 3918372"/>
                <a:gd name="connsiteY88" fmla="*/ 658368 h 2245766"/>
                <a:gd name="connsiteX89" fmla="*/ 1653235 w 3918372"/>
                <a:gd name="connsiteY89" fmla="*/ 665683 h 2245766"/>
                <a:gd name="connsiteX90" fmla="*/ 1623974 w 3918372"/>
                <a:gd name="connsiteY90" fmla="*/ 672998 h 2245766"/>
                <a:gd name="connsiteX91" fmla="*/ 1594713 w 3918372"/>
                <a:gd name="connsiteY91" fmla="*/ 716890 h 2245766"/>
                <a:gd name="connsiteX92" fmla="*/ 1572768 w 3918372"/>
                <a:gd name="connsiteY92" fmla="*/ 738835 h 2245766"/>
                <a:gd name="connsiteX93" fmla="*/ 1550822 w 3918372"/>
                <a:gd name="connsiteY93" fmla="*/ 731520 h 2245766"/>
                <a:gd name="connsiteX94" fmla="*/ 1499616 w 3918372"/>
                <a:gd name="connsiteY94" fmla="*/ 665683 h 2245766"/>
                <a:gd name="connsiteX95" fmla="*/ 1470355 w 3918372"/>
                <a:gd name="connsiteY95" fmla="*/ 636422 h 2245766"/>
                <a:gd name="connsiteX96" fmla="*/ 1426464 w 3918372"/>
                <a:gd name="connsiteY96" fmla="*/ 643738 h 2245766"/>
                <a:gd name="connsiteX97" fmla="*/ 1404518 w 3918372"/>
                <a:gd name="connsiteY97" fmla="*/ 651053 h 2245766"/>
                <a:gd name="connsiteX98" fmla="*/ 1331366 w 3918372"/>
                <a:gd name="connsiteY98" fmla="*/ 658368 h 2245766"/>
                <a:gd name="connsiteX99" fmla="*/ 1294790 w 3918372"/>
                <a:gd name="connsiteY99" fmla="*/ 687629 h 2245766"/>
                <a:gd name="connsiteX100" fmla="*/ 1272844 w 3918372"/>
                <a:gd name="connsiteY100" fmla="*/ 716890 h 2245766"/>
                <a:gd name="connsiteX101" fmla="*/ 1185062 w 3918372"/>
                <a:gd name="connsiteY101" fmla="*/ 760781 h 2245766"/>
                <a:gd name="connsiteX102" fmla="*/ 1068019 w 3918372"/>
                <a:gd name="connsiteY102" fmla="*/ 768096 h 2245766"/>
                <a:gd name="connsiteX103" fmla="*/ 972921 w 3918372"/>
                <a:gd name="connsiteY103" fmla="*/ 760781 h 2245766"/>
                <a:gd name="connsiteX104" fmla="*/ 987552 w 3918372"/>
                <a:gd name="connsiteY104" fmla="*/ 746150 h 2245766"/>
                <a:gd name="connsiteX105" fmla="*/ 1009497 w 3918372"/>
                <a:gd name="connsiteY105" fmla="*/ 738835 h 2245766"/>
                <a:gd name="connsiteX106" fmla="*/ 1038758 w 3918372"/>
                <a:gd name="connsiteY106" fmla="*/ 709574 h 2245766"/>
                <a:gd name="connsiteX107" fmla="*/ 1060704 w 3918372"/>
                <a:gd name="connsiteY107" fmla="*/ 694944 h 2245766"/>
                <a:gd name="connsiteX108" fmla="*/ 1104595 w 3918372"/>
                <a:gd name="connsiteY108" fmla="*/ 658368 h 2245766"/>
                <a:gd name="connsiteX109" fmla="*/ 1155801 w 3918372"/>
                <a:gd name="connsiteY109" fmla="*/ 599846 h 2245766"/>
                <a:gd name="connsiteX110" fmla="*/ 1170432 w 3918372"/>
                <a:gd name="connsiteY110" fmla="*/ 585216 h 2245766"/>
                <a:gd name="connsiteX111" fmla="*/ 1185062 w 3918372"/>
                <a:gd name="connsiteY111" fmla="*/ 541325 h 2245766"/>
                <a:gd name="connsiteX112" fmla="*/ 1170432 w 3918372"/>
                <a:gd name="connsiteY112" fmla="*/ 497434 h 2245766"/>
                <a:gd name="connsiteX113" fmla="*/ 1111910 w 3918372"/>
                <a:gd name="connsiteY113" fmla="*/ 446227 h 2245766"/>
                <a:gd name="connsiteX114" fmla="*/ 1097280 w 3918372"/>
                <a:gd name="connsiteY114" fmla="*/ 424282 h 2245766"/>
                <a:gd name="connsiteX115" fmla="*/ 1082649 w 3918372"/>
                <a:gd name="connsiteY115" fmla="*/ 409651 h 2245766"/>
                <a:gd name="connsiteX116" fmla="*/ 1060704 w 3918372"/>
                <a:gd name="connsiteY116" fmla="*/ 380390 h 2245766"/>
                <a:gd name="connsiteX117" fmla="*/ 1046073 w 3918372"/>
                <a:gd name="connsiteY117" fmla="*/ 358445 h 2245766"/>
                <a:gd name="connsiteX118" fmla="*/ 1031443 w 3918372"/>
                <a:gd name="connsiteY118" fmla="*/ 343814 h 2245766"/>
                <a:gd name="connsiteX119" fmla="*/ 980236 w 3918372"/>
                <a:gd name="connsiteY119" fmla="*/ 285293 h 2245766"/>
                <a:gd name="connsiteX120" fmla="*/ 958291 w 3918372"/>
                <a:gd name="connsiteY120" fmla="*/ 270662 h 2245766"/>
                <a:gd name="connsiteX121" fmla="*/ 899769 w 3918372"/>
                <a:gd name="connsiteY121" fmla="*/ 241402 h 2245766"/>
                <a:gd name="connsiteX122" fmla="*/ 855878 w 3918372"/>
                <a:gd name="connsiteY122" fmla="*/ 212141 h 2245766"/>
                <a:gd name="connsiteX123" fmla="*/ 833932 w 3918372"/>
                <a:gd name="connsiteY123" fmla="*/ 197510 h 2245766"/>
                <a:gd name="connsiteX124" fmla="*/ 797356 w 3918372"/>
                <a:gd name="connsiteY124" fmla="*/ 160934 h 2245766"/>
                <a:gd name="connsiteX125" fmla="*/ 760780 w 3918372"/>
                <a:gd name="connsiteY125" fmla="*/ 131674 h 2245766"/>
                <a:gd name="connsiteX126" fmla="*/ 738835 w 3918372"/>
                <a:gd name="connsiteY126" fmla="*/ 117043 h 2245766"/>
                <a:gd name="connsiteX127" fmla="*/ 687628 w 3918372"/>
                <a:gd name="connsiteY127" fmla="*/ 73152 h 2245766"/>
                <a:gd name="connsiteX128" fmla="*/ 636422 w 3918372"/>
                <a:gd name="connsiteY128" fmla="*/ 58522 h 2245766"/>
                <a:gd name="connsiteX129" fmla="*/ 555955 w 3918372"/>
                <a:gd name="connsiteY129" fmla="*/ 65837 h 2245766"/>
                <a:gd name="connsiteX130" fmla="*/ 534009 w 3918372"/>
                <a:gd name="connsiteY130" fmla="*/ 58522 h 2245766"/>
                <a:gd name="connsiteX131" fmla="*/ 504748 w 3918372"/>
                <a:gd name="connsiteY131" fmla="*/ 51206 h 2245766"/>
                <a:gd name="connsiteX132" fmla="*/ 438912 w 3918372"/>
                <a:gd name="connsiteY132" fmla="*/ 29261 h 2245766"/>
                <a:gd name="connsiteX133" fmla="*/ 373075 w 3918372"/>
                <a:gd name="connsiteY133" fmla="*/ 7315 h 2245766"/>
                <a:gd name="connsiteX134" fmla="*/ 351129 w 3918372"/>
                <a:gd name="connsiteY134" fmla="*/ 0 h 2245766"/>
                <a:gd name="connsiteX135" fmla="*/ 73152 w 3918372"/>
                <a:gd name="connsiteY135" fmla="*/ 7315 h 2245766"/>
                <a:gd name="connsiteX136" fmla="*/ 51206 w 3918372"/>
                <a:gd name="connsiteY136" fmla="*/ 14630 h 2245766"/>
                <a:gd name="connsiteX137" fmla="*/ 21945 w 3918372"/>
                <a:gd name="connsiteY137" fmla="*/ 21946 h 2245766"/>
                <a:gd name="connsiteX138" fmla="*/ 0 w 3918372"/>
                <a:gd name="connsiteY138" fmla="*/ 36576 h 224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918372" h="2245766">
                  <a:moveTo>
                    <a:pt x="3825849" y="2245766"/>
                  </a:moveTo>
                  <a:cubicBezTo>
                    <a:pt x="3828287" y="2228697"/>
                    <a:pt x="3827711" y="2210917"/>
                    <a:pt x="3833164" y="2194560"/>
                  </a:cubicBezTo>
                  <a:cubicBezTo>
                    <a:pt x="3835345" y="2188017"/>
                    <a:pt x="3844711" y="2186099"/>
                    <a:pt x="3847795" y="2179930"/>
                  </a:cubicBezTo>
                  <a:cubicBezTo>
                    <a:pt x="3854692" y="2166136"/>
                    <a:pt x="3857548" y="2150669"/>
                    <a:pt x="3862425" y="2136038"/>
                  </a:cubicBezTo>
                  <a:cubicBezTo>
                    <a:pt x="3864863" y="2128723"/>
                    <a:pt x="3865463" y="2120509"/>
                    <a:pt x="3869740" y="2114093"/>
                  </a:cubicBezTo>
                  <a:lnTo>
                    <a:pt x="3884371" y="2092147"/>
                  </a:lnTo>
                  <a:cubicBezTo>
                    <a:pt x="3889248" y="2077517"/>
                    <a:pt x="3895261" y="2063217"/>
                    <a:pt x="3899001" y="2048256"/>
                  </a:cubicBezTo>
                  <a:cubicBezTo>
                    <a:pt x="3908186" y="2011514"/>
                    <a:pt x="3903136" y="2028533"/>
                    <a:pt x="3913632" y="1997050"/>
                  </a:cubicBezTo>
                  <a:cubicBezTo>
                    <a:pt x="3911193" y="1933651"/>
                    <a:pt x="3918372" y="1869144"/>
                    <a:pt x="3906316" y="1806854"/>
                  </a:cubicBezTo>
                  <a:cubicBezTo>
                    <a:pt x="3903146" y="1790477"/>
                    <a:pt x="3863883" y="1766373"/>
                    <a:pt x="3847795" y="1755648"/>
                  </a:cubicBezTo>
                  <a:cubicBezTo>
                    <a:pt x="3833165" y="1760525"/>
                    <a:pt x="3814809" y="1759373"/>
                    <a:pt x="3803904" y="1770278"/>
                  </a:cubicBezTo>
                  <a:lnTo>
                    <a:pt x="3767328" y="1806854"/>
                  </a:lnTo>
                  <a:cubicBezTo>
                    <a:pt x="3762451" y="1811731"/>
                    <a:pt x="3758436" y="1817659"/>
                    <a:pt x="3752697" y="1821485"/>
                  </a:cubicBezTo>
                  <a:cubicBezTo>
                    <a:pt x="3725013" y="1839941"/>
                    <a:pt x="3736969" y="1829898"/>
                    <a:pt x="3716121" y="1850746"/>
                  </a:cubicBezTo>
                  <a:cubicBezTo>
                    <a:pt x="3713683" y="1858061"/>
                    <a:pt x="3712773" y="1866079"/>
                    <a:pt x="3708806" y="1872691"/>
                  </a:cubicBezTo>
                  <a:cubicBezTo>
                    <a:pt x="3687904" y="1907529"/>
                    <a:pt x="3651168" y="1883412"/>
                    <a:pt x="3613708" y="1880006"/>
                  </a:cubicBezTo>
                  <a:cubicBezTo>
                    <a:pt x="3609889" y="1841811"/>
                    <a:pt x="3618418" y="1811564"/>
                    <a:pt x="3591763" y="1784909"/>
                  </a:cubicBezTo>
                  <a:cubicBezTo>
                    <a:pt x="3585546" y="1778692"/>
                    <a:pt x="3577132" y="1775155"/>
                    <a:pt x="3569817" y="1770278"/>
                  </a:cubicBezTo>
                  <a:cubicBezTo>
                    <a:pt x="3550310" y="1772717"/>
                    <a:pt x="3530126" y="1771945"/>
                    <a:pt x="3511296" y="1777594"/>
                  </a:cubicBezTo>
                  <a:cubicBezTo>
                    <a:pt x="3501997" y="1780384"/>
                    <a:pt x="3485768" y="1809503"/>
                    <a:pt x="3482035" y="1814170"/>
                  </a:cubicBezTo>
                  <a:cubicBezTo>
                    <a:pt x="3477727" y="1819556"/>
                    <a:pt x="3471712" y="1823414"/>
                    <a:pt x="3467404" y="1828800"/>
                  </a:cubicBezTo>
                  <a:cubicBezTo>
                    <a:pt x="3461912" y="1835665"/>
                    <a:pt x="3458991" y="1844529"/>
                    <a:pt x="3452774" y="1850746"/>
                  </a:cubicBezTo>
                  <a:cubicBezTo>
                    <a:pt x="3446557" y="1856963"/>
                    <a:pt x="3438143" y="1860499"/>
                    <a:pt x="3430828" y="1865376"/>
                  </a:cubicBezTo>
                  <a:cubicBezTo>
                    <a:pt x="3428390" y="1872691"/>
                    <a:pt x="3428330" y="1881301"/>
                    <a:pt x="3423513" y="1887322"/>
                  </a:cubicBezTo>
                  <a:cubicBezTo>
                    <a:pt x="3413200" y="1900214"/>
                    <a:pt x="3394079" y="1904448"/>
                    <a:pt x="3379622" y="1909267"/>
                  </a:cubicBezTo>
                  <a:cubicBezTo>
                    <a:pt x="3372307" y="1906829"/>
                    <a:pt x="3363697" y="1906769"/>
                    <a:pt x="3357676" y="1901952"/>
                  </a:cubicBezTo>
                  <a:cubicBezTo>
                    <a:pt x="3344785" y="1891639"/>
                    <a:pt x="3340550" y="1872517"/>
                    <a:pt x="3335731" y="1858061"/>
                  </a:cubicBezTo>
                  <a:cubicBezTo>
                    <a:pt x="3338169" y="1850746"/>
                    <a:pt x="3339598" y="1843012"/>
                    <a:pt x="3343046" y="1836115"/>
                  </a:cubicBezTo>
                  <a:cubicBezTo>
                    <a:pt x="3346978" y="1828252"/>
                    <a:pt x="3354213" y="1822251"/>
                    <a:pt x="3357676" y="1814170"/>
                  </a:cubicBezTo>
                  <a:cubicBezTo>
                    <a:pt x="3361637" y="1804929"/>
                    <a:pt x="3362230" y="1794576"/>
                    <a:pt x="3364992" y="1784909"/>
                  </a:cubicBezTo>
                  <a:cubicBezTo>
                    <a:pt x="3369752" y="1768249"/>
                    <a:pt x="3374112" y="1753843"/>
                    <a:pt x="3386937" y="1741018"/>
                  </a:cubicBezTo>
                  <a:cubicBezTo>
                    <a:pt x="3393154" y="1734801"/>
                    <a:pt x="3402266" y="1732177"/>
                    <a:pt x="3408883" y="1726387"/>
                  </a:cubicBezTo>
                  <a:cubicBezTo>
                    <a:pt x="3443117" y="1696432"/>
                    <a:pt x="3440259" y="1697612"/>
                    <a:pt x="3460089" y="1667866"/>
                  </a:cubicBezTo>
                  <a:cubicBezTo>
                    <a:pt x="3475972" y="1620218"/>
                    <a:pt x="3486579" y="1608347"/>
                    <a:pt x="3467404" y="1550822"/>
                  </a:cubicBezTo>
                  <a:cubicBezTo>
                    <a:pt x="3464624" y="1542482"/>
                    <a:pt x="3452774" y="1541069"/>
                    <a:pt x="3445459" y="1536192"/>
                  </a:cubicBezTo>
                  <a:cubicBezTo>
                    <a:pt x="3443021" y="1528877"/>
                    <a:pt x="3443597" y="1519698"/>
                    <a:pt x="3438144" y="1514246"/>
                  </a:cubicBezTo>
                  <a:cubicBezTo>
                    <a:pt x="3409115" y="1485217"/>
                    <a:pt x="3398030" y="1485931"/>
                    <a:pt x="3364992" y="1477670"/>
                  </a:cubicBezTo>
                  <a:cubicBezTo>
                    <a:pt x="3323539" y="1480109"/>
                    <a:pt x="3281952" y="1480854"/>
                    <a:pt x="3240633" y="1484986"/>
                  </a:cubicBezTo>
                  <a:cubicBezTo>
                    <a:pt x="3232961" y="1485753"/>
                    <a:pt x="3225300" y="1488334"/>
                    <a:pt x="3218688" y="1492301"/>
                  </a:cubicBezTo>
                  <a:cubicBezTo>
                    <a:pt x="3212774" y="1495849"/>
                    <a:pt x="3208934" y="1502054"/>
                    <a:pt x="3204057" y="1506931"/>
                  </a:cubicBezTo>
                  <a:cubicBezTo>
                    <a:pt x="3202691" y="1512396"/>
                    <a:pt x="3193924" y="1550643"/>
                    <a:pt x="3189427" y="1558138"/>
                  </a:cubicBezTo>
                  <a:cubicBezTo>
                    <a:pt x="3185879" y="1564052"/>
                    <a:pt x="3178934" y="1567251"/>
                    <a:pt x="3174796" y="1572768"/>
                  </a:cubicBezTo>
                  <a:cubicBezTo>
                    <a:pt x="3164246" y="1586835"/>
                    <a:pt x="3157969" y="1604226"/>
                    <a:pt x="3145536" y="1616659"/>
                  </a:cubicBezTo>
                  <a:cubicBezTo>
                    <a:pt x="3140659" y="1621536"/>
                    <a:pt x="3135214" y="1625904"/>
                    <a:pt x="3130905" y="1631290"/>
                  </a:cubicBezTo>
                  <a:cubicBezTo>
                    <a:pt x="3114006" y="1652414"/>
                    <a:pt x="3121270" y="1652165"/>
                    <a:pt x="3101644" y="1667866"/>
                  </a:cubicBezTo>
                  <a:cubicBezTo>
                    <a:pt x="3078007" y="1686776"/>
                    <a:pt x="3070563" y="1681569"/>
                    <a:pt x="3050438" y="1711757"/>
                  </a:cubicBezTo>
                  <a:cubicBezTo>
                    <a:pt x="3045561" y="1719072"/>
                    <a:pt x="3039740" y="1725839"/>
                    <a:pt x="3035808" y="1733702"/>
                  </a:cubicBezTo>
                  <a:cubicBezTo>
                    <a:pt x="3022387" y="1760543"/>
                    <a:pt x="3037745" y="1756795"/>
                    <a:pt x="3006547" y="1777594"/>
                  </a:cubicBezTo>
                  <a:cubicBezTo>
                    <a:pt x="3000131" y="1781871"/>
                    <a:pt x="2991916" y="1782471"/>
                    <a:pt x="2984601" y="1784909"/>
                  </a:cubicBezTo>
                  <a:cubicBezTo>
                    <a:pt x="2972409" y="1782471"/>
                    <a:pt x="2954194" y="1788389"/>
                    <a:pt x="2948025" y="1777594"/>
                  </a:cubicBezTo>
                  <a:cubicBezTo>
                    <a:pt x="2942603" y="1768105"/>
                    <a:pt x="2957930" y="1725934"/>
                    <a:pt x="2962656" y="1711757"/>
                  </a:cubicBezTo>
                  <a:cubicBezTo>
                    <a:pt x="2965094" y="1694688"/>
                    <a:pt x="2966590" y="1677457"/>
                    <a:pt x="2969971" y="1660550"/>
                  </a:cubicBezTo>
                  <a:cubicBezTo>
                    <a:pt x="2971483" y="1652989"/>
                    <a:pt x="2977286" y="1646316"/>
                    <a:pt x="2977286" y="1638605"/>
                  </a:cubicBezTo>
                  <a:cubicBezTo>
                    <a:pt x="2977286" y="1568790"/>
                    <a:pt x="2996246" y="1539656"/>
                    <a:pt x="2955340" y="1506931"/>
                  </a:cubicBezTo>
                  <a:cubicBezTo>
                    <a:pt x="2948475" y="1501439"/>
                    <a:pt x="2941476" y="1495764"/>
                    <a:pt x="2933395" y="1492301"/>
                  </a:cubicBezTo>
                  <a:cubicBezTo>
                    <a:pt x="2916152" y="1484911"/>
                    <a:pt x="2864790" y="1479365"/>
                    <a:pt x="2852928" y="1477670"/>
                  </a:cubicBezTo>
                  <a:cubicBezTo>
                    <a:pt x="2830982" y="1480109"/>
                    <a:pt x="2808915" y="1481628"/>
                    <a:pt x="2787091" y="1484986"/>
                  </a:cubicBezTo>
                  <a:cubicBezTo>
                    <a:pt x="2777154" y="1486515"/>
                    <a:pt x="2767884" y="1492301"/>
                    <a:pt x="2757830" y="1492301"/>
                  </a:cubicBezTo>
                  <a:cubicBezTo>
                    <a:pt x="2709001" y="1492301"/>
                    <a:pt x="2660294" y="1487424"/>
                    <a:pt x="2611526" y="1484986"/>
                  </a:cubicBezTo>
                  <a:lnTo>
                    <a:pt x="2582265" y="1455725"/>
                  </a:lnTo>
                  <a:cubicBezTo>
                    <a:pt x="2577388" y="1450848"/>
                    <a:pt x="2571461" y="1446832"/>
                    <a:pt x="2567635" y="1441094"/>
                  </a:cubicBezTo>
                  <a:lnTo>
                    <a:pt x="2553004" y="1419149"/>
                  </a:lnTo>
                  <a:cubicBezTo>
                    <a:pt x="2555443" y="1411834"/>
                    <a:pt x="2563357" y="1404291"/>
                    <a:pt x="2560320" y="1397203"/>
                  </a:cubicBezTo>
                  <a:cubicBezTo>
                    <a:pt x="2554887" y="1384524"/>
                    <a:pt x="2531059" y="1367942"/>
                    <a:pt x="2531059" y="1367942"/>
                  </a:cubicBezTo>
                  <a:cubicBezTo>
                    <a:pt x="2528621" y="1360627"/>
                    <a:pt x="2527711" y="1352609"/>
                    <a:pt x="2523744" y="1345997"/>
                  </a:cubicBezTo>
                  <a:cubicBezTo>
                    <a:pt x="2520195" y="1340083"/>
                    <a:pt x="2512197" y="1337535"/>
                    <a:pt x="2509113" y="1331366"/>
                  </a:cubicBezTo>
                  <a:cubicBezTo>
                    <a:pt x="2496180" y="1305501"/>
                    <a:pt x="2495044" y="1284467"/>
                    <a:pt x="2487168" y="1258214"/>
                  </a:cubicBezTo>
                  <a:cubicBezTo>
                    <a:pt x="2482737" y="1243443"/>
                    <a:pt x="2472537" y="1214323"/>
                    <a:pt x="2472537" y="1214323"/>
                  </a:cubicBezTo>
                  <a:cubicBezTo>
                    <a:pt x="2471705" y="1208501"/>
                    <a:pt x="2460675" y="1128452"/>
                    <a:pt x="2457907" y="1119226"/>
                  </a:cubicBezTo>
                  <a:cubicBezTo>
                    <a:pt x="2447292" y="1083842"/>
                    <a:pt x="2446496" y="1097648"/>
                    <a:pt x="2428646" y="1075334"/>
                  </a:cubicBezTo>
                  <a:cubicBezTo>
                    <a:pt x="2411748" y="1054211"/>
                    <a:pt x="2419010" y="1054458"/>
                    <a:pt x="2399385" y="1038758"/>
                  </a:cubicBezTo>
                  <a:cubicBezTo>
                    <a:pt x="2392520" y="1033266"/>
                    <a:pt x="2384305" y="1029620"/>
                    <a:pt x="2377440" y="1024128"/>
                  </a:cubicBezTo>
                  <a:cubicBezTo>
                    <a:pt x="2372054" y="1019820"/>
                    <a:pt x="2368195" y="1013806"/>
                    <a:pt x="2362809" y="1009498"/>
                  </a:cubicBezTo>
                  <a:cubicBezTo>
                    <a:pt x="2355944" y="1004006"/>
                    <a:pt x="2347729" y="1000359"/>
                    <a:pt x="2340864" y="994867"/>
                  </a:cubicBezTo>
                  <a:cubicBezTo>
                    <a:pt x="2335478" y="990559"/>
                    <a:pt x="2332402" y="983321"/>
                    <a:pt x="2326233" y="980237"/>
                  </a:cubicBezTo>
                  <a:cubicBezTo>
                    <a:pt x="2289180" y="961710"/>
                    <a:pt x="2257887" y="962889"/>
                    <a:pt x="2216505" y="958291"/>
                  </a:cubicBezTo>
                  <a:cubicBezTo>
                    <a:pt x="2211628" y="950976"/>
                    <a:pt x="2205807" y="944209"/>
                    <a:pt x="2201875" y="936346"/>
                  </a:cubicBezTo>
                  <a:cubicBezTo>
                    <a:pt x="2198427" y="929449"/>
                    <a:pt x="2199042" y="920675"/>
                    <a:pt x="2194560" y="914400"/>
                  </a:cubicBezTo>
                  <a:cubicBezTo>
                    <a:pt x="2186543" y="903176"/>
                    <a:pt x="2165299" y="885139"/>
                    <a:pt x="2165299" y="885139"/>
                  </a:cubicBezTo>
                  <a:cubicBezTo>
                    <a:pt x="2144578" y="822975"/>
                    <a:pt x="2173477" y="898769"/>
                    <a:pt x="2143353" y="848563"/>
                  </a:cubicBezTo>
                  <a:cubicBezTo>
                    <a:pt x="2139386" y="841951"/>
                    <a:pt x="2139486" y="833515"/>
                    <a:pt x="2136038" y="826618"/>
                  </a:cubicBezTo>
                  <a:cubicBezTo>
                    <a:pt x="2107675" y="769890"/>
                    <a:pt x="2132482" y="837892"/>
                    <a:pt x="2114092" y="782726"/>
                  </a:cubicBezTo>
                  <a:cubicBezTo>
                    <a:pt x="2121118" y="772188"/>
                    <a:pt x="2141925" y="753490"/>
                    <a:pt x="2121408" y="738835"/>
                  </a:cubicBezTo>
                  <a:cubicBezTo>
                    <a:pt x="2108859" y="729871"/>
                    <a:pt x="2092478" y="727945"/>
                    <a:pt x="2077516" y="724205"/>
                  </a:cubicBezTo>
                  <a:cubicBezTo>
                    <a:pt x="2005609" y="706228"/>
                    <a:pt x="2058294" y="717448"/>
                    <a:pt x="1916582" y="709574"/>
                  </a:cubicBezTo>
                  <a:cubicBezTo>
                    <a:pt x="1897075" y="704697"/>
                    <a:pt x="1877136" y="701303"/>
                    <a:pt x="1858060" y="694944"/>
                  </a:cubicBezTo>
                  <a:cubicBezTo>
                    <a:pt x="1850745" y="692506"/>
                    <a:pt x="1843595" y="689499"/>
                    <a:pt x="1836115" y="687629"/>
                  </a:cubicBezTo>
                  <a:cubicBezTo>
                    <a:pt x="1783782" y="674546"/>
                    <a:pt x="1810252" y="685382"/>
                    <a:pt x="1748332" y="672998"/>
                  </a:cubicBezTo>
                  <a:cubicBezTo>
                    <a:pt x="1728615" y="669055"/>
                    <a:pt x="1689811" y="658368"/>
                    <a:pt x="1689811" y="658368"/>
                  </a:cubicBezTo>
                  <a:cubicBezTo>
                    <a:pt x="1677619" y="660806"/>
                    <a:pt x="1665372" y="662986"/>
                    <a:pt x="1653235" y="665683"/>
                  </a:cubicBezTo>
                  <a:cubicBezTo>
                    <a:pt x="1643421" y="667864"/>
                    <a:pt x="1631540" y="666377"/>
                    <a:pt x="1623974" y="672998"/>
                  </a:cubicBezTo>
                  <a:cubicBezTo>
                    <a:pt x="1610741" y="684577"/>
                    <a:pt x="1607147" y="704456"/>
                    <a:pt x="1594713" y="716890"/>
                  </a:cubicBezTo>
                  <a:lnTo>
                    <a:pt x="1572768" y="738835"/>
                  </a:lnTo>
                  <a:cubicBezTo>
                    <a:pt x="1565453" y="736397"/>
                    <a:pt x="1557238" y="735797"/>
                    <a:pt x="1550822" y="731520"/>
                  </a:cubicBezTo>
                  <a:cubicBezTo>
                    <a:pt x="1519933" y="710927"/>
                    <a:pt x="1528683" y="694750"/>
                    <a:pt x="1499616" y="665683"/>
                  </a:cubicBezTo>
                  <a:lnTo>
                    <a:pt x="1470355" y="636422"/>
                  </a:lnTo>
                  <a:cubicBezTo>
                    <a:pt x="1455725" y="638861"/>
                    <a:pt x="1440943" y="640520"/>
                    <a:pt x="1426464" y="643738"/>
                  </a:cubicBezTo>
                  <a:cubicBezTo>
                    <a:pt x="1418937" y="645411"/>
                    <a:pt x="1412139" y="649881"/>
                    <a:pt x="1404518" y="651053"/>
                  </a:cubicBezTo>
                  <a:cubicBezTo>
                    <a:pt x="1380297" y="654779"/>
                    <a:pt x="1355750" y="655930"/>
                    <a:pt x="1331366" y="658368"/>
                  </a:cubicBezTo>
                  <a:cubicBezTo>
                    <a:pt x="1313643" y="670183"/>
                    <a:pt x="1307822" y="671991"/>
                    <a:pt x="1294790" y="687629"/>
                  </a:cubicBezTo>
                  <a:cubicBezTo>
                    <a:pt x="1286985" y="696995"/>
                    <a:pt x="1281957" y="708790"/>
                    <a:pt x="1272844" y="716890"/>
                  </a:cubicBezTo>
                  <a:cubicBezTo>
                    <a:pt x="1254010" y="733631"/>
                    <a:pt x="1212403" y="759072"/>
                    <a:pt x="1185062" y="760781"/>
                  </a:cubicBezTo>
                  <a:lnTo>
                    <a:pt x="1068019" y="768096"/>
                  </a:lnTo>
                  <a:cubicBezTo>
                    <a:pt x="1036320" y="765658"/>
                    <a:pt x="1003594" y="769146"/>
                    <a:pt x="972921" y="760781"/>
                  </a:cubicBezTo>
                  <a:cubicBezTo>
                    <a:pt x="966267" y="758966"/>
                    <a:pt x="981638" y="749699"/>
                    <a:pt x="987552" y="746150"/>
                  </a:cubicBezTo>
                  <a:cubicBezTo>
                    <a:pt x="994164" y="742183"/>
                    <a:pt x="1002182" y="741273"/>
                    <a:pt x="1009497" y="738835"/>
                  </a:cubicBezTo>
                  <a:cubicBezTo>
                    <a:pt x="1019251" y="729081"/>
                    <a:pt x="1027281" y="717225"/>
                    <a:pt x="1038758" y="709574"/>
                  </a:cubicBezTo>
                  <a:cubicBezTo>
                    <a:pt x="1046073" y="704697"/>
                    <a:pt x="1053950" y="700572"/>
                    <a:pt x="1060704" y="694944"/>
                  </a:cubicBezTo>
                  <a:cubicBezTo>
                    <a:pt x="1117029" y="648007"/>
                    <a:pt x="1050107" y="694692"/>
                    <a:pt x="1104595" y="658368"/>
                  </a:cubicBezTo>
                  <a:cubicBezTo>
                    <a:pt x="1128788" y="622077"/>
                    <a:pt x="1113010" y="642636"/>
                    <a:pt x="1155801" y="599846"/>
                  </a:cubicBezTo>
                  <a:lnTo>
                    <a:pt x="1170432" y="585216"/>
                  </a:lnTo>
                  <a:cubicBezTo>
                    <a:pt x="1175309" y="570586"/>
                    <a:pt x="1189939" y="555955"/>
                    <a:pt x="1185062" y="541325"/>
                  </a:cubicBezTo>
                  <a:cubicBezTo>
                    <a:pt x="1180185" y="526695"/>
                    <a:pt x="1183264" y="505989"/>
                    <a:pt x="1170432" y="497434"/>
                  </a:cubicBezTo>
                  <a:cubicBezTo>
                    <a:pt x="1147232" y="481967"/>
                    <a:pt x="1129027" y="471902"/>
                    <a:pt x="1111910" y="446227"/>
                  </a:cubicBezTo>
                  <a:cubicBezTo>
                    <a:pt x="1107033" y="438912"/>
                    <a:pt x="1102772" y="431147"/>
                    <a:pt x="1097280" y="424282"/>
                  </a:cubicBezTo>
                  <a:cubicBezTo>
                    <a:pt x="1092971" y="418896"/>
                    <a:pt x="1087064" y="414950"/>
                    <a:pt x="1082649" y="409651"/>
                  </a:cubicBezTo>
                  <a:cubicBezTo>
                    <a:pt x="1074844" y="400285"/>
                    <a:pt x="1067790" y="390311"/>
                    <a:pt x="1060704" y="380390"/>
                  </a:cubicBezTo>
                  <a:cubicBezTo>
                    <a:pt x="1055594" y="373236"/>
                    <a:pt x="1051565" y="365310"/>
                    <a:pt x="1046073" y="358445"/>
                  </a:cubicBezTo>
                  <a:cubicBezTo>
                    <a:pt x="1041765" y="353059"/>
                    <a:pt x="1035751" y="349200"/>
                    <a:pt x="1031443" y="343814"/>
                  </a:cubicBezTo>
                  <a:cubicBezTo>
                    <a:pt x="1009349" y="316196"/>
                    <a:pt x="1018908" y="311076"/>
                    <a:pt x="980236" y="285293"/>
                  </a:cubicBezTo>
                  <a:cubicBezTo>
                    <a:pt x="972921" y="280416"/>
                    <a:pt x="966009" y="274872"/>
                    <a:pt x="958291" y="270662"/>
                  </a:cubicBezTo>
                  <a:cubicBezTo>
                    <a:pt x="939144" y="260218"/>
                    <a:pt x="917916" y="253500"/>
                    <a:pt x="899769" y="241402"/>
                  </a:cubicBezTo>
                  <a:lnTo>
                    <a:pt x="855878" y="212141"/>
                  </a:lnTo>
                  <a:cubicBezTo>
                    <a:pt x="848563" y="207264"/>
                    <a:pt x="840149" y="203727"/>
                    <a:pt x="833932" y="197510"/>
                  </a:cubicBezTo>
                  <a:cubicBezTo>
                    <a:pt x="821740" y="185318"/>
                    <a:pt x="811702" y="170498"/>
                    <a:pt x="797356" y="160934"/>
                  </a:cubicBezTo>
                  <a:cubicBezTo>
                    <a:pt x="729826" y="115914"/>
                    <a:pt x="812887" y="173360"/>
                    <a:pt x="760780" y="131674"/>
                  </a:cubicBezTo>
                  <a:cubicBezTo>
                    <a:pt x="753915" y="126182"/>
                    <a:pt x="745510" y="122765"/>
                    <a:pt x="738835" y="117043"/>
                  </a:cubicBezTo>
                  <a:cubicBezTo>
                    <a:pt x="713636" y="95443"/>
                    <a:pt x="714500" y="86588"/>
                    <a:pt x="687628" y="73152"/>
                  </a:cubicBezTo>
                  <a:cubicBezTo>
                    <a:pt x="677133" y="67904"/>
                    <a:pt x="645798" y="60866"/>
                    <a:pt x="636422" y="58522"/>
                  </a:cubicBezTo>
                  <a:cubicBezTo>
                    <a:pt x="609600" y="60960"/>
                    <a:pt x="582888" y="65837"/>
                    <a:pt x="555955" y="65837"/>
                  </a:cubicBezTo>
                  <a:cubicBezTo>
                    <a:pt x="548244" y="65837"/>
                    <a:pt x="541423" y="60640"/>
                    <a:pt x="534009" y="58522"/>
                  </a:cubicBezTo>
                  <a:cubicBezTo>
                    <a:pt x="524342" y="55760"/>
                    <a:pt x="514378" y="54095"/>
                    <a:pt x="504748" y="51206"/>
                  </a:cubicBezTo>
                  <a:cubicBezTo>
                    <a:pt x="504731" y="51201"/>
                    <a:pt x="449893" y="32921"/>
                    <a:pt x="438912" y="29261"/>
                  </a:cubicBezTo>
                  <a:lnTo>
                    <a:pt x="373075" y="7315"/>
                  </a:lnTo>
                  <a:lnTo>
                    <a:pt x="351129" y="0"/>
                  </a:lnTo>
                  <a:cubicBezTo>
                    <a:pt x="258470" y="2438"/>
                    <a:pt x="165733" y="2799"/>
                    <a:pt x="73152" y="7315"/>
                  </a:cubicBezTo>
                  <a:cubicBezTo>
                    <a:pt x="65450" y="7691"/>
                    <a:pt x="58620" y="12512"/>
                    <a:pt x="51206" y="14630"/>
                  </a:cubicBezTo>
                  <a:cubicBezTo>
                    <a:pt x="41539" y="17392"/>
                    <a:pt x="31699" y="19507"/>
                    <a:pt x="21945" y="21946"/>
                  </a:cubicBezTo>
                  <a:lnTo>
                    <a:pt x="0" y="36576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859278" y="3503981"/>
              <a:ext cx="2292805" cy="2457907"/>
            </a:xfrm>
            <a:custGeom>
              <a:avLst/>
              <a:gdLst>
                <a:gd name="connsiteX0" fmla="*/ 2022143 w 2292805"/>
                <a:gd name="connsiteY0" fmla="*/ 7315 h 2457907"/>
                <a:gd name="connsiteX1" fmla="*/ 2109925 w 2292805"/>
                <a:gd name="connsiteY1" fmla="*/ 14630 h 2457907"/>
                <a:gd name="connsiteX2" fmla="*/ 2190392 w 2292805"/>
                <a:gd name="connsiteY2" fmla="*/ 36576 h 2457907"/>
                <a:gd name="connsiteX3" fmla="*/ 2205023 w 2292805"/>
                <a:gd name="connsiteY3" fmla="*/ 51206 h 2457907"/>
                <a:gd name="connsiteX4" fmla="*/ 2226968 w 2292805"/>
                <a:gd name="connsiteY4" fmla="*/ 58521 h 2457907"/>
                <a:gd name="connsiteX5" fmla="*/ 2248914 w 2292805"/>
                <a:gd name="connsiteY5" fmla="*/ 73152 h 2457907"/>
                <a:gd name="connsiteX6" fmla="*/ 2256229 w 2292805"/>
                <a:gd name="connsiteY6" fmla="*/ 95097 h 2457907"/>
                <a:gd name="connsiteX7" fmla="*/ 2270860 w 2292805"/>
                <a:gd name="connsiteY7" fmla="*/ 117043 h 2457907"/>
                <a:gd name="connsiteX8" fmla="*/ 2285490 w 2292805"/>
                <a:gd name="connsiteY8" fmla="*/ 160934 h 2457907"/>
                <a:gd name="connsiteX9" fmla="*/ 2292805 w 2292805"/>
                <a:gd name="connsiteY9" fmla="*/ 182880 h 2457907"/>
                <a:gd name="connsiteX10" fmla="*/ 2278175 w 2292805"/>
                <a:gd name="connsiteY10" fmla="*/ 256032 h 2457907"/>
                <a:gd name="connsiteX11" fmla="*/ 2270860 w 2292805"/>
                <a:gd name="connsiteY11" fmla="*/ 285293 h 2457907"/>
                <a:gd name="connsiteX12" fmla="*/ 2226968 w 2292805"/>
                <a:gd name="connsiteY12" fmla="*/ 299923 h 2457907"/>
                <a:gd name="connsiteX13" fmla="*/ 2205023 w 2292805"/>
                <a:gd name="connsiteY13" fmla="*/ 314553 h 2457907"/>
                <a:gd name="connsiteX14" fmla="*/ 2190392 w 2292805"/>
                <a:gd name="connsiteY14" fmla="*/ 329184 h 2457907"/>
                <a:gd name="connsiteX15" fmla="*/ 2168447 w 2292805"/>
                <a:gd name="connsiteY15" fmla="*/ 336499 h 2457907"/>
                <a:gd name="connsiteX16" fmla="*/ 2124556 w 2292805"/>
                <a:gd name="connsiteY16" fmla="*/ 387705 h 2457907"/>
                <a:gd name="connsiteX17" fmla="*/ 2109925 w 2292805"/>
                <a:gd name="connsiteY17" fmla="*/ 431597 h 2457907"/>
                <a:gd name="connsiteX18" fmla="*/ 2080664 w 2292805"/>
                <a:gd name="connsiteY18" fmla="*/ 475488 h 2457907"/>
                <a:gd name="connsiteX19" fmla="*/ 2022143 w 2292805"/>
                <a:gd name="connsiteY19" fmla="*/ 526694 h 2457907"/>
                <a:gd name="connsiteX20" fmla="*/ 2000197 w 2292805"/>
                <a:gd name="connsiteY20" fmla="*/ 534009 h 2457907"/>
                <a:gd name="connsiteX21" fmla="*/ 1970936 w 2292805"/>
                <a:gd name="connsiteY21" fmla="*/ 563270 h 2457907"/>
                <a:gd name="connsiteX22" fmla="*/ 1963621 w 2292805"/>
                <a:gd name="connsiteY22" fmla="*/ 585216 h 2457907"/>
                <a:gd name="connsiteX23" fmla="*/ 1941676 w 2292805"/>
                <a:gd name="connsiteY23" fmla="*/ 599846 h 2457907"/>
                <a:gd name="connsiteX24" fmla="*/ 1912415 w 2292805"/>
                <a:gd name="connsiteY24" fmla="*/ 636422 h 2457907"/>
                <a:gd name="connsiteX25" fmla="*/ 1905100 w 2292805"/>
                <a:gd name="connsiteY25" fmla="*/ 658368 h 2457907"/>
                <a:gd name="connsiteX26" fmla="*/ 1897784 w 2292805"/>
                <a:gd name="connsiteY26" fmla="*/ 687629 h 2457907"/>
                <a:gd name="connsiteX27" fmla="*/ 1883154 w 2292805"/>
                <a:gd name="connsiteY27" fmla="*/ 716889 h 2457907"/>
                <a:gd name="connsiteX28" fmla="*/ 1861208 w 2292805"/>
                <a:gd name="connsiteY28" fmla="*/ 724205 h 2457907"/>
                <a:gd name="connsiteX29" fmla="*/ 1802687 w 2292805"/>
                <a:gd name="connsiteY29" fmla="*/ 716889 h 2457907"/>
                <a:gd name="connsiteX30" fmla="*/ 1788056 w 2292805"/>
                <a:gd name="connsiteY30" fmla="*/ 702259 h 2457907"/>
                <a:gd name="connsiteX31" fmla="*/ 1766111 w 2292805"/>
                <a:gd name="connsiteY31" fmla="*/ 687629 h 2457907"/>
                <a:gd name="connsiteX32" fmla="*/ 1736850 w 2292805"/>
                <a:gd name="connsiteY32" fmla="*/ 680313 h 2457907"/>
                <a:gd name="connsiteX33" fmla="*/ 1707589 w 2292805"/>
                <a:gd name="connsiteY33" fmla="*/ 665683 h 2457907"/>
                <a:gd name="connsiteX34" fmla="*/ 1685644 w 2292805"/>
                <a:gd name="connsiteY34" fmla="*/ 658368 h 2457907"/>
                <a:gd name="connsiteX35" fmla="*/ 1641752 w 2292805"/>
                <a:gd name="connsiteY35" fmla="*/ 629107 h 2457907"/>
                <a:gd name="connsiteX36" fmla="*/ 1627122 w 2292805"/>
                <a:gd name="connsiteY36" fmla="*/ 607161 h 2457907"/>
                <a:gd name="connsiteX37" fmla="*/ 1561285 w 2292805"/>
                <a:gd name="connsiteY37" fmla="*/ 592531 h 2457907"/>
                <a:gd name="connsiteX38" fmla="*/ 1546655 w 2292805"/>
                <a:gd name="connsiteY38" fmla="*/ 614477 h 2457907"/>
                <a:gd name="connsiteX39" fmla="*/ 1539340 w 2292805"/>
                <a:gd name="connsiteY39" fmla="*/ 636422 h 2457907"/>
                <a:gd name="connsiteX40" fmla="*/ 1546655 w 2292805"/>
                <a:gd name="connsiteY40" fmla="*/ 899769 h 2457907"/>
                <a:gd name="connsiteX41" fmla="*/ 1553970 w 2292805"/>
                <a:gd name="connsiteY41" fmla="*/ 1104595 h 2457907"/>
                <a:gd name="connsiteX42" fmla="*/ 1546655 w 2292805"/>
                <a:gd name="connsiteY42" fmla="*/ 1177747 h 2457907"/>
                <a:gd name="connsiteX43" fmla="*/ 1517394 w 2292805"/>
                <a:gd name="connsiteY43" fmla="*/ 1207008 h 2457907"/>
                <a:gd name="connsiteX44" fmla="*/ 1473503 w 2292805"/>
                <a:gd name="connsiteY44" fmla="*/ 1221638 h 2457907"/>
                <a:gd name="connsiteX45" fmla="*/ 1407666 w 2292805"/>
                <a:gd name="connsiteY45" fmla="*/ 1214323 h 2457907"/>
                <a:gd name="connsiteX46" fmla="*/ 1378405 w 2292805"/>
                <a:gd name="connsiteY46" fmla="*/ 1207008 h 2457907"/>
                <a:gd name="connsiteX47" fmla="*/ 1356460 w 2292805"/>
                <a:gd name="connsiteY47" fmla="*/ 1199693 h 2457907"/>
                <a:gd name="connsiteX48" fmla="*/ 1283308 w 2292805"/>
                <a:gd name="connsiteY48" fmla="*/ 1192377 h 2457907"/>
                <a:gd name="connsiteX49" fmla="*/ 1261362 w 2292805"/>
                <a:gd name="connsiteY49" fmla="*/ 1148486 h 2457907"/>
                <a:gd name="connsiteX50" fmla="*/ 1239416 w 2292805"/>
                <a:gd name="connsiteY50" fmla="*/ 1104595 h 2457907"/>
                <a:gd name="connsiteX51" fmla="*/ 1232101 w 2292805"/>
                <a:gd name="connsiteY51" fmla="*/ 1031443 h 2457907"/>
                <a:gd name="connsiteX52" fmla="*/ 1217471 w 2292805"/>
                <a:gd name="connsiteY52" fmla="*/ 965606 h 2457907"/>
                <a:gd name="connsiteX53" fmla="*/ 1202840 w 2292805"/>
                <a:gd name="connsiteY53" fmla="*/ 943661 h 2457907"/>
                <a:gd name="connsiteX54" fmla="*/ 1195525 w 2292805"/>
                <a:gd name="connsiteY54" fmla="*/ 921715 h 2457907"/>
                <a:gd name="connsiteX55" fmla="*/ 1173580 w 2292805"/>
                <a:gd name="connsiteY55" fmla="*/ 899769 h 2457907"/>
                <a:gd name="connsiteX56" fmla="*/ 1151634 w 2292805"/>
                <a:gd name="connsiteY56" fmla="*/ 885139 h 2457907"/>
                <a:gd name="connsiteX57" fmla="*/ 1085797 w 2292805"/>
                <a:gd name="connsiteY57" fmla="*/ 870509 h 2457907"/>
                <a:gd name="connsiteX58" fmla="*/ 1019960 w 2292805"/>
                <a:gd name="connsiteY58" fmla="*/ 833933 h 2457907"/>
                <a:gd name="connsiteX59" fmla="*/ 976069 w 2292805"/>
                <a:gd name="connsiteY59" fmla="*/ 826617 h 2457907"/>
                <a:gd name="connsiteX60" fmla="*/ 939493 w 2292805"/>
                <a:gd name="connsiteY60" fmla="*/ 790041 h 2457907"/>
                <a:gd name="connsiteX61" fmla="*/ 917548 w 2292805"/>
                <a:gd name="connsiteY61" fmla="*/ 753465 h 2457907"/>
                <a:gd name="connsiteX62" fmla="*/ 910232 w 2292805"/>
                <a:gd name="connsiteY62" fmla="*/ 731520 h 2457907"/>
                <a:gd name="connsiteX63" fmla="*/ 873656 w 2292805"/>
                <a:gd name="connsiteY63" fmla="*/ 694944 h 2457907"/>
                <a:gd name="connsiteX64" fmla="*/ 859026 w 2292805"/>
                <a:gd name="connsiteY64" fmla="*/ 651053 h 2457907"/>
                <a:gd name="connsiteX65" fmla="*/ 829765 w 2292805"/>
                <a:gd name="connsiteY65" fmla="*/ 621792 h 2457907"/>
                <a:gd name="connsiteX66" fmla="*/ 815135 w 2292805"/>
                <a:gd name="connsiteY66" fmla="*/ 607161 h 2457907"/>
                <a:gd name="connsiteX67" fmla="*/ 815135 w 2292805"/>
                <a:gd name="connsiteY67" fmla="*/ 541325 h 2457907"/>
                <a:gd name="connsiteX68" fmla="*/ 837080 w 2292805"/>
                <a:gd name="connsiteY68" fmla="*/ 526694 h 2457907"/>
                <a:gd name="connsiteX69" fmla="*/ 866341 w 2292805"/>
                <a:gd name="connsiteY69" fmla="*/ 497433 h 2457907"/>
                <a:gd name="connsiteX70" fmla="*/ 866341 w 2292805"/>
                <a:gd name="connsiteY70" fmla="*/ 431597 h 2457907"/>
                <a:gd name="connsiteX71" fmla="*/ 807820 w 2292805"/>
                <a:gd name="connsiteY71" fmla="*/ 424281 h 2457907"/>
                <a:gd name="connsiteX72" fmla="*/ 785874 w 2292805"/>
                <a:gd name="connsiteY72" fmla="*/ 409651 h 2457907"/>
                <a:gd name="connsiteX73" fmla="*/ 763928 w 2292805"/>
                <a:gd name="connsiteY73" fmla="*/ 329184 h 2457907"/>
                <a:gd name="connsiteX74" fmla="*/ 741983 w 2292805"/>
                <a:gd name="connsiteY74" fmla="*/ 277977 h 2457907"/>
                <a:gd name="connsiteX75" fmla="*/ 705407 w 2292805"/>
                <a:gd name="connsiteY75" fmla="*/ 226771 h 2457907"/>
                <a:gd name="connsiteX76" fmla="*/ 683461 w 2292805"/>
                <a:gd name="connsiteY76" fmla="*/ 292608 h 2457907"/>
                <a:gd name="connsiteX77" fmla="*/ 661516 w 2292805"/>
                <a:gd name="connsiteY77" fmla="*/ 299923 h 2457907"/>
                <a:gd name="connsiteX78" fmla="*/ 581048 w 2292805"/>
                <a:gd name="connsiteY78" fmla="*/ 307238 h 2457907"/>
                <a:gd name="connsiteX79" fmla="*/ 537157 w 2292805"/>
                <a:gd name="connsiteY79" fmla="*/ 314553 h 2457907"/>
                <a:gd name="connsiteX80" fmla="*/ 464005 w 2292805"/>
                <a:gd name="connsiteY80" fmla="*/ 307238 h 2457907"/>
                <a:gd name="connsiteX81" fmla="*/ 442060 w 2292805"/>
                <a:gd name="connsiteY81" fmla="*/ 299923 h 2457907"/>
                <a:gd name="connsiteX82" fmla="*/ 412799 w 2292805"/>
                <a:gd name="connsiteY82" fmla="*/ 270662 h 2457907"/>
                <a:gd name="connsiteX83" fmla="*/ 390853 w 2292805"/>
                <a:gd name="connsiteY83" fmla="*/ 256032 h 2457907"/>
                <a:gd name="connsiteX84" fmla="*/ 376223 w 2292805"/>
                <a:gd name="connsiteY84" fmla="*/ 241401 h 2457907"/>
                <a:gd name="connsiteX85" fmla="*/ 354277 w 2292805"/>
                <a:gd name="connsiteY85" fmla="*/ 234086 h 2457907"/>
                <a:gd name="connsiteX86" fmla="*/ 332332 w 2292805"/>
                <a:gd name="connsiteY86" fmla="*/ 219456 h 2457907"/>
                <a:gd name="connsiteX87" fmla="*/ 317701 w 2292805"/>
                <a:gd name="connsiteY87" fmla="*/ 204825 h 2457907"/>
                <a:gd name="connsiteX88" fmla="*/ 295756 w 2292805"/>
                <a:gd name="connsiteY88" fmla="*/ 197510 h 2457907"/>
                <a:gd name="connsiteX89" fmla="*/ 266495 w 2292805"/>
                <a:gd name="connsiteY89" fmla="*/ 168249 h 2457907"/>
                <a:gd name="connsiteX90" fmla="*/ 237234 w 2292805"/>
                <a:gd name="connsiteY90" fmla="*/ 131673 h 2457907"/>
                <a:gd name="connsiteX91" fmla="*/ 193343 w 2292805"/>
                <a:gd name="connsiteY91" fmla="*/ 102413 h 2457907"/>
                <a:gd name="connsiteX92" fmla="*/ 156767 w 2292805"/>
                <a:gd name="connsiteY92" fmla="*/ 73152 h 2457907"/>
                <a:gd name="connsiteX93" fmla="*/ 127506 w 2292805"/>
                <a:gd name="connsiteY93" fmla="*/ 36576 h 2457907"/>
                <a:gd name="connsiteX94" fmla="*/ 98245 w 2292805"/>
                <a:gd name="connsiteY94" fmla="*/ 7315 h 2457907"/>
                <a:gd name="connsiteX95" fmla="*/ 76300 w 2292805"/>
                <a:gd name="connsiteY95" fmla="*/ 0 h 2457907"/>
                <a:gd name="connsiteX96" fmla="*/ 54354 w 2292805"/>
                <a:gd name="connsiteY96" fmla="*/ 7315 h 2457907"/>
                <a:gd name="connsiteX97" fmla="*/ 47039 w 2292805"/>
                <a:gd name="connsiteY97" fmla="*/ 73152 h 2457907"/>
                <a:gd name="connsiteX98" fmla="*/ 68984 w 2292805"/>
                <a:gd name="connsiteY98" fmla="*/ 87782 h 2457907"/>
                <a:gd name="connsiteX99" fmla="*/ 76300 w 2292805"/>
                <a:gd name="connsiteY99" fmla="*/ 109728 h 2457907"/>
                <a:gd name="connsiteX100" fmla="*/ 98245 w 2292805"/>
                <a:gd name="connsiteY100" fmla="*/ 204825 h 2457907"/>
                <a:gd name="connsiteX101" fmla="*/ 120191 w 2292805"/>
                <a:gd name="connsiteY101" fmla="*/ 212141 h 2457907"/>
                <a:gd name="connsiteX102" fmla="*/ 127506 w 2292805"/>
                <a:gd name="connsiteY102" fmla="*/ 299923 h 2457907"/>
                <a:gd name="connsiteX103" fmla="*/ 171397 w 2292805"/>
                <a:gd name="connsiteY103" fmla="*/ 321869 h 2457907"/>
                <a:gd name="connsiteX104" fmla="*/ 266495 w 2292805"/>
                <a:gd name="connsiteY104" fmla="*/ 343814 h 2457907"/>
                <a:gd name="connsiteX105" fmla="*/ 303071 w 2292805"/>
                <a:gd name="connsiteY105" fmla="*/ 365760 h 2457907"/>
                <a:gd name="connsiteX106" fmla="*/ 339647 w 2292805"/>
                <a:gd name="connsiteY106" fmla="*/ 395021 h 2457907"/>
                <a:gd name="connsiteX107" fmla="*/ 368908 w 2292805"/>
                <a:gd name="connsiteY107" fmla="*/ 438912 h 2457907"/>
                <a:gd name="connsiteX108" fmla="*/ 383538 w 2292805"/>
                <a:gd name="connsiteY108" fmla="*/ 482803 h 2457907"/>
                <a:gd name="connsiteX109" fmla="*/ 390853 w 2292805"/>
                <a:gd name="connsiteY109" fmla="*/ 504749 h 2457907"/>
                <a:gd name="connsiteX110" fmla="*/ 405484 w 2292805"/>
                <a:gd name="connsiteY110" fmla="*/ 519379 h 2457907"/>
                <a:gd name="connsiteX111" fmla="*/ 434744 w 2292805"/>
                <a:gd name="connsiteY111" fmla="*/ 563270 h 2457907"/>
                <a:gd name="connsiteX112" fmla="*/ 449375 w 2292805"/>
                <a:gd name="connsiteY112" fmla="*/ 607161 h 2457907"/>
                <a:gd name="connsiteX113" fmla="*/ 456690 w 2292805"/>
                <a:gd name="connsiteY113" fmla="*/ 665683 h 2457907"/>
                <a:gd name="connsiteX114" fmla="*/ 464005 w 2292805"/>
                <a:gd name="connsiteY114" fmla="*/ 782726 h 2457907"/>
                <a:gd name="connsiteX115" fmla="*/ 485951 w 2292805"/>
                <a:gd name="connsiteY115" fmla="*/ 790041 h 2457907"/>
                <a:gd name="connsiteX116" fmla="*/ 529842 w 2292805"/>
                <a:gd name="connsiteY116" fmla="*/ 797357 h 2457907"/>
                <a:gd name="connsiteX117" fmla="*/ 544472 w 2292805"/>
                <a:gd name="connsiteY117" fmla="*/ 819302 h 2457907"/>
                <a:gd name="connsiteX118" fmla="*/ 559103 w 2292805"/>
                <a:gd name="connsiteY118" fmla="*/ 833933 h 2457907"/>
                <a:gd name="connsiteX119" fmla="*/ 566418 w 2292805"/>
                <a:gd name="connsiteY119" fmla="*/ 899769 h 2457907"/>
                <a:gd name="connsiteX120" fmla="*/ 573733 w 2292805"/>
                <a:gd name="connsiteY120" fmla="*/ 921715 h 2457907"/>
                <a:gd name="connsiteX121" fmla="*/ 624940 w 2292805"/>
                <a:gd name="connsiteY121" fmla="*/ 965606 h 2457907"/>
                <a:gd name="connsiteX122" fmla="*/ 654200 w 2292805"/>
                <a:gd name="connsiteY122" fmla="*/ 1002182 h 2457907"/>
                <a:gd name="connsiteX123" fmla="*/ 712722 w 2292805"/>
                <a:gd name="connsiteY123" fmla="*/ 1046073 h 2457907"/>
                <a:gd name="connsiteX124" fmla="*/ 749298 w 2292805"/>
                <a:gd name="connsiteY124" fmla="*/ 1089965 h 2457907"/>
                <a:gd name="connsiteX125" fmla="*/ 763928 w 2292805"/>
                <a:gd name="connsiteY125" fmla="*/ 1192377 h 2457907"/>
                <a:gd name="connsiteX126" fmla="*/ 822450 w 2292805"/>
                <a:gd name="connsiteY126" fmla="*/ 1221638 h 2457907"/>
                <a:gd name="connsiteX127" fmla="*/ 844396 w 2292805"/>
                <a:gd name="connsiteY127" fmla="*/ 1228953 h 2457907"/>
                <a:gd name="connsiteX128" fmla="*/ 866341 w 2292805"/>
                <a:gd name="connsiteY128" fmla="*/ 1243584 h 2457907"/>
                <a:gd name="connsiteX129" fmla="*/ 888287 w 2292805"/>
                <a:gd name="connsiteY129" fmla="*/ 1250899 h 2457907"/>
                <a:gd name="connsiteX130" fmla="*/ 866341 w 2292805"/>
                <a:gd name="connsiteY130" fmla="*/ 1287475 h 2457907"/>
                <a:gd name="connsiteX131" fmla="*/ 888287 w 2292805"/>
                <a:gd name="connsiteY131" fmla="*/ 1360627 h 2457907"/>
                <a:gd name="connsiteX132" fmla="*/ 880972 w 2292805"/>
                <a:gd name="connsiteY132" fmla="*/ 1463040 h 2457907"/>
                <a:gd name="connsiteX133" fmla="*/ 851711 w 2292805"/>
                <a:gd name="connsiteY133" fmla="*/ 1492301 h 2457907"/>
                <a:gd name="connsiteX134" fmla="*/ 822450 w 2292805"/>
                <a:gd name="connsiteY134" fmla="*/ 1536192 h 2457907"/>
                <a:gd name="connsiteX135" fmla="*/ 793189 w 2292805"/>
                <a:gd name="connsiteY135" fmla="*/ 1580083 h 2457907"/>
                <a:gd name="connsiteX136" fmla="*/ 734668 w 2292805"/>
                <a:gd name="connsiteY136" fmla="*/ 1631289 h 2457907"/>
                <a:gd name="connsiteX137" fmla="*/ 698092 w 2292805"/>
                <a:gd name="connsiteY137" fmla="*/ 1667865 h 2457907"/>
                <a:gd name="connsiteX138" fmla="*/ 661516 w 2292805"/>
                <a:gd name="connsiteY138" fmla="*/ 1697126 h 2457907"/>
                <a:gd name="connsiteX139" fmla="*/ 632255 w 2292805"/>
                <a:gd name="connsiteY139" fmla="*/ 1704441 h 2457907"/>
                <a:gd name="connsiteX140" fmla="*/ 617624 w 2292805"/>
                <a:gd name="connsiteY140" fmla="*/ 1719072 h 2457907"/>
                <a:gd name="connsiteX141" fmla="*/ 478636 w 2292805"/>
                <a:gd name="connsiteY141" fmla="*/ 1719072 h 2457907"/>
                <a:gd name="connsiteX142" fmla="*/ 434744 w 2292805"/>
                <a:gd name="connsiteY142" fmla="*/ 1697126 h 2457907"/>
                <a:gd name="connsiteX143" fmla="*/ 420114 w 2292805"/>
                <a:gd name="connsiteY143" fmla="*/ 1675181 h 2457907"/>
                <a:gd name="connsiteX144" fmla="*/ 390853 w 2292805"/>
                <a:gd name="connsiteY144" fmla="*/ 1660550 h 2457907"/>
                <a:gd name="connsiteX145" fmla="*/ 354277 w 2292805"/>
                <a:gd name="connsiteY145" fmla="*/ 1623974 h 2457907"/>
                <a:gd name="connsiteX146" fmla="*/ 317701 w 2292805"/>
                <a:gd name="connsiteY146" fmla="*/ 1587398 h 2457907"/>
                <a:gd name="connsiteX147" fmla="*/ 295756 w 2292805"/>
                <a:gd name="connsiteY147" fmla="*/ 1565453 h 2457907"/>
                <a:gd name="connsiteX148" fmla="*/ 251864 w 2292805"/>
                <a:gd name="connsiteY148" fmla="*/ 1536192 h 2457907"/>
                <a:gd name="connsiteX149" fmla="*/ 229919 w 2292805"/>
                <a:gd name="connsiteY149" fmla="*/ 1521561 h 2457907"/>
                <a:gd name="connsiteX150" fmla="*/ 207973 w 2292805"/>
                <a:gd name="connsiteY150" fmla="*/ 1514246 h 2457907"/>
                <a:gd name="connsiteX151" fmla="*/ 171397 w 2292805"/>
                <a:gd name="connsiteY151" fmla="*/ 1536192 h 2457907"/>
                <a:gd name="connsiteX152" fmla="*/ 120191 w 2292805"/>
                <a:gd name="connsiteY152" fmla="*/ 1594713 h 2457907"/>
                <a:gd name="connsiteX153" fmla="*/ 17778 w 2292805"/>
                <a:gd name="connsiteY153" fmla="*/ 1602029 h 2457907"/>
                <a:gd name="connsiteX154" fmla="*/ 3148 w 2292805"/>
                <a:gd name="connsiteY154" fmla="*/ 1623974 h 2457907"/>
                <a:gd name="connsiteX155" fmla="*/ 32408 w 2292805"/>
                <a:gd name="connsiteY155" fmla="*/ 1667865 h 2457907"/>
                <a:gd name="connsiteX156" fmla="*/ 76300 w 2292805"/>
                <a:gd name="connsiteY156" fmla="*/ 1675181 h 2457907"/>
                <a:gd name="connsiteX157" fmla="*/ 98245 w 2292805"/>
                <a:gd name="connsiteY157" fmla="*/ 1689811 h 2457907"/>
                <a:gd name="connsiteX158" fmla="*/ 142136 w 2292805"/>
                <a:gd name="connsiteY158" fmla="*/ 1704441 h 2457907"/>
                <a:gd name="connsiteX159" fmla="*/ 193343 w 2292805"/>
                <a:gd name="connsiteY159" fmla="*/ 1719072 h 2457907"/>
                <a:gd name="connsiteX160" fmla="*/ 259180 w 2292805"/>
                <a:gd name="connsiteY160" fmla="*/ 1755648 h 2457907"/>
                <a:gd name="connsiteX161" fmla="*/ 281125 w 2292805"/>
                <a:gd name="connsiteY161" fmla="*/ 1770278 h 2457907"/>
                <a:gd name="connsiteX162" fmla="*/ 266495 w 2292805"/>
                <a:gd name="connsiteY162" fmla="*/ 1784909 h 2457907"/>
                <a:gd name="connsiteX163" fmla="*/ 273810 w 2292805"/>
                <a:gd name="connsiteY163" fmla="*/ 1814169 h 2457907"/>
                <a:gd name="connsiteX164" fmla="*/ 317701 w 2292805"/>
                <a:gd name="connsiteY164" fmla="*/ 1836115 h 2457907"/>
                <a:gd name="connsiteX165" fmla="*/ 332332 w 2292805"/>
                <a:gd name="connsiteY165" fmla="*/ 1880006 h 2457907"/>
                <a:gd name="connsiteX166" fmla="*/ 317701 w 2292805"/>
                <a:gd name="connsiteY166" fmla="*/ 1975104 h 2457907"/>
                <a:gd name="connsiteX167" fmla="*/ 288440 w 2292805"/>
                <a:gd name="connsiteY167" fmla="*/ 2011680 h 2457907"/>
                <a:gd name="connsiteX168" fmla="*/ 273810 w 2292805"/>
                <a:gd name="connsiteY168" fmla="*/ 2033625 h 2457907"/>
                <a:gd name="connsiteX169" fmla="*/ 244549 w 2292805"/>
                <a:gd name="connsiteY169" fmla="*/ 2062886 h 2457907"/>
                <a:gd name="connsiteX170" fmla="*/ 229919 w 2292805"/>
                <a:gd name="connsiteY170" fmla="*/ 2077517 h 2457907"/>
                <a:gd name="connsiteX171" fmla="*/ 193343 w 2292805"/>
                <a:gd name="connsiteY171" fmla="*/ 2114093 h 2457907"/>
                <a:gd name="connsiteX172" fmla="*/ 178712 w 2292805"/>
                <a:gd name="connsiteY172" fmla="*/ 2128723 h 2457907"/>
                <a:gd name="connsiteX173" fmla="*/ 156767 w 2292805"/>
                <a:gd name="connsiteY173" fmla="*/ 2136038 h 2457907"/>
                <a:gd name="connsiteX174" fmla="*/ 98245 w 2292805"/>
                <a:gd name="connsiteY174" fmla="*/ 2194560 h 2457907"/>
                <a:gd name="connsiteX175" fmla="*/ 76300 w 2292805"/>
                <a:gd name="connsiteY175" fmla="*/ 2216505 h 2457907"/>
                <a:gd name="connsiteX176" fmla="*/ 61669 w 2292805"/>
                <a:gd name="connsiteY176" fmla="*/ 2282342 h 2457907"/>
                <a:gd name="connsiteX177" fmla="*/ 68984 w 2292805"/>
                <a:gd name="connsiteY177" fmla="*/ 2318918 h 2457907"/>
                <a:gd name="connsiteX178" fmla="*/ 90930 w 2292805"/>
                <a:gd name="connsiteY178" fmla="*/ 2326233 h 2457907"/>
                <a:gd name="connsiteX179" fmla="*/ 112876 w 2292805"/>
                <a:gd name="connsiteY179" fmla="*/ 2318918 h 2457907"/>
                <a:gd name="connsiteX180" fmla="*/ 134821 w 2292805"/>
                <a:gd name="connsiteY180" fmla="*/ 2304288 h 2457907"/>
                <a:gd name="connsiteX181" fmla="*/ 171397 w 2292805"/>
                <a:gd name="connsiteY181" fmla="*/ 2311603 h 2457907"/>
                <a:gd name="connsiteX182" fmla="*/ 200658 w 2292805"/>
                <a:gd name="connsiteY182" fmla="*/ 2348179 h 2457907"/>
                <a:gd name="connsiteX183" fmla="*/ 207973 w 2292805"/>
                <a:gd name="connsiteY183" fmla="*/ 2377440 h 2457907"/>
                <a:gd name="connsiteX184" fmla="*/ 237234 w 2292805"/>
                <a:gd name="connsiteY184" fmla="*/ 2406701 h 2457907"/>
                <a:gd name="connsiteX185" fmla="*/ 310386 w 2292805"/>
                <a:gd name="connsiteY185" fmla="*/ 2399385 h 2457907"/>
                <a:gd name="connsiteX186" fmla="*/ 332332 w 2292805"/>
                <a:gd name="connsiteY186" fmla="*/ 2392070 h 2457907"/>
                <a:gd name="connsiteX187" fmla="*/ 346962 w 2292805"/>
                <a:gd name="connsiteY187" fmla="*/ 2370125 h 2457907"/>
                <a:gd name="connsiteX188" fmla="*/ 361592 w 2292805"/>
                <a:gd name="connsiteY188" fmla="*/ 2326233 h 2457907"/>
                <a:gd name="connsiteX189" fmla="*/ 368908 w 2292805"/>
                <a:gd name="connsiteY189" fmla="*/ 2296973 h 2457907"/>
                <a:gd name="connsiteX190" fmla="*/ 383538 w 2292805"/>
                <a:gd name="connsiteY190" fmla="*/ 2282342 h 2457907"/>
                <a:gd name="connsiteX191" fmla="*/ 398168 w 2292805"/>
                <a:gd name="connsiteY191" fmla="*/ 2260397 h 2457907"/>
                <a:gd name="connsiteX192" fmla="*/ 442060 w 2292805"/>
                <a:gd name="connsiteY192" fmla="*/ 2231136 h 2457907"/>
                <a:gd name="connsiteX193" fmla="*/ 456690 w 2292805"/>
                <a:gd name="connsiteY193" fmla="*/ 2216505 h 2457907"/>
                <a:gd name="connsiteX194" fmla="*/ 595679 w 2292805"/>
                <a:gd name="connsiteY194" fmla="*/ 2223821 h 2457907"/>
                <a:gd name="connsiteX195" fmla="*/ 617624 w 2292805"/>
                <a:gd name="connsiteY195" fmla="*/ 2238451 h 2457907"/>
                <a:gd name="connsiteX196" fmla="*/ 624940 w 2292805"/>
                <a:gd name="connsiteY196" fmla="*/ 2260397 h 2457907"/>
                <a:gd name="connsiteX197" fmla="*/ 639570 w 2292805"/>
                <a:gd name="connsiteY197" fmla="*/ 2282342 h 2457907"/>
                <a:gd name="connsiteX198" fmla="*/ 646885 w 2292805"/>
                <a:gd name="connsiteY198" fmla="*/ 2304288 h 2457907"/>
                <a:gd name="connsiteX199" fmla="*/ 661516 w 2292805"/>
                <a:gd name="connsiteY199" fmla="*/ 2362809 h 2457907"/>
                <a:gd name="connsiteX200" fmla="*/ 676146 w 2292805"/>
                <a:gd name="connsiteY200" fmla="*/ 2384755 h 2457907"/>
                <a:gd name="connsiteX201" fmla="*/ 683461 w 2292805"/>
                <a:gd name="connsiteY201" fmla="*/ 2406701 h 2457907"/>
                <a:gd name="connsiteX202" fmla="*/ 698092 w 2292805"/>
                <a:gd name="connsiteY202" fmla="*/ 2421331 h 2457907"/>
                <a:gd name="connsiteX203" fmla="*/ 712722 w 2292805"/>
                <a:gd name="connsiteY203" fmla="*/ 2443277 h 2457907"/>
                <a:gd name="connsiteX204" fmla="*/ 756613 w 2292805"/>
                <a:gd name="connsiteY204" fmla="*/ 2457907 h 2457907"/>
                <a:gd name="connsiteX205" fmla="*/ 785874 w 2292805"/>
                <a:gd name="connsiteY205" fmla="*/ 2450592 h 2457907"/>
                <a:gd name="connsiteX206" fmla="*/ 800504 w 2292805"/>
                <a:gd name="connsiteY206" fmla="*/ 2435961 h 2457907"/>
                <a:gd name="connsiteX207" fmla="*/ 822450 w 2292805"/>
                <a:gd name="connsiteY207" fmla="*/ 2348179 h 2457907"/>
                <a:gd name="connsiteX208" fmla="*/ 837080 w 2292805"/>
                <a:gd name="connsiteY208" fmla="*/ 2326233 h 2457907"/>
                <a:gd name="connsiteX209" fmla="*/ 880972 w 2292805"/>
                <a:gd name="connsiteY209" fmla="*/ 2311603 h 2457907"/>
                <a:gd name="connsiteX210" fmla="*/ 902917 w 2292805"/>
                <a:gd name="connsiteY210" fmla="*/ 2296973 h 2457907"/>
                <a:gd name="connsiteX211" fmla="*/ 946808 w 2292805"/>
                <a:gd name="connsiteY211" fmla="*/ 2282342 h 2457907"/>
                <a:gd name="connsiteX212" fmla="*/ 968754 w 2292805"/>
                <a:gd name="connsiteY212" fmla="*/ 2267712 h 2457907"/>
                <a:gd name="connsiteX213" fmla="*/ 1027276 w 2292805"/>
                <a:gd name="connsiteY213" fmla="*/ 2253081 h 2457907"/>
                <a:gd name="connsiteX214" fmla="*/ 1202840 w 2292805"/>
                <a:gd name="connsiteY214" fmla="*/ 2253081 h 2457907"/>
                <a:gd name="connsiteX215" fmla="*/ 1195525 w 2292805"/>
                <a:gd name="connsiteY215" fmla="*/ 2223821 h 2457907"/>
                <a:gd name="connsiteX216" fmla="*/ 1173580 w 2292805"/>
                <a:gd name="connsiteY216" fmla="*/ 2209190 h 2457907"/>
                <a:gd name="connsiteX217" fmla="*/ 1129688 w 2292805"/>
                <a:gd name="connsiteY217" fmla="*/ 2194560 h 2457907"/>
                <a:gd name="connsiteX218" fmla="*/ 1071167 w 2292805"/>
                <a:gd name="connsiteY218" fmla="*/ 2143353 h 2457907"/>
                <a:gd name="connsiteX219" fmla="*/ 1056536 w 2292805"/>
                <a:gd name="connsiteY219" fmla="*/ 2128723 h 2457907"/>
                <a:gd name="connsiteX220" fmla="*/ 1034591 w 2292805"/>
                <a:gd name="connsiteY220" fmla="*/ 2055571 h 2457907"/>
                <a:gd name="connsiteX221" fmla="*/ 1041906 w 2292805"/>
                <a:gd name="connsiteY221" fmla="*/ 2004365 h 2457907"/>
                <a:gd name="connsiteX222" fmla="*/ 1063852 w 2292805"/>
                <a:gd name="connsiteY222" fmla="*/ 1931213 h 2457907"/>
                <a:gd name="connsiteX223" fmla="*/ 1071167 w 2292805"/>
                <a:gd name="connsiteY223" fmla="*/ 1909267 h 2457907"/>
                <a:gd name="connsiteX224" fmla="*/ 1085797 w 2292805"/>
                <a:gd name="connsiteY224" fmla="*/ 1858061 h 2457907"/>
                <a:gd name="connsiteX225" fmla="*/ 1100428 w 2292805"/>
                <a:gd name="connsiteY225" fmla="*/ 1784909 h 2457907"/>
                <a:gd name="connsiteX226" fmla="*/ 1137004 w 2292805"/>
                <a:gd name="connsiteY226" fmla="*/ 1748333 h 2457907"/>
                <a:gd name="connsiteX227" fmla="*/ 1173580 w 2292805"/>
                <a:gd name="connsiteY227" fmla="*/ 1726387 h 2457907"/>
                <a:gd name="connsiteX228" fmla="*/ 1210156 w 2292805"/>
                <a:gd name="connsiteY228" fmla="*/ 1733702 h 2457907"/>
                <a:gd name="connsiteX229" fmla="*/ 1275992 w 2292805"/>
                <a:gd name="connsiteY229" fmla="*/ 1748333 h 2457907"/>
                <a:gd name="connsiteX230" fmla="*/ 1305253 w 2292805"/>
                <a:gd name="connsiteY230" fmla="*/ 1814169 h 2457907"/>
                <a:gd name="connsiteX231" fmla="*/ 1327199 w 2292805"/>
                <a:gd name="connsiteY231" fmla="*/ 1858061 h 2457907"/>
                <a:gd name="connsiteX232" fmla="*/ 1334514 w 2292805"/>
                <a:gd name="connsiteY232" fmla="*/ 1880006 h 2457907"/>
                <a:gd name="connsiteX233" fmla="*/ 1356460 w 2292805"/>
                <a:gd name="connsiteY233" fmla="*/ 1901952 h 245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2292805" h="2457907">
                  <a:moveTo>
                    <a:pt x="2022143" y="7315"/>
                  </a:moveTo>
                  <a:cubicBezTo>
                    <a:pt x="2051404" y="9753"/>
                    <a:pt x="2080888" y="10274"/>
                    <a:pt x="2109925" y="14630"/>
                  </a:cubicBezTo>
                  <a:cubicBezTo>
                    <a:pt x="2139923" y="19130"/>
                    <a:pt x="2163178" y="27505"/>
                    <a:pt x="2190392" y="36576"/>
                  </a:cubicBezTo>
                  <a:cubicBezTo>
                    <a:pt x="2195269" y="41453"/>
                    <a:pt x="2199109" y="47658"/>
                    <a:pt x="2205023" y="51206"/>
                  </a:cubicBezTo>
                  <a:cubicBezTo>
                    <a:pt x="2211635" y="55173"/>
                    <a:pt x="2220071" y="55073"/>
                    <a:pt x="2226968" y="58521"/>
                  </a:cubicBezTo>
                  <a:cubicBezTo>
                    <a:pt x="2234832" y="62453"/>
                    <a:pt x="2241599" y="68275"/>
                    <a:pt x="2248914" y="73152"/>
                  </a:cubicBezTo>
                  <a:cubicBezTo>
                    <a:pt x="2251352" y="80467"/>
                    <a:pt x="2252781" y="88200"/>
                    <a:pt x="2256229" y="95097"/>
                  </a:cubicBezTo>
                  <a:cubicBezTo>
                    <a:pt x="2260161" y="102961"/>
                    <a:pt x="2267289" y="109009"/>
                    <a:pt x="2270860" y="117043"/>
                  </a:cubicBezTo>
                  <a:cubicBezTo>
                    <a:pt x="2277123" y="131136"/>
                    <a:pt x="2280613" y="146304"/>
                    <a:pt x="2285490" y="160934"/>
                  </a:cubicBezTo>
                  <a:lnTo>
                    <a:pt x="2292805" y="182880"/>
                  </a:lnTo>
                  <a:cubicBezTo>
                    <a:pt x="2280321" y="270268"/>
                    <a:pt x="2292766" y="204961"/>
                    <a:pt x="2278175" y="256032"/>
                  </a:cubicBezTo>
                  <a:cubicBezTo>
                    <a:pt x="2275413" y="265699"/>
                    <a:pt x="2278493" y="278750"/>
                    <a:pt x="2270860" y="285293"/>
                  </a:cubicBezTo>
                  <a:cubicBezTo>
                    <a:pt x="2259151" y="295329"/>
                    <a:pt x="2226968" y="299923"/>
                    <a:pt x="2226968" y="299923"/>
                  </a:cubicBezTo>
                  <a:cubicBezTo>
                    <a:pt x="2219653" y="304800"/>
                    <a:pt x="2211888" y="309061"/>
                    <a:pt x="2205023" y="314553"/>
                  </a:cubicBezTo>
                  <a:cubicBezTo>
                    <a:pt x="2199637" y="318862"/>
                    <a:pt x="2196306" y="325635"/>
                    <a:pt x="2190392" y="329184"/>
                  </a:cubicBezTo>
                  <a:cubicBezTo>
                    <a:pt x="2183780" y="333151"/>
                    <a:pt x="2175762" y="334061"/>
                    <a:pt x="2168447" y="336499"/>
                  </a:cubicBezTo>
                  <a:cubicBezTo>
                    <a:pt x="2153945" y="351001"/>
                    <a:pt x="2133469" y="367652"/>
                    <a:pt x="2124556" y="387705"/>
                  </a:cubicBezTo>
                  <a:cubicBezTo>
                    <a:pt x="2118292" y="401798"/>
                    <a:pt x="2118480" y="418765"/>
                    <a:pt x="2109925" y="431597"/>
                  </a:cubicBezTo>
                  <a:cubicBezTo>
                    <a:pt x="2100171" y="446227"/>
                    <a:pt x="2093097" y="463055"/>
                    <a:pt x="2080664" y="475488"/>
                  </a:cubicBezTo>
                  <a:cubicBezTo>
                    <a:pt x="2061598" y="494554"/>
                    <a:pt x="2046337" y="514597"/>
                    <a:pt x="2022143" y="526694"/>
                  </a:cubicBezTo>
                  <a:cubicBezTo>
                    <a:pt x="2015246" y="530142"/>
                    <a:pt x="2007512" y="531571"/>
                    <a:pt x="2000197" y="534009"/>
                  </a:cubicBezTo>
                  <a:cubicBezTo>
                    <a:pt x="1990443" y="543763"/>
                    <a:pt x="1975298" y="550184"/>
                    <a:pt x="1970936" y="563270"/>
                  </a:cubicBezTo>
                  <a:cubicBezTo>
                    <a:pt x="1968498" y="570585"/>
                    <a:pt x="1968438" y="579195"/>
                    <a:pt x="1963621" y="585216"/>
                  </a:cubicBezTo>
                  <a:cubicBezTo>
                    <a:pt x="1958129" y="592081"/>
                    <a:pt x="1948541" y="594354"/>
                    <a:pt x="1941676" y="599846"/>
                  </a:cubicBezTo>
                  <a:cubicBezTo>
                    <a:pt x="1926785" y="611759"/>
                    <a:pt x="1923278" y="620127"/>
                    <a:pt x="1912415" y="636422"/>
                  </a:cubicBezTo>
                  <a:cubicBezTo>
                    <a:pt x="1909977" y="643737"/>
                    <a:pt x="1907218" y="650954"/>
                    <a:pt x="1905100" y="658368"/>
                  </a:cubicBezTo>
                  <a:cubicBezTo>
                    <a:pt x="1902338" y="668035"/>
                    <a:pt x="1901314" y="678215"/>
                    <a:pt x="1897784" y="687629"/>
                  </a:cubicBezTo>
                  <a:cubicBezTo>
                    <a:pt x="1893955" y="697839"/>
                    <a:pt x="1890865" y="709178"/>
                    <a:pt x="1883154" y="716889"/>
                  </a:cubicBezTo>
                  <a:cubicBezTo>
                    <a:pt x="1877701" y="722342"/>
                    <a:pt x="1868523" y="721766"/>
                    <a:pt x="1861208" y="724205"/>
                  </a:cubicBezTo>
                  <a:cubicBezTo>
                    <a:pt x="1841701" y="721766"/>
                    <a:pt x="1821517" y="722538"/>
                    <a:pt x="1802687" y="716889"/>
                  </a:cubicBezTo>
                  <a:cubicBezTo>
                    <a:pt x="1796081" y="714907"/>
                    <a:pt x="1793442" y="706567"/>
                    <a:pt x="1788056" y="702259"/>
                  </a:cubicBezTo>
                  <a:cubicBezTo>
                    <a:pt x="1781191" y="696767"/>
                    <a:pt x="1774192" y="691092"/>
                    <a:pt x="1766111" y="687629"/>
                  </a:cubicBezTo>
                  <a:cubicBezTo>
                    <a:pt x="1756870" y="683668"/>
                    <a:pt x="1746264" y="683843"/>
                    <a:pt x="1736850" y="680313"/>
                  </a:cubicBezTo>
                  <a:cubicBezTo>
                    <a:pt x="1726639" y="676484"/>
                    <a:pt x="1717612" y="669979"/>
                    <a:pt x="1707589" y="665683"/>
                  </a:cubicBezTo>
                  <a:cubicBezTo>
                    <a:pt x="1700502" y="662646"/>
                    <a:pt x="1692959" y="660806"/>
                    <a:pt x="1685644" y="658368"/>
                  </a:cubicBezTo>
                  <a:cubicBezTo>
                    <a:pt x="1671013" y="648614"/>
                    <a:pt x="1651505" y="643738"/>
                    <a:pt x="1641752" y="629107"/>
                  </a:cubicBezTo>
                  <a:cubicBezTo>
                    <a:pt x="1636875" y="621792"/>
                    <a:pt x="1633987" y="612653"/>
                    <a:pt x="1627122" y="607161"/>
                  </a:cubicBezTo>
                  <a:cubicBezTo>
                    <a:pt x="1617645" y="599579"/>
                    <a:pt x="1561733" y="592606"/>
                    <a:pt x="1561285" y="592531"/>
                  </a:cubicBezTo>
                  <a:cubicBezTo>
                    <a:pt x="1556408" y="599846"/>
                    <a:pt x="1550587" y="606613"/>
                    <a:pt x="1546655" y="614477"/>
                  </a:cubicBezTo>
                  <a:cubicBezTo>
                    <a:pt x="1543207" y="621374"/>
                    <a:pt x="1539340" y="628711"/>
                    <a:pt x="1539340" y="636422"/>
                  </a:cubicBezTo>
                  <a:cubicBezTo>
                    <a:pt x="1539340" y="724238"/>
                    <a:pt x="1543912" y="811996"/>
                    <a:pt x="1546655" y="899769"/>
                  </a:cubicBezTo>
                  <a:cubicBezTo>
                    <a:pt x="1548789" y="968055"/>
                    <a:pt x="1551532" y="1036320"/>
                    <a:pt x="1553970" y="1104595"/>
                  </a:cubicBezTo>
                  <a:cubicBezTo>
                    <a:pt x="1551532" y="1128979"/>
                    <a:pt x="1554897" y="1154669"/>
                    <a:pt x="1546655" y="1177747"/>
                  </a:cubicBezTo>
                  <a:cubicBezTo>
                    <a:pt x="1542016" y="1190737"/>
                    <a:pt x="1530480" y="1202646"/>
                    <a:pt x="1517394" y="1207008"/>
                  </a:cubicBezTo>
                  <a:lnTo>
                    <a:pt x="1473503" y="1221638"/>
                  </a:lnTo>
                  <a:cubicBezTo>
                    <a:pt x="1451557" y="1219200"/>
                    <a:pt x="1429490" y="1217680"/>
                    <a:pt x="1407666" y="1214323"/>
                  </a:cubicBezTo>
                  <a:cubicBezTo>
                    <a:pt x="1397729" y="1212794"/>
                    <a:pt x="1388072" y="1209770"/>
                    <a:pt x="1378405" y="1207008"/>
                  </a:cubicBezTo>
                  <a:cubicBezTo>
                    <a:pt x="1370991" y="1204890"/>
                    <a:pt x="1364081" y="1200866"/>
                    <a:pt x="1356460" y="1199693"/>
                  </a:cubicBezTo>
                  <a:cubicBezTo>
                    <a:pt x="1332239" y="1195967"/>
                    <a:pt x="1307692" y="1194816"/>
                    <a:pt x="1283308" y="1192377"/>
                  </a:cubicBezTo>
                  <a:cubicBezTo>
                    <a:pt x="1241384" y="1129496"/>
                    <a:pt x="1291643" y="1209050"/>
                    <a:pt x="1261362" y="1148486"/>
                  </a:cubicBezTo>
                  <a:cubicBezTo>
                    <a:pt x="1232997" y="1091755"/>
                    <a:pt x="1257808" y="1159765"/>
                    <a:pt x="1239416" y="1104595"/>
                  </a:cubicBezTo>
                  <a:cubicBezTo>
                    <a:pt x="1236978" y="1080211"/>
                    <a:pt x="1235140" y="1055759"/>
                    <a:pt x="1232101" y="1031443"/>
                  </a:cubicBezTo>
                  <a:cubicBezTo>
                    <a:pt x="1230228" y="1016462"/>
                    <a:pt x="1225988" y="982639"/>
                    <a:pt x="1217471" y="965606"/>
                  </a:cubicBezTo>
                  <a:cubicBezTo>
                    <a:pt x="1213539" y="957742"/>
                    <a:pt x="1207717" y="950976"/>
                    <a:pt x="1202840" y="943661"/>
                  </a:cubicBezTo>
                  <a:cubicBezTo>
                    <a:pt x="1200402" y="936346"/>
                    <a:pt x="1199802" y="928131"/>
                    <a:pt x="1195525" y="921715"/>
                  </a:cubicBezTo>
                  <a:cubicBezTo>
                    <a:pt x="1189787" y="913107"/>
                    <a:pt x="1181527" y="906392"/>
                    <a:pt x="1173580" y="899769"/>
                  </a:cubicBezTo>
                  <a:cubicBezTo>
                    <a:pt x="1166826" y="894141"/>
                    <a:pt x="1159498" y="889071"/>
                    <a:pt x="1151634" y="885139"/>
                  </a:cubicBezTo>
                  <a:cubicBezTo>
                    <a:pt x="1133626" y="876135"/>
                    <a:pt x="1102654" y="873318"/>
                    <a:pt x="1085797" y="870509"/>
                  </a:cubicBezTo>
                  <a:cubicBezTo>
                    <a:pt x="1057506" y="851648"/>
                    <a:pt x="1048932" y="840372"/>
                    <a:pt x="1019960" y="833933"/>
                  </a:cubicBezTo>
                  <a:cubicBezTo>
                    <a:pt x="1005481" y="830715"/>
                    <a:pt x="990699" y="829056"/>
                    <a:pt x="976069" y="826617"/>
                  </a:cubicBezTo>
                  <a:cubicBezTo>
                    <a:pt x="963877" y="814425"/>
                    <a:pt x="944945" y="806398"/>
                    <a:pt x="939493" y="790041"/>
                  </a:cubicBezTo>
                  <a:cubicBezTo>
                    <a:pt x="929997" y="761553"/>
                    <a:pt x="937630" y="773548"/>
                    <a:pt x="917548" y="753465"/>
                  </a:cubicBezTo>
                  <a:cubicBezTo>
                    <a:pt x="915109" y="746150"/>
                    <a:pt x="914859" y="737689"/>
                    <a:pt x="910232" y="731520"/>
                  </a:cubicBezTo>
                  <a:cubicBezTo>
                    <a:pt x="899887" y="717726"/>
                    <a:pt x="873656" y="694944"/>
                    <a:pt x="873656" y="694944"/>
                  </a:cubicBezTo>
                  <a:cubicBezTo>
                    <a:pt x="868779" y="680314"/>
                    <a:pt x="869931" y="661958"/>
                    <a:pt x="859026" y="651053"/>
                  </a:cubicBezTo>
                  <a:lnTo>
                    <a:pt x="829765" y="621792"/>
                  </a:lnTo>
                  <a:lnTo>
                    <a:pt x="815135" y="607161"/>
                  </a:lnTo>
                  <a:cubicBezTo>
                    <a:pt x="806699" y="581853"/>
                    <a:pt x="799686" y="572223"/>
                    <a:pt x="815135" y="541325"/>
                  </a:cubicBezTo>
                  <a:cubicBezTo>
                    <a:pt x="819067" y="533461"/>
                    <a:pt x="830405" y="532416"/>
                    <a:pt x="837080" y="526694"/>
                  </a:cubicBezTo>
                  <a:cubicBezTo>
                    <a:pt x="847553" y="517717"/>
                    <a:pt x="866341" y="497433"/>
                    <a:pt x="866341" y="497433"/>
                  </a:cubicBezTo>
                  <a:cubicBezTo>
                    <a:pt x="872178" y="479921"/>
                    <a:pt x="886788" y="447501"/>
                    <a:pt x="866341" y="431597"/>
                  </a:cubicBezTo>
                  <a:cubicBezTo>
                    <a:pt x="850823" y="419527"/>
                    <a:pt x="827327" y="426720"/>
                    <a:pt x="807820" y="424281"/>
                  </a:cubicBezTo>
                  <a:cubicBezTo>
                    <a:pt x="800505" y="419404"/>
                    <a:pt x="792091" y="415868"/>
                    <a:pt x="785874" y="409651"/>
                  </a:cubicBezTo>
                  <a:cubicBezTo>
                    <a:pt x="761089" y="384866"/>
                    <a:pt x="770659" y="366201"/>
                    <a:pt x="763928" y="329184"/>
                  </a:cubicBezTo>
                  <a:cubicBezTo>
                    <a:pt x="760003" y="307598"/>
                    <a:pt x="750391" y="298996"/>
                    <a:pt x="741983" y="277977"/>
                  </a:cubicBezTo>
                  <a:cubicBezTo>
                    <a:pt x="720975" y="225458"/>
                    <a:pt x="743951" y="239619"/>
                    <a:pt x="705407" y="226771"/>
                  </a:cubicBezTo>
                  <a:cubicBezTo>
                    <a:pt x="662004" y="270171"/>
                    <a:pt x="733199" y="193129"/>
                    <a:pt x="683461" y="292608"/>
                  </a:cubicBezTo>
                  <a:cubicBezTo>
                    <a:pt x="680013" y="299505"/>
                    <a:pt x="669149" y="298833"/>
                    <a:pt x="661516" y="299923"/>
                  </a:cubicBezTo>
                  <a:cubicBezTo>
                    <a:pt x="634853" y="303732"/>
                    <a:pt x="607797" y="304091"/>
                    <a:pt x="581048" y="307238"/>
                  </a:cubicBezTo>
                  <a:cubicBezTo>
                    <a:pt x="566317" y="308971"/>
                    <a:pt x="551787" y="312115"/>
                    <a:pt x="537157" y="314553"/>
                  </a:cubicBezTo>
                  <a:cubicBezTo>
                    <a:pt x="512773" y="312115"/>
                    <a:pt x="488226" y="310964"/>
                    <a:pt x="464005" y="307238"/>
                  </a:cubicBezTo>
                  <a:cubicBezTo>
                    <a:pt x="456384" y="306066"/>
                    <a:pt x="448334" y="304405"/>
                    <a:pt x="442060" y="299923"/>
                  </a:cubicBezTo>
                  <a:cubicBezTo>
                    <a:pt x="430836" y="291905"/>
                    <a:pt x="424276" y="278313"/>
                    <a:pt x="412799" y="270662"/>
                  </a:cubicBezTo>
                  <a:cubicBezTo>
                    <a:pt x="405484" y="265785"/>
                    <a:pt x="397718" y="261524"/>
                    <a:pt x="390853" y="256032"/>
                  </a:cubicBezTo>
                  <a:cubicBezTo>
                    <a:pt x="385467" y="251724"/>
                    <a:pt x="382137" y="244949"/>
                    <a:pt x="376223" y="241401"/>
                  </a:cubicBezTo>
                  <a:cubicBezTo>
                    <a:pt x="369611" y="237434"/>
                    <a:pt x="361592" y="236524"/>
                    <a:pt x="354277" y="234086"/>
                  </a:cubicBezTo>
                  <a:cubicBezTo>
                    <a:pt x="346962" y="229209"/>
                    <a:pt x="339197" y="224948"/>
                    <a:pt x="332332" y="219456"/>
                  </a:cubicBezTo>
                  <a:cubicBezTo>
                    <a:pt x="326946" y="215147"/>
                    <a:pt x="323615" y="208374"/>
                    <a:pt x="317701" y="204825"/>
                  </a:cubicBezTo>
                  <a:cubicBezTo>
                    <a:pt x="311089" y="200858"/>
                    <a:pt x="303071" y="199948"/>
                    <a:pt x="295756" y="197510"/>
                  </a:cubicBezTo>
                  <a:cubicBezTo>
                    <a:pt x="286002" y="187756"/>
                    <a:pt x="274147" y="179726"/>
                    <a:pt x="266495" y="168249"/>
                  </a:cubicBezTo>
                  <a:cubicBezTo>
                    <a:pt x="256900" y="153857"/>
                    <a:pt x="251129" y="142094"/>
                    <a:pt x="237234" y="131673"/>
                  </a:cubicBezTo>
                  <a:cubicBezTo>
                    <a:pt x="223167" y="121123"/>
                    <a:pt x="205776" y="114846"/>
                    <a:pt x="193343" y="102413"/>
                  </a:cubicBezTo>
                  <a:cubicBezTo>
                    <a:pt x="158016" y="67086"/>
                    <a:pt x="202908" y="110065"/>
                    <a:pt x="156767" y="73152"/>
                  </a:cubicBezTo>
                  <a:cubicBezTo>
                    <a:pt x="134128" y="55040"/>
                    <a:pt x="148246" y="60772"/>
                    <a:pt x="127506" y="36576"/>
                  </a:cubicBezTo>
                  <a:cubicBezTo>
                    <a:pt x="118529" y="26103"/>
                    <a:pt x="111331" y="11677"/>
                    <a:pt x="98245" y="7315"/>
                  </a:cubicBezTo>
                  <a:lnTo>
                    <a:pt x="76300" y="0"/>
                  </a:lnTo>
                  <a:cubicBezTo>
                    <a:pt x="68985" y="2438"/>
                    <a:pt x="60375" y="2498"/>
                    <a:pt x="54354" y="7315"/>
                  </a:cubicBezTo>
                  <a:cubicBezTo>
                    <a:pt x="33200" y="24238"/>
                    <a:pt x="35405" y="49883"/>
                    <a:pt x="47039" y="73152"/>
                  </a:cubicBezTo>
                  <a:cubicBezTo>
                    <a:pt x="50971" y="81015"/>
                    <a:pt x="61669" y="82905"/>
                    <a:pt x="68984" y="87782"/>
                  </a:cubicBezTo>
                  <a:cubicBezTo>
                    <a:pt x="71423" y="95097"/>
                    <a:pt x="75127" y="102107"/>
                    <a:pt x="76300" y="109728"/>
                  </a:cubicBezTo>
                  <a:cubicBezTo>
                    <a:pt x="79858" y="132854"/>
                    <a:pt x="71683" y="183576"/>
                    <a:pt x="98245" y="204825"/>
                  </a:cubicBezTo>
                  <a:cubicBezTo>
                    <a:pt x="104266" y="209642"/>
                    <a:pt x="112876" y="209702"/>
                    <a:pt x="120191" y="212141"/>
                  </a:cubicBezTo>
                  <a:cubicBezTo>
                    <a:pt x="122629" y="241402"/>
                    <a:pt x="119440" y="271691"/>
                    <a:pt x="127506" y="299923"/>
                  </a:cubicBezTo>
                  <a:cubicBezTo>
                    <a:pt x="130204" y="309364"/>
                    <a:pt x="163620" y="320074"/>
                    <a:pt x="171397" y="321869"/>
                  </a:cubicBezTo>
                  <a:cubicBezTo>
                    <a:pt x="276338" y="346087"/>
                    <a:pt x="213445" y="326132"/>
                    <a:pt x="266495" y="343814"/>
                  </a:cubicBezTo>
                  <a:cubicBezTo>
                    <a:pt x="295070" y="372391"/>
                    <a:pt x="265087" y="346768"/>
                    <a:pt x="303071" y="365760"/>
                  </a:cubicBezTo>
                  <a:cubicBezTo>
                    <a:pt x="321526" y="374987"/>
                    <a:pt x="326039" y="381413"/>
                    <a:pt x="339647" y="395021"/>
                  </a:cubicBezTo>
                  <a:cubicBezTo>
                    <a:pt x="363847" y="467622"/>
                    <a:pt x="323244" y="356717"/>
                    <a:pt x="368908" y="438912"/>
                  </a:cubicBezTo>
                  <a:cubicBezTo>
                    <a:pt x="376397" y="452393"/>
                    <a:pt x="378661" y="468173"/>
                    <a:pt x="383538" y="482803"/>
                  </a:cubicBezTo>
                  <a:cubicBezTo>
                    <a:pt x="385976" y="490118"/>
                    <a:pt x="385400" y="499297"/>
                    <a:pt x="390853" y="504749"/>
                  </a:cubicBezTo>
                  <a:cubicBezTo>
                    <a:pt x="395730" y="509626"/>
                    <a:pt x="401346" y="513862"/>
                    <a:pt x="405484" y="519379"/>
                  </a:cubicBezTo>
                  <a:cubicBezTo>
                    <a:pt x="416034" y="533446"/>
                    <a:pt x="429183" y="546589"/>
                    <a:pt x="434744" y="563270"/>
                  </a:cubicBezTo>
                  <a:lnTo>
                    <a:pt x="449375" y="607161"/>
                  </a:lnTo>
                  <a:cubicBezTo>
                    <a:pt x="451813" y="626668"/>
                    <a:pt x="455057" y="646092"/>
                    <a:pt x="456690" y="665683"/>
                  </a:cubicBezTo>
                  <a:cubicBezTo>
                    <a:pt x="459936" y="704638"/>
                    <a:pt x="455052" y="744675"/>
                    <a:pt x="464005" y="782726"/>
                  </a:cubicBezTo>
                  <a:cubicBezTo>
                    <a:pt x="465771" y="790232"/>
                    <a:pt x="478424" y="788368"/>
                    <a:pt x="485951" y="790041"/>
                  </a:cubicBezTo>
                  <a:cubicBezTo>
                    <a:pt x="500430" y="793259"/>
                    <a:pt x="515212" y="794918"/>
                    <a:pt x="529842" y="797357"/>
                  </a:cubicBezTo>
                  <a:cubicBezTo>
                    <a:pt x="534719" y="804672"/>
                    <a:pt x="538980" y="812437"/>
                    <a:pt x="544472" y="819302"/>
                  </a:cubicBezTo>
                  <a:cubicBezTo>
                    <a:pt x="548781" y="824688"/>
                    <a:pt x="557288" y="827279"/>
                    <a:pt x="559103" y="833933"/>
                  </a:cubicBezTo>
                  <a:cubicBezTo>
                    <a:pt x="564913" y="855235"/>
                    <a:pt x="562788" y="877989"/>
                    <a:pt x="566418" y="899769"/>
                  </a:cubicBezTo>
                  <a:cubicBezTo>
                    <a:pt x="567686" y="907375"/>
                    <a:pt x="569251" y="915440"/>
                    <a:pt x="573733" y="921715"/>
                  </a:cubicBezTo>
                  <a:cubicBezTo>
                    <a:pt x="589860" y="944293"/>
                    <a:pt x="603851" y="951547"/>
                    <a:pt x="624940" y="965606"/>
                  </a:cubicBezTo>
                  <a:cubicBezTo>
                    <a:pt x="637474" y="1003209"/>
                    <a:pt x="623059" y="974933"/>
                    <a:pt x="654200" y="1002182"/>
                  </a:cubicBezTo>
                  <a:cubicBezTo>
                    <a:pt x="705927" y="1047443"/>
                    <a:pt x="670081" y="1031860"/>
                    <a:pt x="712722" y="1046073"/>
                  </a:cubicBezTo>
                  <a:cubicBezTo>
                    <a:pt x="733381" y="1059846"/>
                    <a:pt x="743587" y="1061407"/>
                    <a:pt x="749298" y="1089965"/>
                  </a:cubicBezTo>
                  <a:cubicBezTo>
                    <a:pt x="749615" y="1091549"/>
                    <a:pt x="750299" y="1169663"/>
                    <a:pt x="763928" y="1192377"/>
                  </a:cubicBezTo>
                  <a:cubicBezTo>
                    <a:pt x="776696" y="1213657"/>
                    <a:pt x="800564" y="1214343"/>
                    <a:pt x="822450" y="1221638"/>
                  </a:cubicBezTo>
                  <a:lnTo>
                    <a:pt x="844396" y="1228953"/>
                  </a:lnTo>
                  <a:cubicBezTo>
                    <a:pt x="851711" y="1233830"/>
                    <a:pt x="858477" y="1239652"/>
                    <a:pt x="866341" y="1243584"/>
                  </a:cubicBezTo>
                  <a:cubicBezTo>
                    <a:pt x="873238" y="1247033"/>
                    <a:pt x="884838" y="1244002"/>
                    <a:pt x="888287" y="1250899"/>
                  </a:cubicBezTo>
                  <a:cubicBezTo>
                    <a:pt x="894619" y="1263562"/>
                    <a:pt x="872268" y="1281548"/>
                    <a:pt x="866341" y="1287475"/>
                  </a:cubicBezTo>
                  <a:cubicBezTo>
                    <a:pt x="884151" y="1340904"/>
                    <a:pt x="877232" y="1316405"/>
                    <a:pt x="888287" y="1360627"/>
                  </a:cubicBezTo>
                  <a:cubicBezTo>
                    <a:pt x="885849" y="1394765"/>
                    <a:pt x="890132" y="1430064"/>
                    <a:pt x="880972" y="1463040"/>
                  </a:cubicBezTo>
                  <a:cubicBezTo>
                    <a:pt x="877280" y="1476331"/>
                    <a:pt x="859362" y="1480824"/>
                    <a:pt x="851711" y="1492301"/>
                  </a:cubicBezTo>
                  <a:lnTo>
                    <a:pt x="822450" y="1536192"/>
                  </a:lnTo>
                  <a:cubicBezTo>
                    <a:pt x="822449" y="1536194"/>
                    <a:pt x="793190" y="1580082"/>
                    <a:pt x="793189" y="1580083"/>
                  </a:cubicBezTo>
                  <a:cubicBezTo>
                    <a:pt x="756898" y="1604277"/>
                    <a:pt x="777461" y="1588496"/>
                    <a:pt x="734668" y="1631289"/>
                  </a:cubicBezTo>
                  <a:lnTo>
                    <a:pt x="698092" y="1667865"/>
                  </a:lnTo>
                  <a:cubicBezTo>
                    <a:pt x="686294" y="1679663"/>
                    <a:pt x="677665" y="1690205"/>
                    <a:pt x="661516" y="1697126"/>
                  </a:cubicBezTo>
                  <a:cubicBezTo>
                    <a:pt x="652275" y="1701086"/>
                    <a:pt x="642009" y="1702003"/>
                    <a:pt x="632255" y="1704441"/>
                  </a:cubicBezTo>
                  <a:cubicBezTo>
                    <a:pt x="627378" y="1709318"/>
                    <a:pt x="623538" y="1715523"/>
                    <a:pt x="617624" y="1719072"/>
                  </a:cubicBezTo>
                  <a:cubicBezTo>
                    <a:pt x="582355" y="1740234"/>
                    <a:pt x="482915" y="1719339"/>
                    <a:pt x="478636" y="1719072"/>
                  </a:cubicBezTo>
                  <a:cubicBezTo>
                    <a:pt x="460786" y="1713122"/>
                    <a:pt x="448926" y="1711308"/>
                    <a:pt x="434744" y="1697126"/>
                  </a:cubicBezTo>
                  <a:cubicBezTo>
                    <a:pt x="428527" y="1690909"/>
                    <a:pt x="426868" y="1680809"/>
                    <a:pt x="420114" y="1675181"/>
                  </a:cubicBezTo>
                  <a:cubicBezTo>
                    <a:pt x="411737" y="1668200"/>
                    <a:pt x="400607" y="1665427"/>
                    <a:pt x="390853" y="1660550"/>
                  </a:cubicBezTo>
                  <a:cubicBezTo>
                    <a:pt x="361593" y="1616661"/>
                    <a:pt x="393291" y="1658112"/>
                    <a:pt x="354277" y="1623974"/>
                  </a:cubicBezTo>
                  <a:cubicBezTo>
                    <a:pt x="341301" y="1612620"/>
                    <a:pt x="329893" y="1599590"/>
                    <a:pt x="317701" y="1587398"/>
                  </a:cubicBezTo>
                  <a:cubicBezTo>
                    <a:pt x="310386" y="1580083"/>
                    <a:pt x="304364" y="1571191"/>
                    <a:pt x="295756" y="1565453"/>
                  </a:cubicBezTo>
                  <a:lnTo>
                    <a:pt x="251864" y="1536192"/>
                  </a:lnTo>
                  <a:cubicBezTo>
                    <a:pt x="244549" y="1531315"/>
                    <a:pt x="238260" y="1524341"/>
                    <a:pt x="229919" y="1521561"/>
                  </a:cubicBezTo>
                  <a:lnTo>
                    <a:pt x="207973" y="1514246"/>
                  </a:lnTo>
                  <a:cubicBezTo>
                    <a:pt x="186969" y="1521247"/>
                    <a:pt x="184786" y="1518340"/>
                    <a:pt x="171397" y="1536192"/>
                  </a:cubicBezTo>
                  <a:cubicBezTo>
                    <a:pt x="163338" y="1546937"/>
                    <a:pt x="143727" y="1590559"/>
                    <a:pt x="120191" y="1594713"/>
                  </a:cubicBezTo>
                  <a:cubicBezTo>
                    <a:pt x="86487" y="1600661"/>
                    <a:pt x="51916" y="1599590"/>
                    <a:pt x="17778" y="1602029"/>
                  </a:cubicBezTo>
                  <a:cubicBezTo>
                    <a:pt x="12901" y="1609344"/>
                    <a:pt x="4391" y="1615271"/>
                    <a:pt x="3148" y="1623974"/>
                  </a:cubicBezTo>
                  <a:cubicBezTo>
                    <a:pt x="0" y="1646012"/>
                    <a:pt x="13112" y="1661433"/>
                    <a:pt x="32408" y="1667865"/>
                  </a:cubicBezTo>
                  <a:cubicBezTo>
                    <a:pt x="46479" y="1672556"/>
                    <a:pt x="61669" y="1672742"/>
                    <a:pt x="76300" y="1675181"/>
                  </a:cubicBezTo>
                  <a:cubicBezTo>
                    <a:pt x="83615" y="1680058"/>
                    <a:pt x="90211" y="1686240"/>
                    <a:pt x="98245" y="1689811"/>
                  </a:cubicBezTo>
                  <a:cubicBezTo>
                    <a:pt x="112338" y="1696074"/>
                    <a:pt x="127506" y="1699564"/>
                    <a:pt x="142136" y="1704441"/>
                  </a:cubicBezTo>
                  <a:cubicBezTo>
                    <a:pt x="173629" y="1714939"/>
                    <a:pt x="156589" y="1709884"/>
                    <a:pt x="193343" y="1719072"/>
                  </a:cubicBezTo>
                  <a:cubicBezTo>
                    <a:pt x="243650" y="1752610"/>
                    <a:pt x="220553" y="1742773"/>
                    <a:pt x="259180" y="1755648"/>
                  </a:cubicBezTo>
                  <a:cubicBezTo>
                    <a:pt x="266495" y="1760525"/>
                    <a:pt x="278993" y="1761749"/>
                    <a:pt x="281125" y="1770278"/>
                  </a:cubicBezTo>
                  <a:cubicBezTo>
                    <a:pt x="282798" y="1776969"/>
                    <a:pt x="267629" y="1778106"/>
                    <a:pt x="266495" y="1784909"/>
                  </a:cubicBezTo>
                  <a:cubicBezTo>
                    <a:pt x="264842" y="1794826"/>
                    <a:pt x="268233" y="1805804"/>
                    <a:pt x="273810" y="1814169"/>
                  </a:cubicBezTo>
                  <a:cubicBezTo>
                    <a:pt x="281914" y="1826325"/>
                    <a:pt x="305182" y="1831942"/>
                    <a:pt x="317701" y="1836115"/>
                  </a:cubicBezTo>
                  <a:cubicBezTo>
                    <a:pt x="322578" y="1850745"/>
                    <a:pt x="334245" y="1864703"/>
                    <a:pt x="332332" y="1880006"/>
                  </a:cubicBezTo>
                  <a:cubicBezTo>
                    <a:pt x="331202" y="1889042"/>
                    <a:pt x="323983" y="1958351"/>
                    <a:pt x="317701" y="1975104"/>
                  </a:cubicBezTo>
                  <a:cubicBezTo>
                    <a:pt x="309755" y="1996294"/>
                    <a:pt x="301042" y="1995927"/>
                    <a:pt x="288440" y="2011680"/>
                  </a:cubicBezTo>
                  <a:cubicBezTo>
                    <a:pt x="282948" y="2018545"/>
                    <a:pt x="279531" y="2026950"/>
                    <a:pt x="273810" y="2033625"/>
                  </a:cubicBezTo>
                  <a:cubicBezTo>
                    <a:pt x="264833" y="2044098"/>
                    <a:pt x="254303" y="2053132"/>
                    <a:pt x="244549" y="2062886"/>
                  </a:cubicBezTo>
                  <a:lnTo>
                    <a:pt x="229919" y="2077517"/>
                  </a:lnTo>
                  <a:lnTo>
                    <a:pt x="193343" y="2114093"/>
                  </a:lnTo>
                  <a:cubicBezTo>
                    <a:pt x="188466" y="2118970"/>
                    <a:pt x="185255" y="2126542"/>
                    <a:pt x="178712" y="2128723"/>
                  </a:cubicBezTo>
                  <a:lnTo>
                    <a:pt x="156767" y="2136038"/>
                  </a:lnTo>
                  <a:lnTo>
                    <a:pt x="98245" y="2194560"/>
                  </a:lnTo>
                  <a:lnTo>
                    <a:pt x="76300" y="2216505"/>
                  </a:lnTo>
                  <a:cubicBezTo>
                    <a:pt x="68755" y="2239137"/>
                    <a:pt x="61669" y="2256590"/>
                    <a:pt x="61669" y="2282342"/>
                  </a:cubicBezTo>
                  <a:cubicBezTo>
                    <a:pt x="61669" y="2294775"/>
                    <a:pt x="62087" y="2308573"/>
                    <a:pt x="68984" y="2318918"/>
                  </a:cubicBezTo>
                  <a:cubicBezTo>
                    <a:pt x="73261" y="2325334"/>
                    <a:pt x="83615" y="2323795"/>
                    <a:pt x="90930" y="2326233"/>
                  </a:cubicBezTo>
                  <a:cubicBezTo>
                    <a:pt x="98245" y="2323795"/>
                    <a:pt x="105979" y="2322366"/>
                    <a:pt x="112876" y="2318918"/>
                  </a:cubicBezTo>
                  <a:cubicBezTo>
                    <a:pt x="120739" y="2314986"/>
                    <a:pt x="126097" y="2305378"/>
                    <a:pt x="134821" y="2304288"/>
                  </a:cubicBezTo>
                  <a:cubicBezTo>
                    <a:pt x="147158" y="2302746"/>
                    <a:pt x="159205" y="2309165"/>
                    <a:pt x="171397" y="2311603"/>
                  </a:cubicBezTo>
                  <a:cubicBezTo>
                    <a:pt x="183197" y="2323402"/>
                    <a:pt x="193736" y="2332027"/>
                    <a:pt x="200658" y="2348179"/>
                  </a:cubicBezTo>
                  <a:cubicBezTo>
                    <a:pt x="204618" y="2357420"/>
                    <a:pt x="202645" y="2368914"/>
                    <a:pt x="207973" y="2377440"/>
                  </a:cubicBezTo>
                  <a:cubicBezTo>
                    <a:pt x="215284" y="2389137"/>
                    <a:pt x="237234" y="2406701"/>
                    <a:pt x="237234" y="2406701"/>
                  </a:cubicBezTo>
                  <a:cubicBezTo>
                    <a:pt x="261618" y="2404262"/>
                    <a:pt x="286165" y="2403111"/>
                    <a:pt x="310386" y="2399385"/>
                  </a:cubicBezTo>
                  <a:cubicBezTo>
                    <a:pt x="318007" y="2398212"/>
                    <a:pt x="326311" y="2396887"/>
                    <a:pt x="332332" y="2392070"/>
                  </a:cubicBezTo>
                  <a:cubicBezTo>
                    <a:pt x="339197" y="2386578"/>
                    <a:pt x="342085" y="2377440"/>
                    <a:pt x="346962" y="2370125"/>
                  </a:cubicBezTo>
                  <a:cubicBezTo>
                    <a:pt x="351839" y="2355494"/>
                    <a:pt x="357851" y="2341194"/>
                    <a:pt x="361592" y="2326233"/>
                  </a:cubicBezTo>
                  <a:cubicBezTo>
                    <a:pt x="364031" y="2316480"/>
                    <a:pt x="364412" y="2305965"/>
                    <a:pt x="368908" y="2296973"/>
                  </a:cubicBezTo>
                  <a:cubicBezTo>
                    <a:pt x="371992" y="2290804"/>
                    <a:pt x="379230" y="2287728"/>
                    <a:pt x="383538" y="2282342"/>
                  </a:cubicBezTo>
                  <a:cubicBezTo>
                    <a:pt x="389030" y="2275477"/>
                    <a:pt x="391552" y="2266186"/>
                    <a:pt x="398168" y="2260397"/>
                  </a:cubicBezTo>
                  <a:cubicBezTo>
                    <a:pt x="411401" y="2248818"/>
                    <a:pt x="429627" y="2243570"/>
                    <a:pt x="442060" y="2231136"/>
                  </a:cubicBezTo>
                  <a:lnTo>
                    <a:pt x="456690" y="2216505"/>
                  </a:lnTo>
                  <a:cubicBezTo>
                    <a:pt x="503020" y="2218944"/>
                    <a:pt x="549711" y="2217552"/>
                    <a:pt x="595679" y="2223821"/>
                  </a:cubicBezTo>
                  <a:cubicBezTo>
                    <a:pt x="604390" y="2225009"/>
                    <a:pt x="612132" y="2231586"/>
                    <a:pt x="617624" y="2238451"/>
                  </a:cubicBezTo>
                  <a:cubicBezTo>
                    <a:pt x="622441" y="2244472"/>
                    <a:pt x="621491" y="2253500"/>
                    <a:pt x="624940" y="2260397"/>
                  </a:cubicBezTo>
                  <a:cubicBezTo>
                    <a:pt x="628872" y="2268260"/>
                    <a:pt x="634693" y="2275027"/>
                    <a:pt x="639570" y="2282342"/>
                  </a:cubicBezTo>
                  <a:cubicBezTo>
                    <a:pt x="642008" y="2289657"/>
                    <a:pt x="645015" y="2296807"/>
                    <a:pt x="646885" y="2304288"/>
                  </a:cubicBezTo>
                  <a:cubicBezTo>
                    <a:pt x="651061" y="2320991"/>
                    <a:pt x="653152" y="2346082"/>
                    <a:pt x="661516" y="2362809"/>
                  </a:cubicBezTo>
                  <a:cubicBezTo>
                    <a:pt x="665448" y="2370673"/>
                    <a:pt x="672214" y="2376891"/>
                    <a:pt x="676146" y="2384755"/>
                  </a:cubicBezTo>
                  <a:cubicBezTo>
                    <a:pt x="679594" y="2391652"/>
                    <a:pt x="679494" y="2400089"/>
                    <a:pt x="683461" y="2406701"/>
                  </a:cubicBezTo>
                  <a:cubicBezTo>
                    <a:pt x="687009" y="2412615"/>
                    <a:pt x="693784" y="2415945"/>
                    <a:pt x="698092" y="2421331"/>
                  </a:cubicBezTo>
                  <a:cubicBezTo>
                    <a:pt x="703584" y="2428196"/>
                    <a:pt x="705267" y="2438617"/>
                    <a:pt x="712722" y="2443277"/>
                  </a:cubicBezTo>
                  <a:cubicBezTo>
                    <a:pt x="725800" y="2451451"/>
                    <a:pt x="756613" y="2457907"/>
                    <a:pt x="756613" y="2457907"/>
                  </a:cubicBezTo>
                  <a:cubicBezTo>
                    <a:pt x="766367" y="2455469"/>
                    <a:pt x="776882" y="2455088"/>
                    <a:pt x="785874" y="2450592"/>
                  </a:cubicBezTo>
                  <a:cubicBezTo>
                    <a:pt x="792043" y="2447508"/>
                    <a:pt x="797420" y="2442130"/>
                    <a:pt x="800504" y="2435961"/>
                  </a:cubicBezTo>
                  <a:cubicBezTo>
                    <a:pt x="831232" y="2374506"/>
                    <a:pt x="801630" y="2410642"/>
                    <a:pt x="822450" y="2348179"/>
                  </a:cubicBezTo>
                  <a:cubicBezTo>
                    <a:pt x="825230" y="2339838"/>
                    <a:pt x="829625" y="2330893"/>
                    <a:pt x="837080" y="2326233"/>
                  </a:cubicBezTo>
                  <a:cubicBezTo>
                    <a:pt x="850158" y="2318059"/>
                    <a:pt x="880972" y="2311603"/>
                    <a:pt x="880972" y="2311603"/>
                  </a:cubicBezTo>
                  <a:cubicBezTo>
                    <a:pt x="888287" y="2306726"/>
                    <a:pt x="894883" y="2300544"/>
                    <a:pt x="902917" y="2296973"/>
                  </a:cubicBezTo>
                  <a:cubicBezTo>
                    <a:pt x="917010" y="2290710"/>
                    <a:pt x="933976" y="2290896"/>
                    <a:pt x="946808" y="2282342"/>
                  </a:cubicBezTo>
                  <a:cubicBezTo>
                    <a:pt x="954123" y="2277465"/>
                    <a:pt x="960492" y="2270717"/>
                    <a:pt x="968754" y="2267712"/>
                  </a:cubicBezTo>
                  <a:cubicBezTo>
                    <a:pt x="987651" y="2260840"/>
                    <a:pt x="1027276" y="2253081"/>
                    <a:pt x="1027276" y="2253081"/>
                  </a:cubicBezTo>
                  <a:cubicBezTo>
                    <a:pt x="1045349" y="2254372"/>
                    <a:pt x="1173525" y="2269367"/>
                    <a:pt x="1202840" y="2253081"/>
                  </a:cubicBezTo>
                  <a:cubicBezTo>
                    <a:pt x="1211628" y="2248199"/>
                    <a:pt x="1201102" y="2232186"/>
                    <a:pt x="1195525" y="2223821"/>
                  </a:cubicBezTo>
                  <a:cubicBezTo>
                    <a:pt x="1190648" y="2216506"/>
                    <a:pt x="1181614" y="2212761"/>
                    <a:pt x="1173580" y="2209190"/>
                  </a:cubicBezTo>
                  <a:cubicBezTo>
                    <a:pt x="1159487" y="2202927"/>
                    <a:pt x="1129688" y="2194560"/>
                    <a:pt x="1129688" y="2194560"/>
                  </a:cubicBezTo>
                  <a:cubicBezTo>
                    <a:pt x="1093396" y="2170364"/>
                    <a:pt x="1113962" y="2186147"/>
                    <a:pt x="1071167" y="2143353"/>
                  </a:cubicBezTo>
                  <a:lnTo>
                    <a:pt x="1056536" y="2128723"/>
                  </a:lnTo>
                  <a:cubicBezTo>
                    <a:pt x="1038727" y="2075294"/>
                    <a:pt x="1045646" y="2099793"/>
                    <a:pt x="1034591" y="2055571"/>
                  </a:cubicBezTo>
                  <a:cubicBezTo>
                    <a:pt x="1037029" y="2038502"/>
                    <a:pt x="1038822" y="2021329"/>
                    <a:pt x="1041906" y="2004365"/>
                  </a:cubicBezTo>
                  <a:cubicBezTo>
                    <a:pt x="1046329" y="1980038"/>
                    <a:pt x="1056215" y="1954124"/>
                    <a:pt x="1063852" y="1931213"/>
                  </a:cubicBezTo>
                  <a:cubicBezTo>
                    <a:pt x="1066290" y="1923898"/>
                    <a:pt x="1069297" y="1916748"/>
                    <a:pt x="1071167" y="1909267"/>
                  </a:cubicBezTo>
                  <a:cubicBezTo>
                    <a:pt x="1080352" y="1872526"/>
                    <a:pt x="1075303" y="1889544"/>
                    <a:pt x="1085797" y="1858061"/>
                  </a:cubicBezTo>
                  <a:cubicBezTo>
                    <a:pt x="1088494" y="1839180"/>
                    <a:pt x="1090212" y="1805341"/>
                    <a:pt x="1100428" y="1784909"/>
                  </a:cubicBezTo>
                  <a:cubicBezTo>
                    <a:pt x="1115061" y="1755644"/>
                    <a:pt x="1112617" y="1767843"/>
                    <a:pt x="1137004" y="1748333"/>
                  </a:cubicBezTo>
                  <a:cubicBezTo>
                    <a:pt x="1165695" y="1725380"/>
                    <a:pt x="1135466" y="1739091"/>
                    <a:pt x="1173580" y="1726387"/>
                  </a:cubicBezTo>
                  <a:cubicBezTo>
                    <a:pt x="1185772" y="1728825"/>
                    <a:pt x="1198019" y="1731005"/>
                    <a:pt x="1210156" y="1733702"/>
                  </a:cubicBezTo>
                  <a:cubicBezTo>
                    <a:pt x="1303196" y="1754377"/>
                    <a:pt x="1165597" y="1726252"/>
                    <a:pt x="1275992" y="1748333"/>
                  </a:cubicBezTo>
                  <a:cubicBezTo>
                    <a:pt x="1293403" y="1800564"/>
                    <a:pt x="1282069" y="1779392"/>
                    <a:pt x="1305253" y="1814169"/>
                  </a:cubicBezTo>
                  <a:cubicBezTo>
                    <a:pt x="1323638" y="1869327"/>
                    <a:pt x="1298838" y="1801341"/>
                    <a:pt x="1327199" y="1858061"/>
                  </a:cubicBezTo>
                  <a:cubicBezTo>
                    <a:pt x="1330647" y="1864958"/>
                    <a:pt x="1330547" y="1873394"/>
                    <a:pt x="1334514" y="1880006"/>
                  </a:cubicBezTo>
                  <a:cubicBezTo>
                    <a:pt x="1334519" y="1880015"/>
                    <a:pt x="1352799" y="1898291"/>
                    <a:pt x="1356460" y="190195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76400" y="1828800"/>
            <a:ext cx="14209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Los Reyes </a:t>
            </a:r>
          </a:p>
          <a:p>
            <a:pPr algn="ctr"/>
            <a:r>
              <a:rPr lang="en-US" dirty="0"/>
              <a:t>Creek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352800" y="5753100"/>
            <a:ext cx="1828800" cy="495300"/>
            <a:chOff x="1504950" y="3095625"/>
            <a:chExt cx="4724400" cy="1028700"/>
          </a:xfrm>
        </p:grpSpPr>
        <p:sp>
          <p:nvSpPr>
            <p:cNvPr id="37" name="Freeform 36"/>
            <p:cNvSpPr/>
            <p:nvPr/>
          </p:nvSpPr>
          <p:spPr>
            <a:xfrm>
              <a:off x="1504950" y="3095625"/>
              <a:ext cx="2819400" cy="914400"/>
            </a:xfrm>
            <a:custGeom>
              <a:avLst/>
              <a:gdLst>
                <a:gd name="connsiteX0" fmla="*/ 2819400 w 2819400"/>
                <a:gd name="connsiteY0" fmla="*/ 914400 h 914400"/>
                <a:gd name="connsiteX1" fmla="*/ 2809875 w 2819400"/>
                <a:gd name="connsiteY1" fmla="*/ 619125 h 914400"/>
                <a:gd name="connsiteX2" fmla="*/ 2790825 w 2819400"/>
                <a:gd name="connsiteY2" fmla="*/ 485775 h 914400"/>
                <a:gd name="connsiteX3" fmla="*/ 2781300 w 2819400"/>
                <a:gd name="connsiteY3" fmla="*/ 342900 h 914400"/>
                <a:gd name="connsiteX4" fmla="*/ 2762250 w 2819400"/>
                <a:gd name="connsiteY4" fmla="*/ 247650 h 914400"/>
                <a:gd name="connsiteX5" fmla="*/ 2743200 w 2819400"/>
                <a:gd name="connsiteY5" fmla="*/ 180975 h 914400"/>
                <a:gd name="connsiteX6" fmla="*/ 2733675 w 2819400"/>
                <a:gd name="connsiteY6" fmla="*/ 85725 h 914400"/>
                <a:gd name="connsiteX7" fmla="*/ 2724150 w 2819400"/>
                <a:gd name="connsiteY7" fmla="*/ 19050 h 914400"/>
                <a:gd name="connsiteX8" fmla="*/ 2695575 w 2819400"/>
                <a:gd name="connsiteY8" fmla="*/ 0 h 914400"/>
                <a:gd name="connsiteX9" fmla="*/ 2600325 w 2819400"/>
                <a:gd name="connsiteY9" fmla="*/ 28575 h 914400"/>
                <a:gd name="connsiteX10" fmla="*/ 2524125 w 2819400"/>
                <a:gd name="connsiteY10" fmla="*/ 57150 h 914400"/>
                <a:gd name="connsiteX11" fmla="*/ 2390775 w 2819400"/>
                <a:gd name="connsiteY11" fmla="*/ 66675 h 914400"/>
                <a:gd name="connsiteX12" fmla="*/ 2362200 w 2819400"/>
                <a:gd name="connsiteY12" fmla="*/ 76200 h 914400"/>
                <a:gd name="connsiteX13" fmla="*/ 2305050 w 2819400"/>
                <a:gd name="connsiteY13" fmla="*/ 114300 h 914400"/>
                <a:gd name="connsiteX14" fmla="*/ 2247900 w 2819400"/>
                <a:gd name="connsiteY14" fmla="*/ 133350 h 914400"/>
                <a:gd name="connsiteX15" fmla="*/ 2219325 w 2819400"/>
                <a:gd name="connsiteY15" fmla="*/ 142875 h 914400"/>
                <a:gd name="connsiteX16" fmla="*/ 2190750 w 2819400"/>
                <a:gd name="connsiteY16" fmla="*/ 161925 h 914400"/>
                <a:gd name="connsiteX17" fmla="*/ 2162175 w 2819400"/>
                <a:gd name="connsiteY17" fmla="*/ 171450 h 914400"/>
                <a:gd name="connsiteX18" fmla="*/ 2105025 w 2819400"/>
                <a:gd name="connsiteY18" fmla="*/ 209550 h 914400"/>
                <a:gd name="connsiteX19" fmla="*/ 2076450 w 2819400"/>
                <a:gd name="connsiteY19" fmla="*/ 228600 h 914400"/>
                <a:gd name="connsiteX20" fmla="*/ 2038350 w 2819400"/>
                <a:gd name="connsiteY20" fmla="*/ 238125 h 914400"/>
                <a:gd name="connsiteX21" fmla="*/ 1981200 w 2819400"/>
                <a:gd name="connsiteY21" fmla="*/ 257175 h 914400"/>
                <a:gd name="connsiteX22" fmla="*/ 1952625 w 2819400"/>
                <a:gd name="connsiteY22" fmla="*/ 266700 h 914400"/>
                <a:gd name="connsiteX23" fmla="*/ 1857375 w 2819400"/>
                <a:gd name="connsiteY23" fmla="*/ 295275 h 914400"/>
                <a:gd name="connsiteX24" fmla="*/ 1828800 w 2819400"/>
                <a:gd name="connsiteY24" fmla="*/ 304800 h 914400"/>
                <a:gd name="connsiteX25" fmla="*/ 1771650 w 2819400"/>
                <a:gd name="connsiteY25" fmla="*/ 333375 h 914400"/>
                <a:gd name="connsiteX26" fmla="*/ 1657350 w 2819400"/>
                <a:gd name="connsiteY26" fmla="*/ 342900 h 914400"/>
                <a:gd name="connsiteX27" fmla="*/ 1590675 w 2819400"/>
                <a:gd name="connsiteY27" fmla="*/ 352425 h 914400"/>
                <a:gd name="connsiteX28" fmla="*/ 1533525 w 2819400"/>
                <a:gd name="connsiteY28" fmla="*/ 371475 h 914400"/>
                <a:gd name="connsiteX29" fmla="*/ 1504950 w 2819400"/>
                <a:gd name="connsiteY29" fmla="*/ 390525 h 914400"/>
                <a:gd name="connsiteX30" fmla="*/ 1438275 w 2819400"/>
                <a:gd name="connsiteY30" fmla="*/ 409575 h 914400"/>
                <a:gd name="connsiteX31" fmla="*/ 1409700 w 2819400"/>
                <a:gd name="connsiteY31" fmla="*/ 428625 h 914400"/>
                <a:gd name="connsiteX32" fmla="*/ 1181100 w 2819400"/>
                <a:gd name="connsiteY32" fmla="*/ 457200 h 914400"/>
                <a:gd name="connsiteX33" fmla="*/ 1123950 w 2819400"/>
                <a:gd name="connsiteY33" fmla="*/ 495300 h 914400"/>
                <a:gd name="connsiteX34" fmla="*/ 1038225 w 2819400"/>
                <a:gd name="connsiteY34" fmla="*/ 561975 h 914400"/>
                <a:gd name="connsiteX35" fmla="*/ 942975 w 2819400"/>
                <a:gd name="connsiteY35" fmla="*/ 590550 h 914400"/>
                <a:gd name="connsiteX36" fmla="*/ 914400 w 2819400"/>
                <a:gd name="connsiteY36" fmla="*/ 600075 h 914400"/>
                <a:gd name="connsiteX37" fmla="*/ 800100 w 2819400"/>
                <a:gd name="connsiteY37" fmla="*/ 619125 h 914400"/>
                <a:gd name="connsiteX38" fmla="*/ 771525 w 2819400"/>
                <a:gd name="connsiteY38" fmla="*/ 628650 h 914400"/>
                <a:gd name="connsiteX39" fmla="*/ 714375 w 2819400"/>
                <a:gd name="connsiteY39" fmla="*/ 657225 h 914400"/>
                <a:gd name="connsiteX40" fmla="*/ 600075 w 2819400"/>
                <a:gd name="connsiteY40" fmla="*/ 666750 h 914400"/>
                <a:gd name="connsiteX41" fmla="*/ 523875 w 2819400"/>
                <a:gd name="connsiteY41" fmla="*/ 695325 h 914400"/>
                <a:gd name="connsiteX42" fmla="*/ 485775 w 2819400"/>
                <a:gd name="connsiteY42" fmla="*/ 704850 h 914400"/>
                <a:gd name="connsiteX43" fmla="*/ 457200 w 2819400"/>
                <a:gd name="connsiteY43" fmla="*/ 714375 h 914400"/>
                <a:gd name="connsiteX44" fmla="*/ 352425 w 2819400"/>
                <a:gd name="connsiteY44" fmla="*/ 733425 h 914400"/>
                <a:gd name="connsiteX45" fmla="*/ 295275 w 2819400"/>
                <a:gd name="connsiteY45" fmla="*/ 752475 h 914400"/>
                <a:gd name="connsiteX46" fmla="*/ 257175 w 2819400"/>
                <a:gd name="connsiteY46" fmla="*/ 762000 h 914400"/>
                <a:gd name="connsiteX47" fmla="*/ 228600 w 2819400"/>
                <a:gd name="connsiteY47" fmla="*/ 771525 h 914400"/>
                <a:gd name="connsiteX48" fmla="*/ 133350 w 2819400"/>
                <a:gd name="connsiteY48" fmla="*/ 790575 h 914400"/>
                <a:gd name="connsiteX49" fmla="*/ 76200 w 2819400"/>
                <a:gd name="connsiteY49" fmla="*/ 809625 h 914400"/>
                <a:gd name="connsiteX50" fmla="*/ 9525 w 2819400"/>
                <a:gd name="connsiteY50" fmla="*/ 828675 h 914400"/>
                <a:gd name="connsiteX51" fmla="*/ 0 w 2819400"/>
                <a:gd name="connsiteY51" fmla="*/ 838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19400" h="914400">
                  <a:moveTo>
                    <a:pt x="2819400" y="914400"/>
                  </a:moveTo>
                  <a:cubicBezTo>
                    <a:pt x="2816225" y="815975"/>
                    <a:pt x="2814918" y="717472"/>
                    <a:pt x="2809875" y="619125"/>
                  </a:cubicBezTo>
                  <a:cubicBezTo>
                    <a:pt x="2808109" y="584688"/>
                    <a:pt x="2796897" y="522207"/>
                    <a:pt x="2790825" y="485775"/>
                  </a:cubicBezTo>
                  <a:cubicBezTo>
                    <a:pt x="2787650" y="438150"/>
                    <a:pt x="2786987" y="390291"/>
                    <a:pt x="2781300" y="342900"/>
                  </a:cubicBezTo>
                  <a:cubicBezTo>
                    <a:pt x="2777442" y="310752"/>
                    <a:pt x="2772489" y="278367"/>
                    <a:pt x="2762250" y="247650"/>
                  </a:cubicBezTo>
                  <a:cubicBezTo>
                    <a:pt x="2748585" y="206656"/>
                    <a:pt x="2755160" y="228815"/>
                    <a:pt x="2743200" y="180975"/>
                  </a:cubicBezTo>
                  <a:cubicBezTo>
                    <a:pt x="2740025" y="149225"/>
                    <a:pt x="2737403" y="117415"/>
                    <a:pt x="2733675" y="85725"/>
                  </a:cubicBezTo>
                  <a:cubicBezTo>
                    <a:pt x="2731052" y="63428"/>
                    <a:pt x="2733268" y="39566"/>
                    <a:pt x="2724150" y="19050"/>
                  </a:cubicBezTo>
                  <a:cubicBezTo>
                    <a:pt x="2719501" y="8589"/>
                    <a:pt x="2705100" y="6350"/>
                    <a:pt x="2695575" y="0"/>
                  </a:cubicBezTo>
                  <a:cubicBezTo>
                    <a:pt x="2668230" y="6836"/>
                    <a:pt x="2623515" y="16980"/>
                    <a:pt x="2600325" y="28575"/>
                  </a:cubicBezTo>
                  <a:cubicBezTo>
                    <a:pt x="2570611" y="43432"/>
                    <a:pt x="2557473" y="53445"/>
                    <a:pt x="2524125" y="57150"/>
                  </a:cubicBezTo>
                  <a:cubicBezTo>
                    <a:pt x="2479834" y="62071"/>
                    <a:pt x="2435225" y="63500"/>
                    <a:pt x="2390775" y="66675"/>
                  </a:cubicBezTo>
                  <a:cubicBezTo>
                    <a:pt x="2381250" y="69850"/>
                    <a:pt x="2370977" y="71324"/>
                    <a:pt x="2362200" y="76200"/>
                  </a:cubicBezTo>
                  <a:cubicBezTo>
                    <a:pt x="2342186" y="87319"/>
                    <a:pt x="2326770" y="107060"/>
                    <a:pt x="2305050" y="114300"/>
                  </a:cubicBezTo>
                  <a:lnTo>
                    <a:pt x="2247900" y="133350"/>
                  </a:lnTo>
                  <a:cubicBezTo>
                    <a:pt x="2238375" y="136525"/>
                    <a:pt x="2227679" y="137306"/>
                    <a:pt x="2219325" y="142875"/>
                  </a:cubicBezTo>
                  <a:cubicBezTo>
                    <a:pt x="2209800" y="149225"/>
                    <a:pt x="2200989" y="156805"/>
                    <a:pt x="2190750" y="161925"/>
                  </a:cubicBezTo>
                  <a:cubicBezTo>
                    <a:pt x="2181770" y="166415"/>
                    <a:pt x="2170952" y="166574"/>
                    <a:pt x="2162175" y="171450"/>
                  </a:cubicBezTo>
                  <a:cubicBezTo>
                    <a:pt x="2142161" y="182569"/>
                    <a:pt x="2124075" y="196850"/>
                    <a:pt x="2105025" y="209550"/>
                  </a:cubicBezTo>
                  <a:cubicBezTo>
                    <a:pt x="2095500" y="215900"/>
                    <a:pt x="2087556" y="225824"/>
                    <a:pt x="2076450" y="228600"/>
                  </a:cubicBezTo>
                  <a:cubicBezTo>
                    <a:pt x="2063750" y="231775"/>
                    <a:pt x="2050889" y="234363"/>
                    <a:pt x="2038350" y="238125"/>
                  </a:cubicBezTo>
                  <a:cubicBezTo>
                    <a:pt x="2019116" y="243895"/>
                    <a:pt x="2000250" y="250825"/>
                    <a:pt x="1981200" y="257175"/>
                  </a:cubicBezTo>
                  <a:cubicBezTo>
                    <a:pt x="1971675" y="260350"/>
                    <a:pt x="1962365" y="264265"/>
                    <a:pt x="1952625" y="266700"/>
                  </a:cubicBezTo>
                  <a:cubicBezTo>
                    <a:pt x="1895044" y="281095"/>
                    <a:pt x="1926944" y="272085"/>
                    <a:pt x="1857375" y="295275"/>
                  </a:cubicBezTo>
                  <a:cubicBezTo>
                    <a:pt x="1847850" y="298450"/>
                    <a:pt x="1837154" y="299231"/>
                    <a:pt x="1828800" y="304800"/>
                  </a:cubicBezTo>
                  <a:cubicBezTo>
                    <a:pt x="1808732" y="318179"/>
                    <a:pt x="1796297" y="330089"/>
                    <a:pt x="1771650" y="333375"/>
                  </a:cubicBezTo>
                  <a:cubicBezTo>
                    <a:pt x="1733753" y="338428"/>
                    <a:pt x="1695372" y="338898"/>
                    <a:pt x="1657350" y="342900"/>
                  </a:cubicBezTo>
                  <a:cubicBezTo>
                    <a:pt x="1635023" y="345250"/>
                    <a:pt x="1612900" y="349250"/>
                    <a:pt x="1590675" y="352425"/>
                  </a:cubicBezTo>
                  <a:cubicBezTo>
                    <a:pt x="1571625" y="358775"/>
                    <a:pt x="1550233" y="360336"/>
                    <a:pt x="1533525" y="371475"/>
                  </a:cubicBezTo>
                  <a:cubicBezTo>
                    <a:pt x="1524000" y="377825"/>
                    <a:pt x="1515189" y="385405"/>
                    <a:pt x="1504950" y="390525"/>
                  </a:cubicBezTo>
                  <a:cubicBezTo>
                    <a:pt x="1491285" y="397357"/>
                    <a:pt x="1450482" y="406523"/>
                    <a:pt x="1438275" y="409575"/>
                  </a:cubicBezTo>
                  <a:cubicBezTo>
                    <a:pt x="1428750" y="415925"/>
                    <a:pt x="1421033" y="427006"/>
                    <a:pt x="1409700" y="428625"/>
                  </a:cubicBezTo>
                  <a:cubicBezTo>
                    <a:pt x="1388446" y="431661"/>
                    <a:pt x="1232825" y="422717"/>
                    <a:pt x="1181100" y="457200"/>
                  </a:cubicBezTo>
                  <a:cubicBezTo>
                    <a:pt x="1162050" y="469900"/>
                    <a:pt x="1140139" y="479111"/>
                    <a:pt x="1123950" y="495300"/>
                  </a:cubicBezTo>
                  <a:cubicBezTo>
                    <a:pt x="1099295" y="519955"/>
                    <a:pt x="1072404" y="550582"/>
                    <a:pt x="1038225" y="561975"/>
                  </a:cubicBezTo>
                  <a:cubicBezTo>
                    <a:pt x="902412" y="607246"/>
                    <a:pt x="1043742" y="561760"/>
                    <a:pt x="942975" y="590550"/>
                  </a:cubicBezTo>
                  <a:cubicBezTo>
                    <a:pt x="933321" y="593308"/>
                    <a:pt x="924245" y="598106"/>
                    <a:pt x="914400" y="600075"/>
                  </a:cubicBezTo>
                  <a:cubicBezTo>
                    <a:pt x="876525" y="607650"/>
                    <a:pt x="836743" y="606911"/>
                    <a:pt x="800100" y="619125"/>
                  </a:cubicBezTo>
                  <a:cubicBezTo>
                    <a:pt x="790575" y="622300"/>
                    <a:pt x="780505" y="624160"/>
                    <a:pt x="771525" y="628650"/>
                  </a:cubicBezTo>
                  <a:cubicBezTo>
                    <a:pt x="742335" y="643245"/>
                    <a:pt x="747022" y="652872"/>
                    <a:pt x="714375" y="657225"/>
                  </a:cubicBezTo>
                  <a:cubicBezTo>
                    <a:pt x="676478" y="662278"/>
                    <a:pt x="638175" y="663575"/>
                    <a:pt x="600075" y="666750"/>
                  </a:cubicBezTo>
                  <a:cubicBezTo>
                    <a:pt x="479286" y="690908"/>
                    <a:pt x="609718" y="658535"/>
                    <a:pt x="523875" y="695325"/>
                  </a:cubicBezTo>
                  <a:cubicBezTo>
                    <a:pt x="511843" y="700482"/>
                    <a:pt x="498362" y="701254"/>
                    <a:pt x="485775" y="704850"/>
                  </a:cubicBezTo>
                  <a:cubicBezTo>
                    <a:pt x="476121" y="707608"/>
                    <a:pt x="467001" y="712197"/>
                    <a:pt x="457200" y="714375"/>
                  </a:cubicBezTo>
                  <a:cubicBezTo>
                    <a:pt x="417992" y="723088"/>
                    <a:pt x="390561" y="723024"/>
                    <a:pt x="352425" y="733425"/>
                  </a:cubicBezTo>
                  <a:cubicBezTo>
                    <a:pt x="333052" y="738709"/>
                    <a:pt x="314756" y="747605"/>
                    <a:pt x="295275" y="752475"/>
                  </a:cubicBezTo>
                  <a:cubicBezTo>
                    <a:pt x="282575" y="755650"/>
                    <a:pt x="269762" y="758404"/>
                    <a:pt x="257175" y="762000"/>
                  </a:cubicBezTo>
                  <a:cubicBezTo>
                    <a:pt x="247521" y="764758"/>
                    <a:pt x="238401" y="769347"/>
                    <a:pt x="228600" y="771525"/>
                  </a:cubicBezTo>
                  <a:cubicBezTo>
                    <a:pt x="162396" y="786237"/>
                    <a:pt x="187571" y="774309"/>
                    <a:pt x="133350" y="790575"/>
                  </a:cubicBezTo>
                  <a:cubicBezTo>
                    <a:pt x="114116" y="796345"/>
                    <a:pt x="95681" y="804755"/>
                    <a:pt x="76200" y="809625"/>
                  </a:cubicBezTo>
                  <a:cubicBezTo>
                    <a:pt x="63993" y="812677"/>
                    <a:pt x="23190" y="821843"/>
                    <a:pt x="9525" y="828675"/>
                  </a:cubicBezTo>
                  <a:cubicBezTo>
                    <a:pt x="5509" y="830683"/>
                    <a:pt x="3175" y="835025"/>
                    <a:pt x="0" y="83820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21616" y="3521768"/>
              <a:ext cx="1207734" cy="602557"/>
            </a:xfrm>
            <a:custGeom>
              <a:avLst/>
              <a:gdLst>
                <a:gd name="connsiteX0" fmla="*/ 112359 w 1207734"/>
                <a:gd name="connsiteY0" fmla="*/ 507307 h 602557"/>
                <a:gd name="connsiteX1" fmla="*/ 74259 w 1207734"/>
                <a:gd name="connsiteY1" fmla="*/ 450157 h 602557"/>
                <a:gd name="connsiteX2" fmla="*/ 55209 w 1207734"/>
                <a:gd name="connsiteY2" fmla="*/ 421582 h 602557"/>
                <a:gd name="connsiteX3" fmla="*/ 7584 w 1207734"/>
                <a:gd name="connsiteY3" fmla="*/ 354907 h 602557"/>
                <a:gd name="connsiteX4" fmla="*/ 55209 w 1207734"/>
                <a:gd name="connsiteY4" fmla="*/ 316807 h 602557"/>
                <a:gd name="connsiteX5" fmla="*/ 83784 w 1207734"/>
                <a:gd name="connsiteY5" fmla="*/ 288232 h 602557"/>
                <a:gd name="connsiteX6" fmla="*/ 131409 w 1207734"/>
                <a:gd name="connsiteY6" fmla="*/ 240607 h 602557"/>
                <a:gd name="connsiteX7" fmla="*/ 179034 w 1207734"/>
                <a:gd name="connsiteY7" fmla="*/ 231082 h 602557"/>
                <a:gd name="connsiteX8" fmla="*/ 236184 w 1207734"/>
                <a:gd name="connsiteY8" fmla="*/ 212032 h 602557"/>
                <a:gd name="connsiteX9" fmla="*/ 293334 w 1207734"/>
                <a:gd name="connsiteY9" fmla="*/ 164407 h 602557"/>
                <a:gd name="connsiteX10" fmla="*/ 350484 w 1207734"/>
                <a:gd name="connsiteY10" fmla="*/ 126307 h 602557"/>
                <a:gd name="connsiteX11" fmla="*/ 417159 w 1207734"/>
                <a:gd name="connsiteY11" fmla="*/ 69157 h 602557"/>
                <a:gd name="connsiteX12" fmla="*/ 445734 w 1207734"/>
                <a:gd name="connsiteY12" fmla="*/ 59632 h 602557"/>
                <a:gd name="connsiteX13" fmla="*/ 512409 w 1207734"/>
                <a:gd name="connsiteY13" fmla="*/ 21532 h 602557"/>
                <a:gd name="connsiteX14" fmla="*/ 579084 w 1207734"/>
                <a:gd name="connsiteY14" fmla="*/ 2482 h 602557"/>
                <a:gd name="connsiteX15" fmla="*/ 769584 w 1207734"/>
                <a:gd name="connsiteY15" fmla="*/ 12007 h 602557"/>
                <a:gd name="connsiteX16" fmla="*/ 826734 w 1207734"/>
                <a:gd name="connsiteY16" fmla="*/ 50107 h 602557"/>
                <a:gd name="connsiteX17" fmla="*/ 893409 w 1207734"/>
                <a:gd name="connsiteY17" fmla="*/ 97732 h 602557"/>
                <a:gd name="connsiteX18" fmla="*/ 912459 w 1207734"/>
                <a:gd name="connsiteY18" fmla="*/ 126307 h 602557"/>
                <a:gd name="connsiteX19" fmla="*/ 998184 w 1207734"/>
                <a:gd name="connsiteY19" fmla="*/ 173932 h 602557"/>
                <a:gd name="connsiteX20" fmla="*/ 1026759 w 1207734"/>
                <a:gd name="connsiteY20" fmla="*/ 192982 h 602557"/>
                <a:gd name="connsiteX21" fmla="*/ 1055334 w 1207734"/>
                <a:gd name="connsiteY21" fmla="*/ 354907 h 602557"/>
                <a:gd name="connsiteX22" fmla="*/ 1083909 w 1207734"/>
                <a:gd name="connsiteY22" fmla="*/ 412057 h 602557"/>
                <a:gd name="connsiteX23" fmla="*/ 1102959 w 1207734"/>
                <a:gd name="connsiteY23" fmla="*/ 450157 h 602557"/>
                <a:gd name="connsiteX24" fmla="*/ 1122009 w 1207734"/>
                <a:gd name="connsiteY24" fmla="*/ 478732 h 602557"/>
                <a:gd name="connsiteX25" fmla="*/ 1141059 w 1207734"/>
                <a:gd name="connsiteY25" fmla="*/ 535882 h 602557"/>
                <a:gd name="connsiteX26" fmla="*/ 1179159 w 1207734"/>
                <a:gd name="connsiteY26" fmla="*/ 593032 h 602557"/>
                <a:gd name="connsiteX27" fmla="*/ 1207734 w 1207734"/>
                <a:gd name="connsiteY27" fmla="*/ 602557 h 6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07734" h="602557">
                  <a:moveTo>
                    <a:pt x="112359" y="507307"/>
                  </a:moveTo>
                  <a:lnTo>
                    <a:pt x="74259" y="450157"/>
                  </a:lnTo>
                  <a:cubicBezTo>
                    <a:pt x="67909" y="440632"/>
                    <a:pt x="63304" y="429677"/>
                    <a:pt x="55209" y="421582"/>
                  </a:cubicBezTo>
                  <a:cubicBezTo>
                    <a:pt x="16594" y="382967"/>
                    <a:pt x="32658" y="405055"/>
                    <a:pt x="7584" y="354907"/>
                  </a:cubicBezTo>
                  <a:cubicBezTo>
                    <a:pt x="50189" y="291000"/>
                    <a:pt x="0" y="353613"/>
                    <a:pt x="55209" y="316807"/>
                  </a:cubicBezTo>
                  <a:cubicBezTo>
                    <a:pt x="66417" y="309335"/>
                    <a:pt x="75160" y="298580"/>
                    <a:pt x="83784" y="288232"/>
                  </a:cubicBezTo>
                  <a:cubicBezTo>
                    <a:pt x="104951" y="262832"/>
                    <a:pt x="97542" y="253307"/>
                    <a:pt x="131409" y="240607"/>
                  </a:cubicBezTo>
                  <a:cubicBezTo>
                    <a:pt x="146568" y="234923"/>
                    <a:pt x="163415" y="235342"/>
                    <a:pt x="179034" y="231082"/>
                  </a:cubicBezTo>
                  <a:cubicBezTo>
                    <a:pt x="198407" y="225798"/>
                    <a:pt x="236184" y="212032"/>
                    <a:pt x="236184" y="212032"/>
                  </a:cubicBezTo>
                  <a:cubicBezTo>
                    <a:pt x="319666" y="128550"/>
                    <a:pt x="213768" y="230712"/>
                    <a:pt x="293334" y="164407"/>
                  </a:cubicBezTo>
                  <a:cubicBezTo>
                    <a:pt x="340900" y="124769"/>
                    <a:pt x="300266" y="143046"/>
                    <a:pt x="350484" y="126307"/>
                  </a:cubicBezTo>
                  <a:cubicBezTo>
                    <a:pt x="373004" y="103787"/>
                    <a:pt x="388648" y="85449"/>
                    <a:pt x="417159" y="69157"/>
                  </a:cubicBezTo>
                  <a:cubicBezTo>
                    <a:pt x="425876" y="64176"/>
                    <a:pt x="436754" y="64122"/>
                    <a:pt x="445734" y="59632"/>
                  </a:cubicBezTo>
                  <a:cubicBezTo>
                    <a:pt x="541393" y="11803"/>
                    <a:pt x="395517" y="71629"/>
                    <a:pt x="512409" y="21532"/>
                  </a:cubicBezTo>
                  <a:cubicBezTo>
                    <a:pt x="531540" y="13333"/>
                    <a:pt x="559750" y="7315"/>
                    <a:pt x="579084" y="2482"/>
                  </a:cubicBezTo>
                  <a:cubicBezTo>
                    <a:pt x="642584" y="5657"/>
                    <a:pt x="707149" y="0"/>
                    <a:pt x="769584" y="12007"/>
                  </a:cubicBezTo>
                  <a:cubicBezTo>
                    <a:pt x="792067" y="16331"/>
                    <a:pt x="808418" y="36370"/>
                    <a:pt x="826734" y="50107"/>
                  </a:cubicBezTo>
                  <a:cubicBezTo>
                    <a:pt x="873992" y="85551"/>
                    <a:pt x="851625" y="69876"/>
                    <a:pt x="893409" y="97732"/>
                  </a:cubicBezTo>
                  <a:cubicBezTo>
                    <a:pt x="899759" y="107257"/>
                    <a:pt x="903844" y="118769"/>
                    <a:pt x="912459" y="126307"/>
                  </a:cubicBezTo>
                  <a:cubicBezTo>
                    <a:pt x="992546" y="196383"/>
                    <a:pt x="941494" y="145587"/>
                    <a:pt x="998184" y="173932"/>
                  </a:cubicBezTo>
                  <a:cubicBezTo>
                    <a:pt x="1008423" y="179052"/>
                    <a:pt x="1017234" y="186632"/>
                    <a:pt x="1026759" y="192982"/>
                  </a:cubicBezTo>
                  <a:cubicBezTo>
                    <a:pt x="1072615" y="261767"/>
                    <a:pt x="1036869" y="197951"/>
                    <a:pt x="1055334" y="354907"/>
                  </a:cubicBezTo>
                  <a:cubicBezTo>
                    <a:pt x="1058568" y="382396"/>
                    <a:pt x="1070590" y="388749"/>
                    <a:pt x="1083909" y="412057"/>
                  </a:cubicBezTo>
                  <a:cubicBezTo>
                    <a:pt x="1090954" y="424385"/>
                    <a:pt x="1095914" y="437829"/>
                    <a:pt x="1102959" y="450157"/>
                  </a:cubicBezTo>
                  <a:cubicBezTo>
                    <a:pt x="1108639" y="460096"/>
                    <a:pt x="1117360" y="468271"/>
                    <a:pt x="1122009" y="478732"/>
                  </a:cubicBezTo>
                  <a:cubicBezTo>
                    <a:pt x="1130164" y="497082"/>
                    <a:pt x="1129920" y="519174"/>
                    <a:pt x="1141059" y="535882"/>
                  </a:cubicBezTo>
                  <a:cubicBezTo>
                    <a:pt x="1153759" y="554932"/>
                    <a:pt x="1157439" y="585792"/>
                    <a:pt x="1179159" y="593032"/>
                  </a:cubicBezTo>
                  <a:lnTo>
                    <a:pt x="1207734" y="602557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4648200" y="62103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914400" y="5105400"/>
            <a:ext cx="2438400" cy="56356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Edwards Aquifer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Recharge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5410200" y="1600200"/>
            <a:ext cx="2438400" cy="56356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Edwards Aquifer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Contributing Zone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72000" y="5410200"/>
            <a:ext cx="18020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Helotes Creek</a:t>
            </a:r>
          </a:p>
        </p:txBody>
      </p:sp>
      <p:pic>
        <p:nvPicPr>
          <p:cNvPr id="43" name="Content Placeholder 3" descr="DSCF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60775"/>
            <a:ext cx="4262967" cy="3197225"/>
          </a:xfrm>
          <a:prstGeom prst="rect">
            <a:avLst/>
          </a:prstGeom>
        </p:spPr>
      </p:pic>
      <p:pic>
        <p:nvPicPr>
          <p:cNvPr id="44" name="Picture 43" descr="DSCF0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5600" y="0"/>
            <a:ext cx="4978400" cy="3733800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4267200" y="4724400"/>
            <a:ext cx="228600" cy="228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04800" y="2822575"/>
            <a:ext cx="3733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Helotes Creek looking downstream toward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Recharge Zone 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257800" y="152400"/>
            <a:ext cx="2743200" cy="715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Helotes Creek Contributing Zone 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34444" y="6019800"/>
            <a:ext cx="3733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Location of USGS river gauging station</a:t>
            </a:r>
          </a:p>
        </p:txBody>
      </p:sp>
    </p:spTree>
    <p:extLst>
      <p:ext uri="{BB962C8B-B14F-4D97-AF65-F5344CB8AC3E}">
        <p14:creationId xmlns:p14="http://schemas.microsoft.com/office/powerpoint/2010/main" val="1741568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667"/>
            <a:ext cx="9144000" cy="1388533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+mn-lt"/>
              </a:rPr>
              <a:t>USGS River Gage on Helotes Creek </a:t>
            </a:r>
            <a:br>
              <a:rPr lang="en-US" sz="2800" b="1" dirty="0">
                <a:solidFill>
                  <a:schemeClr val="tx1"/>
                </a:solidFill>
                <a:latin typeface="+mn-lt"/>
              </a:rPr>
            </a:br>
            <a:r>
              <a:rPr lang="en-US" sz="2800" b="1" dirty="0">
                <a:solidFill>
                  <a:schemeClr val="tx1"/>
                </a:solidFill>
                <a:latin typeface="+mn-lt"/>
              </a:rPr>
              <a:t>Upstream of Recharge Zone (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cfs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) 2010-2011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 descr="USGS_08181400_02_00060_00001_00002_00003_20100214_20110214_log_0_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>
            <a:off x="5144294" y="3543300"/>
            <a:ext cx="533400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00600" y="2286000"/>
            <a:ext cx="1225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Date of </a:t>
            </a:r>
          </a:p>
          <a:p>
            <a:pPr algn="ctr"/>
            <a:r>
              <a:rPr lang="en-US" dirty="0"/>
              <a:t>gain/loss</a:t>
            </a:r>
          </a:p>
          <a:p>
            <a:pPr algn="ctr"/>
            <a:r>
              <a:rPr lang="en-US" dirty="0"/>
              <a:t>survey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95410" y="5257800"/>
            <a:ext cx="6920164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Helotes Creek has continuous flow in the Contributing</a:t>
            </a:r>
          </a:p>
          <a:p>
            <a:pPr algn="ctr"/>
            <a:r>
              <a:rPr lang="en-US" sz="2400" dirty="0"/>
              <a:t>Zone except for drying out once every 5-7 years.</a:t>
            </a:r>
          </a:p>
          <a:p>
            <a:pPr algn="ctr"/>
            <a:r>
              <a:rPr lang="en-US" sz="2400" dirty="0"/>
              <a:t>Flow in Helotes Creek only reaches the Recharge Zone</a:t>
            </a:r>
          </a:p>
          <a:p>
            <a:pPr algn="ctr"/>
            <a:r>
              <a:rPr lang="en-US" sz="2400" dirty="0"/>
              <a:t>during periods of heavy precipitation.</a:t>
            </a:r>
          </a:p>
        </p:txBody>
      </p:sp>
    </p:spTree>
    <p:extLst>
      <p:ext uri="{BB962C8B-B14F-4D97-AF65-F5344CB8AC3E}">
        <p14:creationId xmlns:p14="http://schemas.microsoft.com/office/powerpoint/2010/main" val="3714972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15067"/>
            <a:ext cx="7772400" cy="240453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Helotes Creek is not an outlier…</a:t>
            </a: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66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15067"/>
            <a:ext cx="7772400" cy="240453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Helotes Creek is not an outlier…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…there is </a:t>
            </a:r>
            <a:r>
              <a:rPr lang="en-US" sz="2800" b="1" u="sng" dirty="0">
                <a:solidFill>
                  <a:schemeClr val="tx1"/>
                </a:solidFill>
              </a:rPr>
              <a:t>considerable</a:t>
            </a:r>
            <a:r>
              <a:rPr lang="en-US" sz="2800" b="1" dirty="0">
                <a:solidFill>
                  <a:schemeClr val="tx1"/>
                </a:solidFill>
              </a:rPr>
              <a:t> evidence that </a:t>
            </a:r>
            <a:r>
              <a:rPr lang="en-US" sz="2800" b="1" u="sng" dirty="0">
                <a:solidFill>
                  <a:schemeClr val="tx1"/>
                </a:solidFill>
              </a:rPr>
              <a:t>considerable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recharge to the Edwards Aquifer occurs in the Contributing Zone </a:t>
            </a:r>
          </a:p>
        </p:txBody>
      </p:sp>
    </p:spTree>
    <p:extLst>
      <p:ext uri="{BB962C8B-B14F-4D97-AF65-F5344CB8AC3E}">
        <p14:creationId xmlns:p14="http://schemas.microsoft.com/office/powerpoint/2010/main" val="3046691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39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276" y="3094324"/>
            <a:ext cx="2302920" cy="2184431"/>
            <a:chOff x="778920" y="2446898"/>
            <a:chExt cx="3962400" cy="3369733"/>
          </a:xfrm>
        </p:grpSpPr>
        <p:sp>
          <p:nvSpPr>
            <p:cNvPr id="4" name="Rectangle 3"/>
            <p:cNvSpPr/>
            <p:nvPr/>
          </p:nvSpPr>
          <p:spPr>
            <a:xfrm>
              <a:off x="956720" y="3302031"/>
              <a:ext cx="3522133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78920" y="2446898"/>
              <a:ext cx="3962400" cy="85513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447800" y="1202266"/>
            <a:ext cx="4207500" cy="1159937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23933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56000" y="5181600"/>
            <a:ext cx="2286000" cy="118743"/>
          </a:xfrm>
          <a:custGeom>
            <a:avLst/>
            <a:gdLst>
              <a:gd name="connsiteX0" fmla="*/ 0 w 4572000"/>
              <a:gd name="connsiteY0" fmla="*/ 127000 h 160867"/>
              <a:gd name="connsiteX1" fmla="*/ 101600 w 4572000"/>
              <a:gd name="connsiteY1" fmla="*/ 110067 h 160867"/>
              <a:gd name="connsiteX2" fmla="*/ 152400 w 4572000"/>
              <a:gd name="connsiteY2" fmla="*/ 93133 h 160867"/>
              <a:gd name="connsiteX3" fmla="*/ 186267 w 4572000"/>
              <a:gd name="connsiteY3" fmla="*/ 84667 h 160867"/>
              <a:gd name="connsiteX4" fmla="*/ 220133 w 4572000"/>
              <a:gd name="connsiteY4" fmla="*/ 67733 h 160867"/>
              <a:gd name="connsiteX5" fmla="*/ 262467 w 4572000"/>
              <a:gd name="connsiteY5" fmla="*/ 59267 h 160867"/>
              <a:gd name="connsiteX6" fmla="*/ 304800 w 4572000"/>
              <a:gd name="connsiteY6" fmla="*/ 42333 h 160867"/>
              <a:gd name="connsiteX7" fmla="*/ 448733 w 4572000"/>
              <a:gd name="connsiteY7" fmla="*/ 59267 h 160867"/>
              <a:gd name="connsiteX8" fmla="*/ 533400 w 4572000"/>
              <a:gd name="connsiteY8" fmla="*/ 84667 h 160867"/>
              <a:gd name="connsiteX9" fmla="*/ 558800 w 4572000"/>
              <a:gd name="connsiteY9" fmla="*/ 101600 h 160867"/>
              <a:gd name="connsiteX10" fmla="*/ 592667 w 4572000"/>
              <a:gd name="connsiteY10" fmla="*/ 110067 h 160867"/>
              <a:gd name="connsiteX11" fmla="*/ 660400 w 4572000"/>
              <a:gd name="connsiteY11" fmla="*/ 143933 h 160867"/>
              <a:gd name="connsiteX12" fmla="*/ 728133 w 4572000"/>
              <a:gd name="connsiteY12" fmla="*/ 160867 h 160867"/>
              <a:gd name="connsiteX13" fmla="*/ 880533 w 4572000"/>
              <a:gd name="connsiteY13" fmla="*/ 152400 h 160867"/>
              <a:gd name="connsiteX14" fmla="*/ 999067 w 4572000"/>
              <a:gd name="connsiteY14" fmla="*/ 135467 h 160867"/>
              <a:gd name="connsiteX15" fmla="*/ 1557867 w 4572000"/>
              <a:gd name="connsiteY15" fmla="*/ 135467 h 160867"/>
              <a:gd name="connsiteX16" fmla="*/ 1642533 w 4572000"/>
              <a:gd name="connsiteY16" fmla="*/ 110067 h 160867"/>
              <a:gd name="connsiteX17" fmla="*/ 1778000 w 4572000"/>
              <a:gd name="connsiteY17" fmla="*/ 101600 h 160867"/>
              <a:gd name="connsiteX18" fmla="*/ 1888067 w 4572000"/>
              <a:gd name="connsiteY18" fmla="*/ 84667 h 160867"/>
              <a:gd name="connsiteX19" fmla="*/ 1989667 w 4572000"/>
              <a:gd name="connsiteY19" fmla="*/ 59267 h 160867"/>
              <a:gd name="connsiteX20" fmla="*/ 2082800 w 4572000"/>
              <a:gd name="connsiteY20" fmla="*/ 25400 h 160867"/>
              <a:gd name="connsiteX21" fmla="*/ 2116667 w 4572000"/>
              <a:gd name="connsiteY21" fmla="*/ 16933 h 160867"/>
              <a:gd name="connsiteX22" fmla="*/ 2159000 w 4572000"/>
              <a:gd name="connsiteY22" fmla="*/ 8467 h 160867"/>
              <a:gd name="connsiteX23" fmla="*/ 2192867 w 4572000"/>
              <a:gd name="connsiteY23" fmla="*/ 0 h 160867"/>
              <a:gd name="connsiteX24" fmla="*/ 2429933 w 4572000"/>
              <a:gd name="connsiteY24" fmla="*/ 8467 h 160867"/>
              <a:gd name="connsiteX25" fmla="*/ 2463800 w 4572000"/>
              <a:gd name="connsiteY25" fmla="*/ 25400 h 160867"/>
              <a:gd name="connsiteX26" fmla="*/ 2540000 w 4572000"/>
              <a:gd name="connsiteY26" fmla="*/ 42333 h 160867"/>
              <a:gd name="connsiteX27" fmla="*/ 2624667 w 4572000"/>
              <a:gd name="connsiteY27" fmla="*/ 67733 h 160867"/>
              <a:gd name="connsiteX28" fmla="*/ 2700867 w 4572000"/>
              <a:gd name="connsiteY28" fmla="*/ 93133 h 160867"/>
              <a:gd name="connsiteX29" fmla="*/ 2802467 w 4572000"/>
              <a:gd name="connsiteY29" fmla="*/ 101600 h 160867"/>
              <a:gd name="connsiteX30" fmla="*/ 2895600 w 4572000"/>
              <a:gd name="connsiteY30" fmla="*/ 118533 h 160867"/>
              <a:gd name="connsiteX31" fmla="*/ 2954867 w 4572000"/>
              <a:gd name="connsiteY31" fmla="*/ 127000 h 160867"/>
              <a:gd name="connsiteX32" fmla="*/ 3048000 w 4572000"/>
              <a:gd name="connsiteY32" fmla="*/ 143933 h 160867"/>
              <a:gd name="connsiteX33" fmla="*/ 3378200 w 4572000"/>
              <a:gd name="connsiteY33" fmla="*/ 135467 h 160867"/>
              <a:gd name="connsiteX34" fmla="*/ 3488267 w 4572000"/>
              <a:gd name="connsiteY34" fmla="*/ 118533 h 160867"/>
              <a:gd name="connsiteX35" fmla="*/ 3581400 w 4572000"/>
              <a:gd name="connsiteY35" fmla="*/ 127000 h 160867"/>
              <a:gd name="connsiteX36" fmla="*/ 3649133 w 4572000"/>
              <a:gd name="connsiteY36" fmla="*/ 135467 h 160867"/>
              <a:gd name="connsiteX37" fmla="*/ 3750733 w 4572000"/>
              <a:gd name="connsiteY37" fmla="*/ 143933 h 160867"/>
              <a:gd name="connsiteX38" fmla="*/ 3945467 w 4572000"/>
              <a:gd name="connsiteY38" fmla="*/ 135467 h 160867"/>
              <a:gd name="connsiteX39" fmla="*/ 4021667 w 4572000"/>
              <a:gd name="connsiteY39" fmla="*/ 101600 h 160867"/>
              <a:gd name="connsiteX40" fmla="*/ 4064000 w 4572000"/>
              <a:gd name="connsiteY40" fmla="*/ 93133 h 160867"/>
              <a:gd name="connsiteX41" fmla="*/ 4250267 w 4572000"/>
              <a:gd name="connsiteY41" fmla="*/ 101600 h 160867"/>
              <a:gd name="connsiteX42" fmla="*/ 4301067 w 4572000"/>
              <a:gd name="connsiteY42" fmla="*/ 118533 h 160867"/>
              <a:gd name="connsiteX43" fmla="*/ 4377267 w 4572000"/>
              <a:gd name="connsiteY43" fmla="*/ 127000 h 160867"/>
              <a:gd name="connsiteX44" fmla="*/ 4436533 w 4572000"/>
              <a:gd name="connsiteY44" fmla="*/ 135467 h 160867"/>
              <a:gd name="connsiteX45" fmla="*/ 4487333 w 4572000"/>
              <a:gd name="connsiteY45" fmla="*/ 143933 h 160867"/>
              <a:gd name="connsiteX46" fmla="*/ 4572000 w 4572000"/>
              <a:gd name="connsiteY46" fmla="*/ 143933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2000" h="160867">
                <a:moveTo>
                  <a:pt x="0" y="127000"/>
                </a:moveTo>
                <a:cubicBezTo>
                  <a:pt x="33867" y="121356"/>
                  <a:pt x="68084" y="117515"/>
                  <a:pt x="101600" y="110067"/>
                </a:cubicBezTo>
                <a:cubicBezTo>
                  <a:pt x="119024" y="106195"/>
                  <a:pt x="135083" y="97462"/>
                  <a:pt x="152400" y="93133"/>
                </a:cubicBezTo>
                <a:lnTo>
                  <a:pt x="186267" y="84667"/>
                </a:lnTo>
                <a:cubicBezTo>
                  <a:pt x="197556" y="79022"/>
                  <a:pt x="208159" y="71724"/>
                  <a:pt x="220133" y="67733"/>
                </a:cubicBezTo>
                <a:cubicBezTo>
                  <a:pt x="233785" y="63182"/>
                  <a:pt x="248683" y="63402"/>
                  <a:pt x="262467" y="59267"/>
                </a:cubicBezTo>
                <a:cubicBezTo>
                  <a:pt x="277024" y="54900"/>
                  <a:pt x="290689" y="47978"/>
                  <a:pt x="304800" y="42333"/>
                </a:cubicBezTo>
                <a:cubicBezTo>
                  <a:pt x="352778" y="47978"/>
                  <a:pt x="400910" y="52435"/>
                  <a:pt x="448733" y="59267"/>
                </a:cubicBezTo>
                <a:cubicBezTo>
                  <a:pt x="466886" y="61860"/>
                  <a:pt x="522228" y="79702"/>
                  <a:pt x="533400" y="84667"/>
                </a:cubicBezTo>
                <a:cubicBezTo>
                  <a:pt x="542699" y="88800"/>
                  <a:pt x="549447" y="97592"/>
                  <a:pt x="558800" y="101600"/>
                </a:cubicBezTo>
                <a:cubicBezTo>
                  <a:pt x="569496" y="106184"/>
                  <a:pt x="581926" y="105591"/>
                  <a:pt x="592667" y="110067"/>
                </a:cubicBezTo>
                <a:cubicBezTo>
                  <a:pt x="615968" y="119776"/>
                  <a:pt x="635911" y="137811"/>
                  <a:pt x="660400" y="143933"/>
                </a:cubicBezTo>
                <a:lnTo>
                  <a:pt x="728133" y="160867"/>
                </a:lnTo>
                <a:cubicBezTo>
                  <a:pt x="778933" y="158045"/>
                  <a:pt x="829877" y="157149"/>
                  <a:pt x="880533" y="152400"/>
                </a:cubicBezTo>
                <a:cubicBezTo>
                  <a:pt x="920271" y="148675"/>
                  <a:pt x="999067" y="135467"/>
                  <a:pt x="999067" y="135467"/>
                </a:cubicBezTo>
                <a:cubicBezTo>
                  <a:pt x="1267375" y="145404"/>
                  <a:pt x="1252976" y="149648"/>
                  <a:pt x="1557867" y="135467"/>
                </a:cubicBezTo>
                <a:cubicBezTo>
                  <a:pt x="1640447" y="131626"/>
                  <a:pt x="1532531" y="116942"/>
                  <a:pt x="1642533" y="110067"/>
                </a:cubicBezTo>
                <a:lnTo>
                  <a:pt x="1778000" y="101600"/>
                </a:lnTo>
                <a:cubicBezTo>
                  <a:pt x="1827289" y="95439"/>
                  <a:pt x="1844118" y="95008"/>
                  <a:pt x="1888067" y="84667"/>
                </a:cubicBezTo>
                <a:cubicBezTo>
                  <a:pt x="1922048" y="76672"/>
                  <a:pt x="1989667" y="59267"/>
                  <a:pt x="1989667" y="59267"/>
                </a:cubicBezTo>
                <a:cubicBezTo>
                  <a:pt x="2034431" y="29423"/>
                  <a:pt x="2005194" y="44801"/>
                  <a:pt x="2082800" y="25400"/>
                </a:cubicBezTo>
                <a:lnTo>
                  <a:pt x="2116667" y="16933"/>
                </a:lnTo>
                <a:cubicBezTo>
                  <a:pt x="2130628" y="13443"/>
                  <a:pt x="2144952" y="11589"/>
                  <a:pt x="2159000" y="8467"/>
                </a:cubicBezTo>
                <a:cubicBezTo>
                  <a:pt x="2170359" y="5943"/>
                  <a:pt x="2181578" y="2822"/>
                  <a:pt x="2192867" y="0"/>
                </a:cubicBezTo>
                <a:cubicBezTo>
                  <a:pt x="2271889" y="2822"/>
                  <a:pt x="2351206" y="1086"/>
                  <a:pt x="2429933" y="8467"/>
                </a:cubicBezTo>
                <a:cubicBezTo>
                  <a:pt x="2442499" y="9645"/>
                  <a:pt x="2451982" y="20968"/>
                  <a:pt x="2463800" y="25400"/>
                </a:cubicBezTo>
                <a:cubicBezTo>
                  <a:pt x="2477470" y="30526"/>
                  <a:pt x="2528498" y="40033"/>
                  <a:pt x="2540000" y="42333"/>
                </a:cubicBezTo>
                <a:cubicBezTo>
                  <a:pt x="2641026" y="82745"/>
                  <a:pt x="2524506" y="39116"/>
                  <a:pt x="2624667" y="67733"/>
                </a:cubicBezTo>
                <a:cubicBezTo>
                  <a:pt x="2650411" y="75088"/>
                  <a:pt x="2674566" y="88123"/>
                  <a:pt x="2700867" y="93133"/>
                </a:cubicBezTo>
                <a:cubicBezTo>
                  <a:pt x="2734251" y="99492"/>
                  <a:pt x="2768600" y="98778"/>
                  <a:pt x="2802467" y="101600"/>
                </a:cubicBezTo>
                <a:lnTo>
                  <a:pt x="2895600" y="118533"/>
                </a:lnTo>
                <a:cubicBezTo>
                  <a:pt x="2915285" y="121814"/>
                  <a:pt x="2935143" y="123965"/>
                  <a:pt x="2954867" y="127000"/>
                </a:cubicBezTo>
                <a:cubicBezTo>
                  <a:pt x="3001798" y="134220"/>
                  <a:pt x="3003975" y="135129"/>
                  <a:pt x="3048000" y="143933"/>
                </a:cubicBezTo>
                <a:lnTo>
                  <a:pt x="3378200" y="135467"/>
                </a:lnTo>
                <a:cubicBezTo>
                  <a:pt x="3392940" y="134826"/>
                  <a:pt x="3470705" y="121460"/>
                  <a:pt x="3488267" y="118533"/>
                </a:cubicBezTo>
                <a:lnTo>
                  <a:pt x="3581400" y="127000"/>
                </a:lnTo>
                <a:cubicBezTo>
                  <a:pt x="3604028" y="129382"/>
                  <a:pt x="3626493" y="133203"/>
                  <a:pt x="3649133" y="135467"/>
                </a:cubicBezTo>
                <a:cubicBezTo>
                  <a:pt x="3682948" y="138848"/>
                  <a:pt x="3716866" y="141111"/>
                  <a:pt x="3750733" y="143933"/>
                </a:cubicBezTo>
                <a:cubicBezTo>
                  <a:pt x="3815644" y="141111"/>
                  <a:pt x="3880839" y="142153"/>
                  <a:pt x="3945467" y="135467"/>
                </a:cubicBezTo>
                <a:cubicBezTo>
                  <a:pt x="4030573" y="126663"/>
                  <a:pt x="3967361" y="121965"/>
                  <a:pt x="4021667" y="101600"/>
                </a:cubicBezTo>
                <a:cubicBezTo>
                  <a:pt x="4035141" y="96547"/>
                  <a:pt x="4049889" y="95955"/>
                  <a:pt x="4064000" y="93133"/>
                </a:cubicBezTo>
                <a:cubicBezTo>
                  <a:pt x="4126089" y="95955"/>
                  <a:pt x="4188468" y="94979"/>
                  <a:pt x="4250267" y="101600"/>
                </a:cubicBezTo>
                <a:cubicBezTo>
                  <a:pt x="4268015" y="103502"/>
                  <a:pt x="4284134" y="112889"/>
                  <a:pt x="4301067" y="118533"/>
                </a:cubicBezTo>
                <a:cubicBezTo>
                  <a:pt x="4325312" y="126614"/>
                  <a:pt x="4351908" y="123830"/>
                  <a:pt x="4377267" y="127000"/>
                </a:cubicBezTo>
                <a:cubicBezTo>
                  <a:pt x="4397069" y="129475"/>
                  <a:pt x="4416809" y="132433"/>
                  <a:pt x="4436533" y="135467"/>
                </a:cubicBezTo>
                <a:cubicBezTo>
                  <a:pt x="4453500" y="138077"/>
                  <a:pt x="4470200" y="142862"/>
                  <a:pt x="4487333" y="143933"/>
                </a:cubicBezTo>
                <a:cubicBezTo>
                  <a:pt x="4515500" y="145693"/>
                  <a:pt x="4543778" y="143933"/>
                  <a:pt x="4572000" y="143933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78756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3488267" y="3572933"/>
            <a:ext cx="11176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43867" y="3564466"/>
            <a:ext cx="14732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93195" y="3564466"/>
            <a:ext cx="421605" cy="1761067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Allogenic + Autogenic Recharge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/>
              <a:t>(Derived from Within and from Yonder)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308600" y="538480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1" y="5283199"/>
            <a:ext cx="1960033" cy="7450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78301" y="538479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10" idx="12"/>
          </p:cNvCxnSpPr>
          <p:nvPr/>
        </p:nvCxnSpPr>
        <p:spPr>
          <a:xfrm>
            <a:off x="3918916" y="2362203"/>
            <a:ext cx="1151" cy="293814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89848" y="2514603"/>
            <a:ext cx="0" cy="2747535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683447" y="2548469"/>
            <a:ext cx="0" cy="2665789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180882" y="1981200"/>
            <a:ext cx="0" cy="3272892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42915" y="1981200"/>
            <a:ext cx="0" cy="3280938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18638" y="2538793"/>
            <a:ext cx="27741" cy="270562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86646" y="2573871"/>
            <a:ext cx="0" cy="268826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744567" y="1981200"/>
            <a:ext cx="1836833" cy="1508301"/>
            <a:chOff x="1744567" y="2362203"/>
            <a:chExt cx="1836833" cy="121073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44567" y="23622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15500" y="25146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09099" y="2548469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006534" y="2624666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268567" y="2667003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72032" y="2548469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12298" y="2573871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581400" y="2590800"/>
              <a:ext cx="0" cy="905934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834100" y="1094677"/>
            <a:ext cx="32470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Conventional </a:t>
            </a:r>
          </a:p>
          <a:p>
            <a:pPr algn="ctr"/>
            <a:r>
              <a:rPr lang="en-US" sz="3200" b="1" dirty="0"/>
              <a:t>Conceptualization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</p:spTree>
    <p:extLst>
      <p:ext uri="{BB962C8B-B14F-4D97-AF65-F5344CB8AC3E}">
        <p14:creationId xmlns:p14="http://schemas.microsoft.com/office/powerpoint/2010/main" val="171272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How are properties identified and acquired in EAPP?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643857"/>
            <a:ext cx="7315200" cy="441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Scientific Evaluation Team (SET)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Conservation Advisory </a:t>
            </a:r>
          </a:p>
          <a:p>
            <a:pPr marL="0" indent="0" algn="ctr">
              <a:buNone/>
            </a:pPr>
            <a:r>
              <a:rPr lang="en-US" b="1" dirty="0"/>
              <a:t>Board (CAB)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COSA City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276600" y="2286000"/>
            <a:ext cx="8382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42857" y="2590800"/>
            <a:ext cx="30011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Land Acquisition</a:t>
            </a:r>
          </a:p>
          <a:p>
            <a:pPr algn="ctr"/>
            <a:r>
              <a:rPr lang="en-US" sz="3200" b="1" dirty="0"/>
              <a:t> Team (LAT)</a:t>
            </a:r>
          </a:p>
          <a:p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3352800" y="4038600"/>
            <a:ext cx="8382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ular Arrow 8"/>
          <p:cNvSpPr/>
          <p:nvPr/>
        </p:nvSpPr>
        <p:spPr>
          <a:xfrm>
            <a:off x="5105400" y="2286000"/>
            <a:ext cx="1600200" cy="990600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0800000">
            <a:off x="5105401" y="3048001"/>
            <a:ext cx="1600200" cy="990600"/>
          </a:xfrm>
          <a:prstGeom prst="circular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914400"/>
            <a:ext cx="82296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549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276" y="3094324"/>
            <a:ext cx="2302920" cy="2184431"/>
            <a:chOff x="778920" y="2446898"/>
            <a:chExt cx="3962400" cy="3369733"/>
          </a:xfrm>
        </p:grpSpPr>
        <p:sp>
          <p:nvSpPr>
            <p:cNvPr id="4" name="Rectangle 3"/>
            <p:cNvSpPr/>
            <p:nvPr/>
          </p:nvSpPr>
          <p:spPr>
            <a:xfrm>
              <a:off x="956720" y="3302031"/>
              <a:ext cx="3522133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78920" y="2446898"/>
              <a:ext cx="3962400" cy="85513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634500" y="1202266"/>
            <a:ext cx="4309100" cy="1422400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23933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56000" y="5181600"/>
            <a:ext cx="2286000" cy="118743"/>
          </a:xfrm>
          <a:custGeom>
            <a:avLst/>
            <a:gdLst>
              <a:gd name="connsiteX0" fmla="*/ 0 w 4572000"/>
              <a:gd name="connsiteY0" fmla="*/ 127000 h 160867"/>
              <a:gd name="connsiteX1" fmla="*/ 101600 w 4572000"/>
              <a:gd name="connsiteY1" fmla="*/ 110067 h 160867"/>
              <a:gd name="connsiteX2" fmla="*/ 152400 w 4572000"/>
              <a:gd name="connsiteY2" fmla="*/ 93133 h 160867"/>
              <a:gd name="connsiteX3" fmla="*/ 186267 w 4572000"/>
              <a:gd name="connsiteY3" fmla="*/ 84667 h 160867"/>
              <a:gd name="connsiteX4" fmla="*/ 220133 w 4572000"/>
              <a:gd name="connsiteY4" fmla="*/ 67733 h 160867"/>
              <a:gd name="connsiteX5" fmla="*/ 262467 w 4572000"/>
              <a:gd name="connsiteY5" fmla="*/ 59267 h 160867"/>
              <a:gd name="connsiteX6" fmla="*/ 304800 w 4572000"/>
              <a:gd name="connsiteY6" fmla="*/ 42333 h 160867"/>
              <a:gd name="connsiteX7" fmla="*/ 448733 w 4572000"/>
              <a:gd name="connsiteY7" fmla="*/ 59267 h 160867"/>
              <a:gd name="connsiteX8" fmla="*/ 533400 w 4572000"/>
              <a:gd name="connsiteY8" fmla="*/ 84667 h 160867"/>
              <a:gd name="connsiteX9" fmla="*/ 558800 w 4572000"/>
              <a:gd name="connsiteY9" fmla="*/ 101600 h 160867"/>
              <a:gd name="connsiteX10" fmla="*/ 592667 w 4572000"/>
              <a:gd name="connsiteY10" fmla="*/ 110067 h 160867"/>
              <a:gd name="connsiteX11" fmla="*/ 660400 w 4572000"/>
              <a:gd name="connsiteY11" fmla="*/ 143933 h 160867"/>
              <a:gd name="connsiteX12" fmla="*/ 728133 w 4572000"/>
              <a:gd name="connsiteY12" fmla="*/ 160867 h 160867"/>
              <a:gd name="connsiteX13" fmla="*/ 880533 w 4572000"/>
              <a:gd name="connsiteY13" fmla="*/ 152400 h 160867"/>
              <a:gd name="connsiteX14" fmla="*/ 999067 w 4572000"/>
              <a:gd name="connsiteY14" fmla="*/ 135467 h 160867"/>
              <a:gd name="connsiteX15" fmla="*/ 1557867 w 4572000"/>
              <a:gd name="connsiteY15" fmla="*/ 135467 h 160867"/>
              <a:gd name="connsiteX16" fmla="*/ 1642533 w 4572000"/>
              <a:gd name="connsiteY16" fmla="*/ 110067 h 160867"/>
              <a:gd name="connsiteX17" fmla="*/ 1778000 w 4572000"/>
              <a:gd name="connsiteY17" fmla="*/ 101600 h 160867"/>
              <a:gd name="connsiteX18" fmla="*/ 1888067 w 4572000"/>
              <a:gd name="connsiteY18" fmla="*/ 84667 h 160867"/>
              <a:gd name="connsiteX19" fmla="*/ 1989667 w 4572000"/>
              <a:gd name="connsiteY19" fmla="*/ 59267 h 160867"/>
              <a:gd name="connsiteX20" fmla="*/ 2082800 w 4572000"/>
              <a:gd name="connsiteY20" fmla="*/ 25400 h 160867"/>
              <a:gd name="connsiteX21" fmla="*/ 2116667 w 4572000"/>
              <a:gd name="connsiteY21" fmla="*/ 16933 h 160867"/>
              <a:gd name="connsiteX22" fmla="*/ 2159000 w 4572000"/>
              <a:gd name="connsiteY22" fmla="*/ 8467 h 160867"/>
              <a:gd name="connsiteX23" fmla="*/ 2192867 w 4572000"/>
              <a:gd name="connsiteY23" fmla="*/ 0 h 160867"/>
              <a:gd name="connsiteX24" fmla="*/ 2429933 w 4572000"/>
              <a:gd name="connsiteY24" fmla="*/ 8467 h 160867"/>
              <a:gd name="connsiteX25" fmla="*/ 2463800 w 4572000"/>
              <a:gd name="connsiteY25" fmla="*/ 25400 h 160867"/>
              <a:gd name="connsiteX26" fmla="*/ 2540000 w 4572000"/>
              <a:gd name="connsiteY26" fmla="*/ 42333 h 160867"/>
              <a:gd name="connsiteX27" fmla="*/ 2624667 w 4572000"/>
              <a:gd name="connsiteY27" fmla="*/ 67733 h 160867"/>
              <a:gd name="connsiteX28" fmla="*/ 2700867 w 4572000"/>
              <a:gd name="connsiteY28" fmla="*/ 93133 h 160867"/>
              <a:gd name="connsiteX29" fmla="*/ 2802467 w 4572000"/>
              <a:gd name="connsiteY29" fmla="*/ 101600 h 160867"/>
              <a:gd name="connsiteX30" fmla="*/ 2895600 w 4572000"/>
              <a:gd name="connsiteY30" fmla="*/ 118533 h 160867"/>
              <a:gd name="connsiteX31" fmla="*/ 2954867 w 4572000"/>
              <a:gd name="connsiteY31" fmla="*/ 127000 h 160867"/>
              <a:gd name="connsiteX32" fmla="*/ 3048000 w 4572000"/>
              <a:gd name="connsiteY32" fmla="*/ 143933 h 160867"/>
              <a:gd name="connsiteX33" fmla="*/ 3378200 w 4572000"/>
              <a:gd name="connsiteY33" fmla="*/ 135467 h 160867"/>
              <a:gd name="connsiteX34" fmla="*/ 3488267 w 4572000"/>
              <a:gd name="connsiteY34" fmla="*/ 118533 h 160867"/>
              <a:gd name="connsiteX35" fmla="*/ 3581400 w 4572000"/>
              <a:gd name="connsiteY35" fmla="*/ 127000 h 160867"/>
              <a:gd name="connsiteX36" fmla="*/ 3649133 w 4572000"/>
              <a:gd name="connsiteY36" fmla="*/ 135467 h 160867"/>
              <a:gd name="connsiteX37" fmla="*/ 3750733 w 4572000"/>
              <a:gd name="connsiteY37" fmla="*/ 143933 h 160867"/>
              <a:gd name="connsiteX38" fmla="*/ 3945467 w 4572000"/>
              <a:gd name="connsiteY38" fmla="*/ 135467 h 160867"/>
              <a:gd name="connsiteX39" fmla="*/ 4021667 w 4572000"/>
              <a:gd name="connsiteY39" fmla="*/ 101600 h 160867"/>
              <a:gd name="connsiteX40" fmla="*/ 4064000 w 4572000"/>
              <a:gd name="connsiteY40" fmla="*/ 93133 h 160867"/>
              <a:gd name="connsiteX41" fmla="*/ 4250267 w 4572000"/>
              <a:gd name="connsiteY41" fmla="*/ 101600 h 160867"/>
              <a:gd name="connsiteX42" fmla="*/ 4301067 w 4572000"/>
              <a:gd name="connsiteY42" fmla="*/ 118533 h 160867"/>
              <a:gd name="connsiteX43" fmla="*/ 4377267 w 4572000"/>
              <a:gd name="connsiteY43" fmla="*/ 127000 h 160867"/>
              <a:gd name="connsiteX44" fmla="*/ 4436533 w 4572000"/>
              <a:gd name="connsiteY44" fmla="*/ 135467 h 160867"/>
              <a:gd name="connsiteX45" fmla="*/ 4487333 w 4572000"/>
              <a:gd name="connsiteY45" fmla="*/ 143933 h 160867"/>
              <a:gd name="connsiteX46" fmla="*/ 4572000 w 4572000"/>
              <a:gd name="connsiteY46" fmla="*/ 143933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2000" h="160867">
                <a:moveTo>
                  <a:pt x="0" y="127000"/>
                </a:moveTo>
                <a:cubicBezTo>
                  <a:pt x="33867" y="121356"/>
                  <a:pt x="68084" y="117515"/>
                  <a:pt x="101600" y="110067"/>
                </a:cubicBezTo>
                <a:cubicBezTo>
                  <a:pt x="119024" y="106195"/>
                  <a:pt x="135083" y="97462"/>
                  <a:pt x="152400" y="93133"/>
                </a:cubicBezTo>
                <a:lnTo>
                  <a:pt x="186267" y="84667"/>
                </a:lnTo>
                <a:cubicBezTo>
                  <a:pt x="197556" y="79022"/>
                  <a:pt x="208159" y="71724"/>
                  <a:pt x="220133" y="67733"/>
                </a:cubicBezTo>
                <a:cubicBezTo>
                  <a:pt x="233785" y="63182"/>
                  <a:pt x="248683" y="63402"/>
                  <a:pt x="262467" y="59267"/>
                </a:cubicBezTo>
                <a:cubicBezTo>
                  <a:pt x="277024" y="54900"/>
                  <a:pt x="290689" y="47978"/>
                  <a:pt x="304800" y="42333"/>
                </a:cubicBezTo>
                <a:cubicBezTo>
                  <a:pt x="352778" y="47978"/>
                  <a:pt x="400910" y="52435"/>
                  <a:pt x="448733" y="59267"/>
                </a:cubicBezTo>
                <a:cubicBezTo>
                  <a:pt x="466886" y="61860"/>
                  <a:pt x="522228" y="79702"/>
                  <a:pt x="533400" y="84667"/>
                </a:cubicBezTo>
                <a:cubicBezTo>
                  <a:pt x="542699" y="88800"/>
                  <a:pt x="549447" y="97592"/>
                  <a:pt x="558800" y="101600"/>
                </a:cubicBezTo>
                <a:cubicBezTo>
                  <a:pt x="569496" y="106184"/>
                  <a:pt x="581926" y="105591"/>
                  <a:pt x="592667" y="110067"/>
                </a:cubicBezTo>
                <a:cubicBezTo>
                  <a:pt x="615968" y="119776"/>
                  <a:pt x="635911" y="137811"/>
                  <a:pt x="660400" y="143933"/>
                </a:cubicBezTo>
                <a:lnTo>
                  <a:pt x="728133" y="160867"/>
                </a:lnTo>
                <a:cubicBezTo>
                  <a:pt x="778933" y="158045"/>
                  <a:pt x="829877" y="157149"/>
                  <a:pt x="880533" y="152400"/>
                </a:cubicBezTo>
                <a:cubicBezTo>
                  <a:pt x="920271" y="148675"/>
                  <a:pt x="999067" y="135467"/>
                  <a:pt x="999067" y="135467"/>
                </a:cubicBezTo>
                <a:cubicBezTo>
                  <a:pt x="1267375" y="145404"/>
                  <a:pt x="1252976" y="149648"/>
                  <a:pt x="1557867" y="135467"/>
                </a:cubicBezTo>
                <a:cubicBezTo>
                  <a:pt x="1640447" y="131626"/>
                  <a:pt x="1532531" y="116942"/>
                  <a:pt x="1642533" y="110067"/>
                </a:cubicBezTo>
                <a:lnTo>
                  <a:pt x="1778000" y="101600"/>
                </a:lnTo>
                <a:cubicBezTo>
                  <a:pt x="1827289" y="95439"/>
                  <a:pt x="1844118" y="95008"/>
                  <a:pt x="1888067" y="84667"/>
                </a:cubicBezTo>
                <a:cubicBezTo>
                  <a:pt x="1922048" y="76672"/>
                  <a:pt x="1989667" y="59267"/>
                  <a:pt x="1989667" y="59267"/>
                </a:cubicBezTo>
                <a:cubicBezTo>
                  <a:pt x="2034431" y="29423"/>
                  <a:pt x="2005194" y="44801"/>
                  <a:pt x="2082800" y="25400"/>
                </a:cubicBezTo>
                <a:lnTo>
                  <a:pt x="2116667" y="16933"/>
                </a:lnTo>
                <a:cubicBezTo>
                  <a:pt x="2130628" y="13443"/>
                  <a:pt x="2144952" y="11589"/>
                  <a:pt x="2159000" y="8467"/>
                </a:cubicBezTo>
                <a:cubicBezTo>
                  <a:pt x="2170359" y="5943"/>
                  <a:pt x="2181578" y="2822"/>
                  <a:pt x="2192867" y="0"/>
                </a:cubicBezTo>
                <a:cubicBezTo>
                  <a:pt x="2271889" y="2822"/>
                  <a:pt x="2351206" y="1086"/>
                  <a:pt x="2429933" y="8467"/>
                </a:cubicBezTo>
                <a:cubicBezTo>
                  <a:pt x="2442499" y="9645"/>
                  <a:pt x="2451982" y="20968"/>
                  <a:pt x="2463800" y="25400"/>
                </a:cubicBezTo>
                <a:cubicBezTo>
                  <a:pt x="2477470" y="30526"/>
                  <a:pt x="2528498" y="40033"/>
                  <a:pt x="2540000" y="42333"/>
                </a:cubicBezTo>
                <a:cubicBezTo>
                  <a:pt x="2641026" y="82745"/>
                  <a:pt x="2524506" y="39116"/>
                  <a:pt x="2624667" y="67733"/>
                </a:cubicBezTo>
                <a:cubicBezTo>
                  <a:pt x="2650411" y="75088"/>
                  <a:pt x="2674566" y="88123"/>
                  <a:pt x="2700867" y="93133"/>
                </a:cubicBezTo>
                <a:cubicBezTo>
                  <a:pt x="2734251" y="99492"/>
                  <a:pt x="2768600" y="98778"/>
                  <a:pt x="2802467" y="101600"/>
                </a:cubicBezTo>
                <a:lnTo>
                  <a:pt x="2895600" y="118533"/>
                </a:lnTo>
                <a:cubicBezTo>
                  <a:pt x="2915285" y="121814"/>
                  <a:pt x="2935143" y="123965"/>
                  <a:pt x="2954867" y="127000"/>
                </a:cubicBezTo>
                <a:cubicBezTo>
                  <a:pt x="3001798" y="134220"/>
                  <a:pt x="3003975" y="135129"/>
                  <a:pt x="3048000" y="143933"/>
                </a:cubicBezTo>
                <a:lnTo>
                  <a:pt x="3378200" y="135467"/>
                </a:lnTo>
                <a:cubicBezTo>
                  <a:pt x="3392940" y="134826"/>
                  <a:pt x="3470705" y="121460"/>
                  <a:pt x="3488267" y="118533"/>
                </a:cubicBezTo>
                <a:lnTo>
                  <a:pt x="3581400" y="127000"/>
                </a:lnTo>
                <a:cubicBezTo>
                  <a:pt x="3604028" y="129382"/>
                  <a:pt x="3626493" y="133203"/>
                  <a:pt x="3649133" y="135467"/>
                </a:cubicBezTo>
                <a:cubicBezTo>
                  <a:pt x="3682948" y="138848"/>
                  <a:pt x="3716866" y="141111"/>
                  <a:pt x="3750733" y="143933"/>
                </a:cubicBezTo>
                <a:cubicBezTo>
                  <a:pt x="3815644" y="141111"/>
                  <a:pt x="3880839" y="142153"/>
                  <a:pt x="3945467" y="135467"/>
                </a:cubicBezTo>
                <a:cubicBezTo>
                  <a:pt x="4030573" y="126663"/>
                  <a:pt x="3967361" y="121965"/>
                  <a:pt x="4021667" y="101600"/>
                </a:cubicBezTo>
                <a:cubicBezTo>
                  <a:pt x="4035141" y="96547"/>
                  <a:pt x="4049889" y="95955"/>
                  <a:pt x="4064000" y="93133"/>
                </a:cubicBezTo>
                <a:cubicBezTo>
                  <a:pt x="4126089" y="95955"/>
                  <a:pt x="4188468" y="94979"/>
                  <a:pt x="4250267" y="101600"/>
                </a:cubicBezTo>
                <a:cubicBezTo>
                  <a:pt x="4268015" y="103502"/>
                  <a:pt x="4284134" y="112889"/>
                  <a:pt x="4301067" y="118533"/>
                </a:cubicBezTo>
                <a:cubicBezTo>
                  <a:pt x="4325312" y="126614"/>
                  <a:pt x="4351908" y="123830"/>
                  <a:pt x="4377267" y="127000"/>
                </a:cubicBezTo>
                <a:cubicBezTo>
                  <a:pt x="4397069" y="129475"/>
                  <a:pt x="4416809" y="132433"/>
                  <a:pt x="4436533" y="135467"/>
                </a:cubicBezTo>
                <a:cubicBezTo>
                  <a:pt x="4453500" y="138077"/>
                  <a:pt x="4470200" y="142862"/>
                  <a:pt x="4487333" y="143933"/>
                </a:cubicBezTo>
                <a:cubicBezTo>
                  <a:pt x="4515500" y="145693"/>
                  <a:pt x="4543778" y="143933"/>
                  <a:pt x="4572000" y="143933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44567" y="23622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3622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2578105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06534" y="2624666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12214" y="2684544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2032" y="2548469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8600" y="2616202"/>
            <a:ext cx="10584" cy="276859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78756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43867" y="3564466"/>
            <a:ext cx="14732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93195" y="3564466"/>
            <a:ext cx="421605" cy="1761067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Autogenic + Allogenic Recharge</a:t>
            </a:r>
          </a:p>
        </p:txBody>
      </p:sp>
      <p:sp>
        <p:nvSpPr>
          <p:cNvPr id="31" name="Freeform 30"/>
          <p:cNvSpPr/>
          <p:nvPr/>
        </p:nvSpPr>
        <p:spPr>
          <a:xfrm>
            <a:off x="5308600" y="538480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1" y="5283199"/>
            <a:ext cx="1960033" cy="7450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78301" y="538479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941894" y="530013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43395" y="5300129"/>
            <a:ext cx="1960033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11595" y="530012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44567" y="3420537"/>
            <a:ext cx="0" cy="176106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72032" y="3420537"/>
            <a:ext cx="0" cy="176106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41894" y="3522136"/>
            <a:ext cx="0" cy="176106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9"/>
            <a:endCxn id="10" idx="24"/>
          </p:cNvCxnSpPr>
          <p:nvPr/>
        </p:nvCxnSpPr>
        <p:spPr>
          <a:xfrm>
            <a:off x="4750076" y="2624666"/>
            <a:ext cx="20891" cy="256318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9" idx="5"/>
          </p:cNvCxnSpPr>
          <p:nvPr/>
        </p:nvCxnSpPr>
        <p:spPr>
          <a:xfrm>
            <a:off x="4109508" y="2585875"/>
            <a:ext cx="5292" cy="2739658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5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90276" y="3094324"/>
            <a:ext cx="2302920" cy="2184431"/>
            <a:chOff x="778920" y="2446898"/>
            <a:chExt cx="3962400" cy="3369733"/>
          </a:xfrm>
        </p:grpSpPr>
        <p:sp>
          <p:nvSpPr>
            <p:cNvPr id="4" name="Rectangle 3"/>
            <p:cNvSpPr/>
            <p:nvPr/>
          </p:nvSpPr>
          <p:spPr>
            <a:xfrm>
              <a:off x="956720" y="3302031"/>
              <a:ext cx="3522133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78920" y="2446898"/>
              <a:ext cx="3962400" cy="855133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1634500" y="1202266"/>
            <a:ext cx="4309100" cy="1422400"/>
          </a:xfrm>
          <a:custGeom>
            <a:avLst/>
            <a:gdLst>
              <a:gd name="connsiteX0" fmla="*/ 168900 w 2200900"/>
              <a:gd name="connsiteY0" fmla="*/ 497863 h 1581596"/>
              <a:gd name="connsiteX1" fmla="*/ 118100 w 2200900"/>
              <a:gd name="connsiteY1" fmla="*/ 506330 h 1581596"/>
              <a:gd name="connsiteX2" fmla="*/ 67300 w 2200900"/>
              <a:gd name="connsiteY2" fmla="*/ 548663 h 1581596"/>
              <a:gd name="connsiteX3" fmla="*/ 58833 w 2200900"/>
              <a:gd name="connsiteY3" fmla="*/ 582530 h 1581596"/>
              <a:gd name="connsiteX4" fmla="*/ 41900 w 2200900"/>
              <a:gd name="connsiteY4" fmla="*/ 616396 h 1581596"/>
              <a:gd name="connsiteX5" fmla="*/ 33433 w 2200900"/>
              <a:gd name="connsiteY5" fmla="*/ 641796 h 1581596"/>
              <a:gd name="connsiteX6" fmla="*/ 41900 w 2200900"/>
              <a:gd name="connsiteY6" fmla="*/ 701063 h 1581596"/>
              <a:gd name="connsiteX7" fmla="*/ 75767 w 2200900"/>
              <a:gd name="connsiteY7" fmla="*/ 768796 h 1581596"/>
              <a:gd name="connsiteX8" fmla="*/ 143500 w 2200900"/>
              <a:gd name="connsiteY8" fmla="*/ 777263 h 1581596"/>
              <a:gd name="connsiteX9" fmla="*/ 185833 w 2200900"/>
              <a:gd name="connsiteY9" fmla="*/ 785730 h 1581596"/>
              <a:gd name="connsiteX10" fmla="*/ 143500 w 2200900"/>
              <a:gd name="connsiteY10" fmla="*/ 802663 h 1581596"/>
              <a:gd name="connsiteX11" fmla="*/ 118100 w 2200900"/>
              <a:gd name="connsiteY11" fmla="*/ 811130 h 1581596"/>
              <a:gd name="connsiteX12" fmla="*/ 58833 w 2200900"/>
              <a:gd name="connsiteY12" fmla="*/ 844996 h 1581596"/>
              <a:gd name="connsiteX13" fmla="*/ 16500 w 2200900"/>
              <a:gd name="connsiteY13" fmla="*/ 887330 h 1581596"/>
              <a:gd name="connsiteX14" fmla="*/ 16500 w 2200900"/>
              <a:gd name="connsiteY14" fmla="*/ 1031263 h 1581596"/>
              <a:gd name="connsiteX15" fmla="*/ 67300 w 2200900"/>
              <a:gd name="connsiteY15" fmla="*/ 1082063 h 1581596"/>
              <a:gd name="connsiteX16" fmla="*/ 101167 w 2200900"/>
              <a:gd name="connsiteY16" fmla="*/ 1132863 h 1581596"/>
              <a:gd name="connsiteX17" fmla="*/ 177367 w 2200900"/>
              <a:gd name="connsiteY17" fmla="*/ 1175196 h 1581596"/>
              <a:gd name="connsiteX18" fmla="*/ 228167 w 2200900"/>
              <a:gd name="connsiteY18" fmla="*/ 1209063 h 1581596"/>
              <a:gd name="connsiteX19" fmla="*/ 278967 w 2200900"/>
              <a:gd name="connsiteY19" fmla="*/ 1175196 h 1581596"/>
              <a:gd name="connsiteX20" fmla="*/ 329767 w 2200900"/>
              <a:gd name="connsiteY20" fmla="*/ 1158263 h 1581596"/>
              <a:gd name="connsiteX21" fmla="*/ 380567 w 2200900"/>
              <a:gd name="connsiteY21" fmla="*/ 1175196 h 1581596"/>
              <a:gd name="connsiteX22" fmla="*/ 414433 w 2200900"/>
              <a:gd name="connsiteY22" fmla="*/ 1259863 h 1581596"/>
              <a:gd name="connsiteX23" fmla="*/ 439833 w 2200900"/>
              <a:gd name="connsiteY23" fmla="*/ 1319130 h 1581596"/>
              <a:gd name="connsiteX24" fmla="*/ 482167 w 2200900"/>
              <a:gd name="connsiteY24" fmla="*/ 1352996 h 1581596"/>
              <a:gd name="connsiteX25" fmla="*/ 490633 w 2200900"/>
              <a:gd name="connsiteY25" fmla="*/ 1378396 h 1581596"/>
              <a:gd name="connsiteX26" fmla="*/ 532967 w 2200900"/>
              <a:gd name="connsiteY26" fmla="*/ 1420730 h 1581596"/>
              <a:gd name="connsiteX27" fmla="*/ 566833 w 2200900"/>
              <a:gd name="connsiteY27" fmla="*/ 1429196 h 1581596"/>
              <a:gd name="connsiteX28" fmla="*/ 651500 w 2200900"/>
              <a:gd name="connsiteY28" fmla="*/ 1463063 h 1581596"/>
              <a:gd name="connsiteX29" fmla="*/ 812367 w 2200900"/>
              <a:gd name="connsiteY29" fmla="*/ 1513863 h 1581596"/>
              <a:gd name="connsiteX30" fmla="*/ 888567 w 2200900"/>
              <a:gd name="connsiteY30" fmla="*/ 1522330 h 1581596"/>
              <a:gd name="connsiteX31" fmla="*/ 913967 w 2200900"/>
              <a:gd name="connsiteY31" fmla="*/ 1454596 h 1581596"/>
              <a:gd name="connsiteX32" fmla="*/ 930900 w 2200900"/>
              <a:gd name="connsiteY32" fmla="*/ 1429196 h 1581596"/>
              <a:gd name="connsiteX33" fmla="*/ 939367 w 2200900"/>
              <a:gd name="connsiteY33" fmla="*/ 1403796 h 1581596"/>
              <a:gd name="connsiteX34" fmla="*/ 973233 w 2200900"/>
              <a:gd name="connsiteY34" fmla="*/ 1386863 h 1581596"/>
              <a:gd name="connsiteX35" fmla="*/ 1125633 w 2200900"/>
              <a:gd name="connsiteY35" fmla="*/ 1437663 h 1581596"/>
              <a:gd name="connsiteX36" fmla="*/ 1261100 w 2200900"/>
              <a:gd name="connsiteY36" fmla="*/ 1496930 h 1581596"/>
              <a:gd name="connsiteX37" fmla="*/ 1438900 w 2200900"/>
              <a:gd name="connsiteY37" fmla="*/ 1539263 h 1581596"/>
              <a:gd name="connsiteX38" fmla="*/ 1515100 w 2200900"/>
              <a:gd name="connsiteY38" fmla="*/ 1564663 h 1581596"/>
              <a:gd name="connsiteX39" fmla="*/ 1591300 w 2200900"/>
              <a:gd name="connsiteY39" fmla="*/ 1581596 h 1581596"/>
              <a:gd name="connsiteX40" fmla="*/ 1862233 w 2200900"/>
              <a:gd name="connsiteY40" fmla="*/ 1573130 h 1581596"/>
              <a:gd name="connsiteX41" fmla="*/ 1887633 w 2200900"/>
              <a:gd name="connsiteY41" fmla="*/ 1564663 h 1581596"/>
              <a:gd name="connsiteX42" fmla="*/ 1904567 w 2200900"/>
              <a:gd name="connsiteY42" fmla="*/ 1547730 h 1581596"/>
              <a:gd name="connsiteX43" fmla="*/ 1879167 w 2200900"/>
              <a:gd name="connsiteY43" fmla="*/ 1420730 h 1581596"/>
              <a:gd name="connsiteX44" fmla="*/ 1870700 w 2200900"/>
              <a:gd name="connsiteY44" fmla="*/ 1369930 h 1581596"/>
              <a:gd name="connsiteX45" fmla="*/ 1811433 w 2200900"/>
              <a:gd name="connsiteY45" fmla="*/ 1276796 h 1581596"/>
              <a:gd name="connsiteX46" fmla="*/ 1752167 w 2200900"/>
              <a:gd name="connsiteY46" fmla="*/ 1158263 h 1581596"/>
              <a:gd name="connsiteX47" fmla="*/ 1743700 w 2200900"/>
              <a:gd name="connsiteY47" fmla="*/ 1124396 h 1581596"/>
              <a:gd name="connsiteX48" fmla="*/ 1718300 w 2200900"/>
              <a:gd name="connsiteY48" fmla="*/ 1073596 h 1581596"/>
              <a:gd name="connsiteX49" fmla="*/ 1836833 w 2200900"/>
              <a:gd name="connsiteY49" fmla="*/ 1065130 h 1581596"/>
              <a:gd name="connsiteX50" fmla="*/ 1879167 w 2200900"/>
              <a:gd name="connsiteY50" fmla="*/ 1048196 h 1581596"/>
              <a:gd name="connsiteX51" fmla="*/ 1955367 w 2200900"/>
              <a:gd name="connsiteY51" fmla="*/ 1039730 h 1581596"/>
              <a:gd name="connsiteX52" fmla="*/ 1997700 w 2200900"/>
              <a:gd name="connsiteY52" fmla="*/ 1031263 h 1581596"/>
              <a:gd name="connsiteX53" fmla="*/ 2048500 w 2200900"/>
              <a:gd name="connsiteY53" fmla="*/ 1005863 h 1581596"/>
              <a:gd name="connsiteX54" fmla="*/ 2107767 w 2200900"/>
              <a:gd name="connsiteY54" fmla="*/ 980463 h 1581596"/>
              <a:gd name="connsiteX55" fmla="*/ 2158567 w 2200900"/>
              <a:gd name="connsiteY55" fmla="*/ 921196 h 1581596"/>
              <a:gd name="connsiteX56" fmla="*/ 2167033 w 2200900"/>
              <a:gd name="connsiteY56" fmla="*/ 878863 h 1581596"/>
              <a:gd name="connsiteX57" fmla="*/ 2192433 w 2200900"/>
              <a:gd name="connsiteY57" fmla="*/ 836530 h 1581596"/>
              <a:gd name="connsiteX58" fmla="*/ 2200900 w 2200900"/>
              <a:gd name="connsiteY58" fmla="*/ 734930 h 1581596"/>
              <a:gd name="connsiteX59" fmla="*/ 2192433 w 2200900"/>
              <a:gd name="connsiteY59" fmla="*/ 557130 h 1581596"/>
              <a:gd name="connsiteX60" fmla="*/ 2167033 w 2200900"/>
              <a:gd name="connsiteY60" fmla="*/ 548663 h 1581596"/>
              <a:gd name="connsiteX61" fmla="*/ 2107767 w 2200900"/>
              <a:gd name="connsiteY61" fmla="*/ 531730 h 1581596"/>
              <a:gd name="connsiteX62" fmla="*/ 1963833 w 2200900"/>
              <a:gd name="connsiteY62" fmla="*/ 506330 h 1581596"/>
              <a:gd name="connsiteX63" fmla="*/ 1811433 w 2200900"/>
              <a:gd name="connsiteY63" fmla="*/ 489396 h 1581596"/>
              <a:gd name="connsiteX64" fmla="*/ 1802967 w 2200900"/>
              <a:gd name="connsiteY64" fmla="*/ 396263 h 1581596"/>
              <a:gd name="connsiteX65" fmla="*/ 1786033 w 2200900"/>
              <a:gd name="connsiteY65" fmla="*/ 370863 h 1581596"/>
              <a:gd name="connsiteX66" fmla="*/ 1769100 w 2200900"/>
              <a:gd name="connsiteY66" fmla="*/ 328530 h 1581596"/>
              <a:gd name="connsiteX67" fmla="*/ 1760633 w 2200900"/>
              <a:gd name="connsiteY67" fmla="*/ 303130 h 1581596"/>
              <a:gd name="connsiteX68" fmla="*/ 1743700 w 2200900"/>
              <a:gd name="connsiteY68" fmla="*/ 277730 h 1581596"/>
              <a:gd name="connsiteX69" fmla="*/ 1726767 w 2200900"/>
              <a:gd name="connsiteY69" fmla="*/ 243863 h 1581596"/>
              <a:gd name="connsiteX70" fmla="*/ 1701367 w 2200900"/>
              <a:gd name="connsiteY70" fmla="*/ 218463 h 1581596"/>
              <a:gd name="connsiteX71" fmla="*/ 1659033 w 2200900"/>
              <a:gd name="connsiteY71" fmla="*/ 167663 h 1581596"/>
              <a:gd name="connsiteX72" fmla="*/ 1633633 w 2200900"/>
              <a:gd name="connsiteY72" fmla="*/ 159196 h 1581596"/>
              <a:gd name="connsiteX73" fmla="*/ 1599767 w 2200900"/>
              <a:gd name="connsiteY73" fmla="*/ 142263 h 1581596"/>
              <a:gd name="connsiteX74" fmla="*/ 1532033 w 2200900"/>
              <a:gd name="connsiteY74" fmla="*/ 116863 h 1581596"/>
              <a:gd name="connsiteX75" fmla="*/ 1345767 w 2200900"/>
              <a:gd name="connsiteY75" fmla="*/ 133796 h 1581596"/>
              <a:gd name="connsiteX76" fmla="*/ 1286500 w 2200900"/>
              <a:gd name="connsiteY76" fmla="*/ 167663 h 1581596"/>
              <a:gd name="connsiteX77" fmla="*/ 1218767 w 2200900"/>
              <a:gd name="connsiteY77" fmla="*/ 193063 h 1581596"/>
              <a:gd name="connsiteX78" fmla="*/ 1176433 w 2200900"/>
              <a:gd name="connsiteY78" fmla="*/ 218463 h 1581596"/>
              <a:gd name="connsiteX79" fmla="*/ 1151033 w 2200900"/>
              <a:gd name="connsiteY79" fmla="*/ 235396 h 1581596"/>
              <a:gd name="connsiteX80" fmla="*/ 1117167 w 2200900"/>
              <a:gd name="connsiteY80" fmla="*/ 252330 h 1581596"/>
              <a:gd name="connsiteX81" fmla="*/ 1074833 w 2200900"/>
              <a:gd name="connsiteY81" fmla="*/ 294663 h 1581596"/>
              <a:gd name="connsiteX82" fmla="*/ 1066367 w 2200900"/>
              <a:gd name="connsiteY82" fmla="*/ 320063 h 1581596"/>
              <a:gd name="connsiteX83" fmla="*/ 1049433 w 2200900"/>
              <a:gd name="connsiteY83" fmla="*/ 286196 h 1581596"/>
              <a:gd name="connsiteX84" fmla="*/ 1024033 w 2200900"/>
              <a:gd name="connsiteY84" fmla="*/ 235396 h 1581596"/>
              <a:gd name="connsiteX85" fmla="*/ 1015567 w 2200900"/>
              <a:gd name="connsiteY85" fmla="*/ 193063 h 1581596"/>
              <a:gd name="connsiteX86" fmla="*/ 998633 w 2200900"/>
              <a:gd name="connsiteY86" fmla="*/ 176130 h 1581596"/>
              <a:gd name="connsiteX87" fmla="*/ 981700 w 2200900"/>
              <a:gd name="connsiteY87" fmla="*/ 150730 h 1581596"/>
              <a:gd name="connsiteX88" fmla="*/ 973233 w 2200900"/>
              <a:gd name="connsiteY88" fmla="*/ 125330 h 1581596"/>
              <a:gd name="connsiteX89" fmla="*/ 939367 w 2200900"/>
              <a:gd name="connsiteY89" fmla="*/ 99930 h 1581596"/>
              <a:gd name="connsiteX90" fmla="*/ 922433 w 2200900"/>
              <a:gd name="connsiteY90" fmla="*/ 74530 h 1581596"/>
              <a:gd name="connsiteX91" fmla="*/ 888567 w 2200900"/>
              <a:gd name="connsiteY91" fmla="*/ 66063 h 1581596"/>
              <a:gd name="connsiteX92" fmla="*/ 871633 w 2200900"/>
              <a:gd name="connsiteY92" fmla="*/ 49130 h 1581596"/>
              <a:gd name="connsiteX93" fmla="*/ 736167 w 2200900"/>
              <a:gd name="connsiteY93" fmla="*/ 15263 h 1581596"/>
              <a:gd name="connsiteX94" fmla="*/ 329767 w 2200900"/>
              <a:gd name="connsiteY94" fmla="*/ 57596 h 1581596"/>
              <a:gd name="connsiteX95" fmla="*/ 312833 w 2200900"/>
              <a:gd name="connsiteY95" fmla="*/ 74530 h 1581596"/>
              <a:gd name="connsiteX96" fmla="*/ 295900 w 2200900"/>
              <a:gd name="connsiteY96" fmla="*/ 108396 h 1581596"/>
              <a:gd name="connsiteX97" fmla="*/ 304367 w 2200900"/>
              <a:gd name="connsiteY97" fmla="*/ 218463 h 1581596"/>
              <a:gd name="connsiteX98" fmla="*/ 321300 w 2200900"/>
              <a:gd name="connsiteY98" fmla="*/ 243863 h 1581596"/>
              <a:gd name="connsiteX99" fmla="*/ 338233 w 2200900"/>
              <a:gd name="connsiteY99" fmla="*/ 277730 h 1581596"/>
              <a:gd name="connsiteX100" fmla="*/ 397500 w 2200900"/>
              <a:gd name="connsiteY100" fmla="*/ 353930 h 1581596"/>
              <a:gd name="connsiteX101" fmla="*/ 405967 w 2200900"/>
              <a:gd name="connsiteY101" fmla="*/ 379330 h 1581596"/>
              <a:gd name="connsiteX102" fmla="*/ 278967 w 2200900"/>
              <a:gd name="connsiteY102" fmla="*/ 370863 h 1581596"/>
              <a:gd name="connsiteX103" fmla="*/ 185833 w 2200900"/>
              <a:gd name="connsiteY103" fmla="*/ 379330 h 1581596"/>
              <a:gd name="connsiteX104" fmla="*/ 168900 w 2200900"/>
              <a:gd name="connsiteY104" fmla="*/ 404730 h 1581596"/>
              <a:gd name="connsiteX105" fmla="*/ 168900 w 2200900"/>
              <a:gd name="connsiteY105" fmla="*/ 514796 h 1581596"/>
              <a:gd name="connsiteX106" fmla="*/ 168900 w 2200900"/>
              <a:gd name="connsiteY106" fmla="*/ 497863 h 158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200900" h="1581596">
                <a:moveTo>
                  <a:pt x="168900" y="497863"/>
                </a:moveTo>
                <a:cubicBezTo>
                  <a:pt x="160433" y="496452"/>
                  <a:pt x="134386" y="500901"/>
                  <a:pt x="118100" y="506330"/>
                </a:cubicBezTo>
                <a:cubicBezTo>
                  <a:pt x="100418" y="512224"/>
                  <a:pt x="79090" y="536873"/>
                  <a:pt x="67300" y="548663"/>
                </a:cubicBezTo>
                <a:cubicBezTo>
                  <a:pt x="64478" y="559952"/>
                  <a:pt x="62919" y="571634"/>
                  <a:pt x="58833" y="582530"/>
                </a:cubicBezTo>
                <a:cubicBezTo>
                  <a:pt x="54401" y="594348"/>
                  <a:pt x="46872" y="604795"/>
                  <a:pt x="41900" y="616396"/>
                </a:cubicBezTo>
                <a:cubicBezTo>
                  <a:pt x="38384" y="624599"/>
                  <a:pt x="36255" y="633329"/>
                  <a:pt x="33433" y="641796"/>
                </a:cubicBezTo>
                <a:cubicBezTo>
                  <a:pt x="36255" y="661552"/>
                  <a:pt x="37413" y="681618"/>
                  <a:pt x="41900" y="701063"/>
                </a:cubicBezTo>
                <a:cubicBezTo>
                  <a:pt x="43457" y="707808"/>
                  <a:pt x="54217" y="762331"/>
                  <a:pt x="75767" y="768796"/>
                </a:cubicBezTo>
                <a:cubicBezTo>
                  <a:pt x="97561" y="775334"/>
                  <a:pt x="121011" y="773803"/>
                  <a:pt x="143500" y="777263"/>
                </a:cubicBezTo>
                <a:cubicBezTo>
                  <a:pt x="157723" y="779451"/>
                  <a:pt x="171722" y="782908"/>
                  <a:pt x="185833" y="785730"/>
                </a:cubicBezTo>
                <a:cubicBezTo>
                  <a:pt x="171722" y="791374"/>
                  <a:pt x="157730" y="797327"/>
                  <a:pt x="143500" y="802663"/>
                </a:cubicBezTo>
                <a:cubicBezTo>
                  <a:pt x="135144" y="805797"/>
                  <a:pt x="126303" y="807614"/>
                  <a:pt x="118100" y="811130"/>
                </a:cubicBezTo>
                <a:cubicBezTo>
                  <a:pt x="102788" y="817692"/>
                  <a:pt x="72438" y="833092"/>
                  <a:pt x="58833" y="844996"/>
                </a:cubicBezTo>
                <a:cubicBezTo>
                  <a:pt x="43814" y="858137"/>
                  <a:pt x="16500" y="887330"/>
                  <a:pt x="16500" y="887330"/>
                </a:cubicBezTo>
                <a:cubicBezTo>
                  <a:pt x="-592" y="938604"/>
                  <a:pt x="-9920" y="955778"/>
                  <a:pt x="16500" y="1031263"/>
                </a:cubicBezTo>
                <a:cubicBezTo>
                  <a:pt x="24411" y="1053866"/>
                  <a:pt x="54016" y="1062138"/>
                  <a:pt x="67300" y="1082063"/>
                </a:cubicBezTo>
                <a:lnTo>
                  <a:pt x="101167" y="1132863"/>
                </a:lnTo>
                <a:cubicBezTo>
                  <a:pt x="106484" y="1140838"/>
                  <a:pt x="165472" y="1169249"/>
                  <a:pt x="177367" y="1175196"/>
                </a:cubicBezTo>
                <a:cubicBezTo>
                  <a:pt x="184419" y="1182248"/>
                  <a:pt x="209788" y="1215189"/>
                  <a:pt x="228167" y="1209063"/>
                </a:cubicBezTo>
                <a:cubicBezTo>
                  <a:pt x="247474" y="1202627"/>
                  <a:pt x="259660" y="1181632"/>
                  <a:pt x="278967" y="1175196"/>
                </a:cubicBezTo>
                <a:lnTo>
                  <a:pt x="329767" y="1158263"/>
                </a:lnTo>
                <a:cubicBezTo>
                  <a:pt x="346700" y="1163907"/>
                  <a:pt x="366288" y="1164486"/>
                  <a:pt x="380567" y="1175196"/>
                </a:cubicBezTo>
                <a:cubicBezTo>
                  <a:pt x="391640" y="1183501"/>
                  <a:pt x="413084" y="1255817"/>
                  <a:pt x="414433" y="1259863"/>
                </a:cubicBezTo>
                <a:cubicBezTo>
                  <a:pt x="421958" y="1282438"/>
                  <a:pt x="425886" y="1298210"/>
                  <a:pt x="439833" y="1319130"/>
                </a:cubicBezTo>
                <a:cubicBezTo>
                  <a:pt x="449483" y="1333606"/>
                  <a:pt x="468582" y="1343939"/>
                  <a:pt x="482167" y="1352996"/>
                </a:cubicBezTo>
                <a:cubicBezTo>
                  <a:pt x="484989" y="1361463"/>
                  <a:pt x="486642" y="1370414"/>
                  <a:pt x="490633" y="1378396"/>
                </a:cubicBezTo>
                <a:cubicBezTo>
                  <a:pt x="500895" y="1398920"/>
                  <a:pt x="511417" y="1411494"/>
                  <a:pt x="532967" y="1420730"/>
                </a:cubicBezTo>
                <a:cubicBezTo>
                  <a:pt x="543662" y="1425314"/>
                  <a:pt x="555544" y="1426374"/>
                  <a:pt x="566833" y="1429196"/>
                </a:cubicBezTo>
                <a:cubicBezTo>
                  <a:pt x="662898" y="1486834"/>
                  <a:pt x="556835" y="1429652"/>
                  <a:pt x="651500" y="1463063"/>
                </a:cubicBezTo>
                <a:cubicBezTo>
                  <a:pt x="807926" y="1518272"/>
                  <a:pt x="696978" y="1497378"/>
                  <a:pt x="812367" y="1513863"/>
                </a:cubicBezTo>
                <a:cubicBezTo>
                  <a:pt x="835870" y="1525615"/>
                  <a:pt x="860349" y="1546517"/>
                  <a:pt x="888567" y="1522330"/>
                </a:cubicBezTo>
                <a:cubicBezTo>
                  <a:pt x="899483" y="1512973"/>
                  <a:pt x="906173" y="1470184"/>
                  <a:pt x="913967" y="1454596"/>
                </a:cubicBezTo>
                <a:cubicBezTo>
                  <a:pt x="918518" y="1445495"/>
                  <a:pt x="926349" y="1438297"/>
                  <a:pt x="930900" y="1429196"/>
                </a:cubicBezTo>
                <a:cubicBezTo>
                  <a:pt x="934891" y="1421214"/>
                  <a:pt x="933056" y="1410107"/>
                  <a:pt x="939367" y="1403796"/>
                </a:cubicBezTo>
                <a:cubicBezTo>
                  <a:pt x="948291" y="1394872"/>
                  <a:pt x="961944" y="1392507"/>
                  <a:pt x="973233" y="1386863"/>
                </a:cubicBezTo>
                <a:cubicBezTo>
                  <a:pt x="1039398" y="1406712"/>
                  <a:pt x="1064354" y="1412130"/>
                  <a:pt x="1125633" y="1437663"/>
                </a:cubicBezTo>
                <a:cubicBezTo>
                  <a:pt x="1171130" y="1456620"/>
                  <a:pt x="1213891" y="1482767"/>
                  <a:pt x="1261100" y="1496930"/>
                </a:cubicBezTo>
                <a:cubicBezTo>
                  <a:pt x="1531501" y="1578050"/>
                  <a:pt x="1150244" y="1467099"/>
                  <a:pt x="1438900" y="1539263"/>
                </a:cubicBezTo>
                <a:cubicBezTo>
                  <a:pt x="1464875" y="1545757"/>
                  <a:pt x="1489303" y="1557497"/>
                  <a:pt x="1515100" y="1564663"/>
                </a:cubicBezTo>
                <a:cubicBezTo>
                  <a:pt x="1540170" y="1571627"/>
                  <a:pt x="1565900" y="1575952"/>
                  <a:pt x="1591300" y="1581596"/>
                </a:cubicBezTo>
                <a:cubicBezTo>
                  <a:pt x="1681611" y="1578774"/>
                  <a:pt x="1772025" y="1578285"/>
                  <a:pt x="1862233" y="1573130"/>
                </a:cubicBezTo>
                <a:cubicBezTo>
                  <a:pt x="1871143" y="1572621"/>
                  <a:pt x="1879980" y="1569255"/>
                  <a:pt x="1887633" y="1564663"/>
                </a:cubicBezTo>
                <a:cubicBezTo>
                  <a:pt x="1894478" y="1560556"/>
                  <a:pt x="1898922" y="1553374"/>
                  <a:pt x="1904567" y="1547730"/>
                </a:cubicBezTo>
                <a:cubicBezTo>
                  <a:pt x="1885145" y="1353517"/>
                  <a:pt x="1911693" y="1539993"/>
                  <a:pt x="1879167" y="1420730"/>
                </a:cubicBezTo>
                <a:cubicBezTo>
                  <a:pt x="1874650" y="1404168"/>
                  <a:pt x="1875633" y="1386373"/>
                  <a:pt x="1870700" y="1369930"/>
                </a:cubicBezTo>
                <a:cubicBezTo>
                  <a:pt x="1862075" y="1341178"/>
                  <a:pt x="1824239" y="1294724"/>
                  <a:pt x="1811433" y="1276796"/>
                </a:cubicBezTo>
                <a:cubicBezTo>
                  <a:pt x="1793832" y="1188785"/>
                  <a:pt x="1817628" y="1279834"/>
                  <a:pt x="1752167" y="1158263"/>
                </a:cubicBezTo>
                <a:cubicBezTo>
                  <a:pt x="1746650" y="1148017"/>
                  <a:pt x="1746897" y="1135585"/>
                  <a:pt x="1743700" y="1124396"/>
                </a:cubicBezTo>
                <a:cubicBezTo>
                  <a:pt x="1734937" y="1093725"/>
                  <a:pt x="1736853" y="1101425"/>
                  <a:pt x="1718300" y="1073596"/>
                </a:cubicBezTo>
                <a:cubicBezTo>
                  <a:pt x="1757811" y="1070774"/>
                  <a:pt x="1797706" y="1071308"/>
                  <a:pt x="1836833" y="1065130"/>
                </a:cubicBezTo>
                <a:cubicBezTo>
                  <a:pt x="1851845" y="1062760"/>
                  <a:pt x="1864306" y="1051380"/>
                  <a:pt x="1879167" y="1048196"/>
                </a:cubicBezTo>
                <a:cubicBezTo>
                  <a:pt x="1904156" y="1042841"/>
                  <a:pt x="1930068" y="1043344"/>
                  <a:pt x="1955367" y="1039730"/>
                </a:cubicBezTo>
                <a:cubicBezTo>
                  <a:pt x="1969613" y="1037695"/>
                  <a:pt x="1983589" y="1034085"/>
                  <a:pt x="1997700" y="1031263"/>
                </a:cubicBezTo>
                <a:cubicBezTo>
                  <a:pt x="2014633" y="1022796"/>
                  <a:pt x="2031310" y="1013797"/>
                  <a:pt x="2048500" y="1005863"/>
                </a:cubicBezTo>
                <a:cubicBezTo>
                  <a:pt x="2068015" y="996856"/>
                  <a:pt x="2089336" y="991521"/>
                  <a:pt x="2107767" y="980463"/>
                </a:cubicBezTo>
                <a:cubicBezTo>
                  <a:pt x="2123848" y="970814"/>
                  <a:pt x="2148725" y="934319"/>
                  <a:pt x="2158567" y="921196"/>
                </a:cubicBezTo>
                <a:cubicBezTo>
                  <a:pt x="2161389" y="907085"/>
                  <a:pt x="2161689" y="892224"/>
                  <a:pt x="2167033" y="878863"/>
                </a:cubicBezTo>
                <a:cubicBezTo>
                  <a:pt x="2173145" y="863584"/>
                  <a:pt x="2188664" y="852549"/>
                  <a:pt x="2192433" y="836530"/>
                </a:cubicBezTo>
                <a:cubicBezTo>
                  <a:pt x="2200217" y="803449"/>
                  <a:pt x="2198078" y="768797"/>
                  <a:pt x="2200900" y="734930"/>
                </a:cubicBezTo>
                <a:cubicBezTo>
                  <a:pt x="2198078" y="675663"/>
                  <a:pt x="2203047" y="615507"/>
                  <a:pt x="2192433" y="557130"/>
                </a:cubicBezTo>
                <a:cubicBezTo>
                  <a:pt x="2190836" y="548349"/>
                  <a:pt x="2175614" y="551115"/>
                  <a:pt x="2167033" y="548663"/>
                </a:cubicBezTo>
                <a:cubicBezTo>
                  <a:pt x="2145562" y="542528"/>
                  <a:pt x="2128059" y="540427"/>
                  <a:pt x="2107767" y="531730"/>
                </a:cubicBezTo>
                <a:cubicBezTo>
                  <a:pt x="2024090" y="495869"/>
                  <a:pt x="2135748" y="522967"/>
                  <a:pt x="1963833" y="506330"/>
                </a:cubicBezTo>
                <a:cubicBezTo>
                  <a:pt x="1912958" y="501407"/>
                  <a:pt x="1862233" y="495041"/>
                  <a:pt x="1811433" y="489396"/>
                </a:cubicBezTo>
                <a:cubicBezTo>
                  <a:pt x="1808611" y="458352"/>
                  <a:pt x="1809499" y="426743"/>
                  <a:pt x="1802967" y="396263"/>
                </a:cubicBezTo>
                <a:cubicBezTo>
                  <a:pt x="1800835" y="386313"/>
                  <a:pt x="1790584" y="379964"/>
                  <a:pt x="1786033" y="370863"/>
                </a:cubicBezTo>
                <a:cubicBezTo>
                  <a:pt x="1779236" y="357270"/>
                  <a:pt x="1774436" y="342760"/>
                  <a:pt x="1769100" y="328530"/>
                </a:cubicBezTo>
                <a:cubicBezTo>
                  <a:pt x="1765966" y="320174"/>
                  <a:pt x="1764624" y="311112"/>
                  <a:pt x="1760633" y="303130"/>
                </a:cubicBezTo>
                <a:cubicBezTo>
                  <a:pt x="1756082" y="294029"/>
                  <a:pt x="1748748" y="286565"/>
                  <a:pt x="1743700" y="277730"/>
                </a:cubicBezTo>
                <a:cubicBezTo>
                  <a:pt x="1737438" y="266771"/>
                  <a:pt x="1734103" y="254134"/>
                  <a:pt x="1726767" y="243863"/>
                </a:cubicBezTo>
                <a:cubicBezTo>
                  <a:pt x="1719808" y="234120"/>
                  <a:pt x="1709032" y="227661"/>
                  <a:pt x="1701367" y="218463"/>
                </a:cubicBezTo>
                <a:cubicBezTo>
                  <a:pt x="1681844" y="195036"/>
                  <a:pt x="1686859" y="186214"/>
                  <a:pt x="1659033" y="167663"/>
                </a:cubicBezTo>
                <a:cubicBezTo>
                  <a:pt x="1651607" y="162712"/>
                  <a:pt x="1641836" y="162712"/>
                  <a:pt x="1633633" y="159196"/>
                </a:cubicBezTo>
                <a:cubicBezTo>
                  <a:pt x="1622032" y="154224"/>
                  <a:pt x="1611300" y="147389"/>
                  <a:pt x="1599767" y="142263"/>
                </a:cubicBezTo>
                <a:cubicBezTo>
                  <a:pt x="1569401" y="128767"/>
                  <a:pt x="1559957" y="126172"/>
                  <a:pt x="1532033" y="116863"/>
                </a:cubicBezTo>
                <a:cubicBezTo>
                  <a:pt x="1469944" y="122507"/>
                  <a:pt x="1406819" y="121165"/>
                  <a:pt x="1345767" y="133796"/>
                </a:cubicBezTo>
                <a:cubicBezTo>
                  <a:pt x="1323485" y="138406"/>
                  <a:pt x="1307214" y="158247"/>
                  <a:pt x="1286500" y="167663"/>
                </a:cubicBezTo>
                <a:cubicBezTo>
                  <a:pt x="1169458" y="220864"/>
                  <a:pt x="1339973" y="125727"/>
                  <a:pt x="1218767" y="193063"/>
                </a:cubicBezTo>
                <a:cubicBezTo>
                  <a:pt x="1204381" y="201055"/>
                  <a:pt x="1190388" y="209741"/>
                  <a:pt x="1176433" y="218463"/>
                </a:cubicBezTo>
                <a:cubicBezTo>
                  <a:pt x="1167804" y="223856"/>
                  <a:pt x="1159868" y="230347"/>
                  <a:pt x="1151033" y="235396"/>
                </a:cubicBezTo>
                <a:cubicBezTo>
                  <a:pt x="1140075" y="241658"/>
                  <a:pt x="1127130" y="244581"/>
                  <a:pt x="1117167" y="252330"/>
                </a:cubicBezTo>
                <a:cubicBezTo>
                  <a:pt x="1101415" y="264582"/>
                  <a:pt x="1074833" y="294663"/>
                  <a:pt x="1074833" y="294663"/>
                </a:cubicBezTo>
                <a:cubicBezTo>
                  <a:pt x="1072011" y="303130"/>
                  <a:pt x="1074834" y="322885"/>
                  <a:pt x="1066367" y="320063"/>
                </a:cubicBezTo>
                <a:cubicBezTo>
                  <a:pt x="1054393" y="316072"/>
                  <a:pt x="1054405" y="297797"/>
                  <a:pt x="1049433" y="286196"/>
                </a:cubicBezTo>
                <a:cubicBezTo>
                  <a:pt x="1028400" y="237119"/>
                  <a:pt x="1056578" y="284211"/>
                  <a:pt x="1024033" y="235396"/>
                </a:cubicBezTo>
                <a:cubicBezTo>
                  <a:pt x="1021211" y="221285"/>
                  <a:pt x="1021236" y="206290"/>
                  <a:pt x="1015567" y="193063"/>
                </a:cubicBezTo>
                <a:cubicBezTo>
                  <a:pt x="1012422" y="185726"/>
                  <a:pt x="1003620" y="182363"/>
                  <a:pt x="998633" y="176130"/>
                </a:cubicBezTo>
                <a:cubicBezTo>
                  <a:pt x="992276" y="168184"/>
                  <a:pt x="986251" y="159831"/>
                  <a:pt x="981700" y="150730"/>
                </a:cubicBezTo>
                <a:cubicBezTo>
                  <a:pt x="977709" y="142748"/>
                  <a:pt x="978946" y="132186"/>
                  <a:pt x="973233" y="125330"/>
                </a:cubicBezTo>
                <a:cubicBezTo>
                  <a:pt x="964199" y="114490"/>
                  <a:pt x="949345" y="109908"/>
                  <a:pt x="939367" y="99930"/>
                </a:cubicBezTo>
                <a:cubicBezTo>
                  <a:pt x="932172" y="92735"/>
                  <a:pt x="930900" y="80175"/>
                  <a:pt x="922433" y="74530"/>
                </a:cubicBezTo>
                <a:cubicBezTo>
                  <a:pt x="912751" y="68075"/>
                  <a:pt x="899856" y="68885"/>
                  <a:pt x="888567" y="66063"/>
                </a:cubicBezTo>
                <a:cubicBezTo>
                  <a:pt x="882922" y="60419"/>
                  <a:pt x="878900" y="52433"/>
                  <a:pt x="871633" y="49130"/>
                </a:cubicBezTo>
                <a:cubicBezTo>
                  <a:pt x="813496" y="22705"/>
                  <a:pt x="794363" y="23577"/>
                  <a:pt x="736167" y="15263"/>
                </a:cubicBezTo>
                <a:cubicBezTo>
                  <a:pt x="657555" y="17135"/>
                  <a:pt x="428186" y="-40823"/>
                  <a:pt x="329767" y="57596"/>
                </a:cubicBezTo>
                <a:cubicBezTo>
                  <a:pt x="324122" y="63241"/>
                  <a:pt x="317261" y="67888"/>
                  <a:pt x="312833" y="74530"/>
                </a:cubicBezTo>
                <a:cubicBezTo>
                  <a:pt x="305832" y="85031"/>
                  <a:pt x="301544" y="97107"/>
                  <a:pt x="295900" y="108396"/>
                </a:cubicBezTo>
                <a:cubicBezTo>
                  <a:pt x="298722" y="145085"/>
                  <a:pt x="297586" y="182296"/>
                  <a:pt x="304367" y="218463"/>
                </a:cubicBezTo>
                <a:cubicBezTo>
                  <a:pt x="306242" y="228464"/>
                  <a:pt x="316252" y="235028"/>
                  <a:pt x="321300" y="243863"/>
                </a:cubicBezTo>
                <a:cubicBezTo>
                  <a:pt x="327562" y="254822"/>
                  <a:pt x="331739" y="266907"/>
                  <a:pt x="338233" y="277730"/>
                </a:cubicBezTo>
                <a:cubicBezTo>
                  <a:pt x="368613" y="328364"/>
                  <a:pt x="363668" y="320098"/>
                  <a:pt x="397500" y="353930"/>
                </a:cubicBezTo>
                <a:cubicBezTo>
                  <a:pt x="400322" y="362397"/>
                  <a:pt x="414802" y="378068"/>
                  <a:pt x="405967" y="379330"/>
                </a:cubicBezTo>
                <a:cubicBezTo>
                  <a:pt x="363966" y="385330"/>
                  <a:pt x="321394" y="370863"/>
                  <a:pt x="278967" y="370863"/>
                </a:cubicBezTo>
                <a:cubicBezTo>
                  <a:pt x="247794" y="370863"/>
                  <a:pt x="216878" y="376508"/>
                  <a:pt x="185833" y="379330"/>
                </a:cubicBezTo>
                <a:cubicBezTo>
                  <a:pt x="180189" y="387797"/>
                  <a:pt x="173451" y="395629"/>
                  <a:pt x="168900" y="404730"/>
                </a:cubicBezTo>
                <a:cubicBezTo>
                  <a:pt x="150756" y="441018"/>
                  <a:pt x="161794" y="472159"/>
                  <a:pt x="168900" y="514796"/>
                </a:cubicBezTo>
                <a:cubicBezTo>
                  <a:pt x="169938" y="521021"/>
                  <a:pt x="177367" y="499274"/>
                  <a:pt x="168900" y="4978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7933" y="5223933"/>
            <a:ext cx="1117600" cy="76410"/>
          </a:xfrm>
          <a:custGeom>
            <a:avLst/>
            <a:gdLst>
              <a:gd name="connsiteX0" fmla="*/ 0 w 1117600"/>
              <a:gd name="connsiteY0" fmla="*/ 33867 h 76410"/>
              <a:gd name="connsiteX1" fmla="*/ 110067 w 1117600"/>
              <a:gd name="connsiteY1" fmla="*/ 25400 h 76410"/>
              <a:gd name="connsiteX2" fmla="*/ 169334 w 1117600"/>
              <a:gd name="connsiteY2" fmla="*/ 8467 h 76410"/>
              <a:gd name="connsiteX3" fmla="*/ 203200 w 1117600"/>
              <a:gd name="connsiteY3" fmla="*/ 0 h 76410"/>
              <a:gd name="connsiteX4" fmla="*/ 262467 w 1117600"/>
              <a:gd name="connsiteY4" fmla="*/ 8467 h 76410"/>
              <a:gd name="connsiteX5" fmla="*/ 347134 w 1117600"/>
              <a:gd name="connsiteY5" fmla="*/ 59267 h 76410"/>
              <a:gd name="connsiteX6" fmla="*/ 668867 w 1117600"/>
              <a:gd name="connsiteY6" fmla="*/ 67734 h 76410"/>
              <a:gd name="connsiteX7" fmla="*/ 694267 w 1117600"/>
              <a:gd name="connsiteY7" fmla="*/ 76200 h 76410"/>
              <a:gd name="connsiteX8" fmla="*/ 897467 w 1117600"/>
              <a:gd name="connsiteY8" fmla="*/ 59267 h 76410"/>
              <a:gd name="connsiteX9" fmla="*/ 973667 w 1117600"/>
              <a:gd name="connsiteY9" fmla="*/ 33867 h 76410"/>
              <a:gd name="connsiteX10" fmla="*/ 999067 w 1117600"/>
              <a:gd name="connsiteY10" fmla="*/ 25400 h 76410"/>
              <a:gd name="connsiteX11" fmla="*/ 1024467 w 1117600"/>
              <a:gd name="connsiteY11" fmla="*/ 16934 h 76410"/>
              <a:gd name="connsiteX12" fmla="*/ 1117600 w 1117600"/>
              <a:gd name="connsiteY12" fmla="*/ 25400 h 7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7600" h="76410">
                <a:moveTo>
                  <a:pt x="0" y="33867"/>
                </a:moveTo>
                <a:cubicBezTo>
                  <a:pt x="36689" y="31045"/>
                  <a:pt x="73677" y="30859"/>
                  <a:pt x="110067" y="25400"/>
                </a:cubicBezTo>
                <a:cubicBezTo>
                  <a:pt x="130386" y="22352"/>
                  <a:pt x="149512" y="13873"/>
                  <a:pt x="169334" y="8467"/>
                </a:cubicBezTo>
                <a:cubicBezTo>
                  <a:pt x="180560" y="5405"/>
                  <a:pt x="191911" y="2822"/>
                  <a:pt x="203200" y="0"/>
                </a:cubicBezTo>
                <a:cubicBezTo>
                  <a:pt x="222956" y="2822"/>
                  <a:pt x="243841" y="1303"/>
                  <a:pt x="262467" y="8467"/>
                </a:cubicBezTo>
                <a:cubicBezTo>
                  <a:pt x="264088" y="9091"/>
                  <a:pt x="332076" y="58191"/>
                  <a:pt x="347134" y="59267"/>
                </a:cubicBezTo>
                <a:cubicBezTo>
                  <a:pt x="454143" y="66910"/>
                  <a:pt x="561623" y="64912"/>
                  <a:pt x="668867" y="67734"/>
                </a:cubicBezTo>
                <a:cubicBezTo>
                  <a:pt x="677334" y="70556"/>
                  <a:pt x="685342" y="76200"/>
                  <a:pt x="694267" y="76200"/>
                </a:cubicBezTo>
                <a:cubicBezTo>
                  <a:pt x="773283" y="76200"/>
                  <a:pt x="829762" y="79578"/>
                  <a:pt x="897467" y="59267"/>
                </a:cubicBezTo>
                <a:cubicBezTo>
                  <a:pt x="897502" y="59257"/>
                  <a:pt x="960950" y="38106"/>
                  <a:pt x="973667" y="33867"/>
                </a:cubicBezTo>
                <a:lnTo>
                  <a:pt x="999067" y="25400"/>
                </a:lnTo>
                <a:lnTo>
                  <a:pt x="1024467" y="16934"/>
                </a:lnTo>
                <a:cubicBezTo>
                  <a:pt x="1111942" y="25681"/>
                  <a:pt x="1080771" y="25400"/>
                  <a:pt x="1117600" y="25400"/>
                </a:cubicBezTo>
              </a:path>
            </a:pathLst>
          </a:cu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56000" y="5181600"/>
            <a:ext cx="2286000" cy="118743"/>
          </a:xfrm>
          <a:custGeom>
            <a:avLst/>
            <a:gdLst>
              <a:gd name="connsiteX0" fmla="*/ 0 w 4572000"/>
              <a:gd name="connsiteY0" fmla="*/ 127000 h 160867"/>
              <a:gd name="connsiteX1" fmla="*/ 101600 w 4572000"/>
              <a:gd name="connsiteY1" fmla="*/ 110067 h 160867"/>
              <a:gd name="connsiteX2" fmla="*/ 152400 w 4572000"/>
              <a:gd name="connsiteY2" fmla="*/ 93133 h 160867"/>
              <a:gd name="connsiteX3" fmla="*/ 186267 w 4572000"/>
              <a:gd name="connsiteY3" fmla="*/ 84667 h 160867"/>
              <a:gd name="connsiteX4" fmla="*/ 220133 w 4572000"/>
              <a:gd name="connsiteY4" fmla="*/ 67733 h 160867"/>
              <a:gd name="connsiteX5" fmla="*/ 262467 w 4572000"/>
              <a:gd name="connsiteY5" fmla="*/ 59267 h 160867"/>
              <a:gd name="connsiteX6" fmla="*/ 304800 w 4572000"/>
              <a:gd name="connsiteY6" fmla="*/ 42333 h 160867"/>
              <a:gd name="connsiteX7" fmla="*/ 448733 w 4572000"/>
              <a:gd name="connsiteY7" fmla="*/ 59267 h 160867"/>
              <a:gd name="connsiteX8" fmla="*/ 533400 w 4572000"/>
              <a:gd name="connsiteY8" fmla="*/ 84667 h 160867"/>
              <a:gd name="connsiteX9" fmla="*/ 558800 w 4572000"/>
              <a:gd name="connsiteY9" fmla="*/ 101600 h 160867"/>
              <a:gd name="connsiteX10" fmla="*/ 592667 w 4572000"/>
              <a:gd name="connsiteY10" fmla="*/ 110067 h 160867"/>
              <a:gd name="connsiteX11" fmla="*/ 660400 w 4572000"/>
              <a:gd name="connsiteY11" fmla="*/ 143933 h 160867"/>
              <a:gd name="connsiteX12" fmla="*/ 728133 w 4572000"/>
              <a:gd name="connsiteY12" fmla="*/ 160867 h 160867"/>
              <a:gd name="connsiteX13" fmla="*/ 880533 w 4572000"/>
              <a:gd name="connsiteY13" fmla="*/ 152400 h 160867"/>
              <a:gd name="connsiteX14" fmla="*/ 999067 w 4572000"/>
              <a:gd name="connsiteY14" fmla="*/ 135467 h 160867"/>
              <a:gd name="connsiteX15" fmla="*/ 1557867 w 4572000"/>
              <a:gd name="connsiteY15" fmla="*/ 135467 h 160867"/>
              <a:gd name="connsiteX16" fmla="*/ 1642533 w 4572000"/>
              <a:gd name="connsiteY16" fmla="*/ 110067 h 160867"/>
              <a:gd name="connsiteX17" fmla="*/ 1778000 w 4572000"/>
              <a:gd name="connsiteY17" fmla="*/ 101600 h 160867"/>
              <a:gd name="connsiteX18" fmla="*/ 1888067 w 4572000"/>
              <a:gd name="connsiteY18" fmla="*/ 84667 h 160867"/>
              <a:gd name="connsiteX19" fmla="*/ 1989667 w 4572000"/>
              <a:gd name="connsiteY19" fmla="*/ 59267 h 160867"/>
              <a:gd name="connsiteX20" fmla="*/ 2082800 w 4572000"/>
              <a:gd name="connsiteY20" fmla="*/ 25400 h 160867"/>
              <a:gd name="connsiteX21" fmla="*/ 2116667 w 4572000"/>
              <a:gd name="connsiteY21" fmla="*/ 16933 h 160867"/>
              <a:gd name="connsiteX22" fmla="*/ 2159000 w 4572000"/>
              <a:gd name="connsiteY22" fmla="*/ 8467 h 160867"/>
              <a:gd name="connsiteX23" fmla="*/ 2192867 w 4572000"/>
              <a:gd name="connsiteY23" fmla="*/ 0 h 160867"/>
              <a:gd name="connsiteX24" fmla="*/ 2429933 w 4572000"/>
              <a:gd name="connsiteY24" fmla="*/ 8467 h 160867"/>
              <a:gd name="connsiteX25" fmla="*/ 2463800 w 4572000"/>
              <a:gd name="connsiteY25" fmla="*/ 25400 h 160867"/>
              <a:gd name="connsiteX26" fmla="*/ 2540000 w 4572000"/>
              <a:gd name="connsiteY26" fmla="*/ 42333 h 160867"/>
              <a:gd name="connsiteX27" fmla="*/ 2624667 w 4572000"/>
              <a:gd name="connsiteY27" fmla="*/ 67733 h 160867"/>
              <a:gd name="connsiteX28" fmla="*/ 2700867 w 4572000"/>
              <a:gd name="connsiteY28" fmla="*/ 93133 h 160867"/>
              <a:gd name="connsiteX29" fmla="*/ 2802467 w 4572000"/>
              <a:gd name="connsiteY29" fmla="*/ 101600 h 160867"/>
              <a:gd name="connsiteX30" fmla="*/ 2895600 w 4572000"/>
              <a:gd name="connsiteY30" fmla="*/ 118533 h 160867"/>
              <a:gd name="connsiteX31" fmla="*/ 2954867 w 4572000"/>
              <a:gd name="connsiteY31" fmla="*/ 127000 h 160867"/>
              <a:gd name="connsiteX32" fmla="*/ 3048000 w 4572000"/>
              <a:gd name="connsiteY32" fmla="*/ 143933 h 160867"/>
              <a:gd name="connsiteX33" fmla="*/ 3378200 w 4572000"/>
              <a:gd name="connsiteY33" fmla="*/ 135467 h 160867"/>
              <a:gd name="connsiteX34" fmla="*/ 3488267 w 4572000"/>
              <a:gd name="connsiteY34" fmla="*/ 118533 h 160867"/>
              <a:gd name="connsiteX35" fmla="*/ 3581400 w 4572000"/>
              <a:gd name="connsiteY35" fmla="*/ 127000 h 160867"/>
              <a:gd name="connsiteX36" fmla="*/ 3649133 w 4572000"/>
              <a:gd name="connsiteY36" fmla="*/ 135467 h 160867"/>
              <a:gd name="connsiteX37" fmla="*/ 3750733 w 4572000"/>
              <a:gd name="connsiteY37" fmla="*/ 143933 h 160867"/>
              <a:gd name="connsiteX38" fmla="*/ 3945467 w 4572000"/>
              <a:gd name="connsiteY38" fmla="*/ 135467 h 160867"/>
              <a:gd name="connsiteX39" fmla="*/ 4021667 w 4572000"/>
              <a:gd name="connsiteY39" fmla="*/ 101600 h 160867"/>
              <a:gd name="connsiteX40" fmla="*/ 4064000 w 4572000"/>
              <a:gd name="connsiteY40" fmla="*/ 93133 h 160867"/>
              <a:gd name="connsiteX41" fmla="*/ 4250267 w 4572000"/>
              <a:gd name="connsiteY41" fmla="*/ 101600 h 160867"/>
              <a:gd name="connsiteX42" fmla="*/ 4301067 w 4572000"/>
              <a:gd name="connsiteY42" fmla="*/ 118533 h 160867"/>
              <a:gd name="connsiteX43" fmla="*/ 4377267 w 4572000"/>
              <a:gd name="connsiteY43" fmla="*/ 127000 h 160867"/>
              <a:gd name="connsiteX44" fmla="*/ 4436533 w 4572000"/>
              <a:gd name="connsiteY44" fmla="*/ 135467 h 160867"/>
              <a:gd name="connsiteX45" fmla="*/ 4487333 w 4572000"/>
              <a:gd name="connsiteY45" fmla="*/ 143933 h 160867"/>
              <a:gd name="connsiteX46" fmla="*/ 4572000 w 4572000"/>
              <a:gd name="connsiteY46" fmla="*/ 143933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2000" h="160867">
                <a:moveTo>
                  <a:pt x="0" y="127000"/>
                </a:moveTo>
                <a:cubicBezTo>
                  <a:pt x="33867" y="121356"/>
                  <a:pt x="68084" y="117515"/>
                  <a:pt x="101600" y="110067"/>
                </a:cubicBezTo>
                <a:cubicBezTo>
                  <a:pt x="119024" y="106195"/>
                  <a:pt x="135083" y="97462"/>
                  <a:pt x="152400" y="93133"/>
                </a:cubicBezTo>
                <a:lnTo>
                  <a:pt x="186267" y="84667"/>
                </a:lnTo>
                <a:cubicBezTo>
                  <a:pt x="197556" y="79022"/>
                  <a:pt x="208159" y="71724"/>
                  <a:pt x="220133" y="67733"/>
                </a:cubicBezTo>
                <a:cubicBezTo>
                  <a:pt x="233785" y="63182"/>
                  <a:pt x="248683" y="63402"/>
                  <a:pt x="262467" y="59267"/>
                </a:cubicBezTo>
                <a:cubicBezTo>
                  <a:pt x="277024" y="54900"/>
                  <a:pt x="290689" y="47978"/>
                  <a:pt x="304800" y="42333"/>
                </a:cubicBezTo>
                <a:cubicBezTo>
                  <a:pt x="352778" y="47978"/>
                  <a:pt x="400910" y="52435"/>
                  <a:pt x="448733" y="59267"/>
                </a:cubicBezTo>
                <a:cubicBezTo>
                  <a:pt x="466886" y="61860"/>
                  <a:pt x="522228" y="79702"/>
                  <a:pt x="533400" y="84667"/>
                </a:cubicBezTo>
                <a:cubicBezTo>
                  <a:pt x="542699" y="88800"/>
                  <a:pt x="549447" y="97592"/>
                  <a:pt x="558800" y="101600"/>
                </a:cubicBezTo>
                <a:cubicBezTo>
                  <a:pt x="569496" y="106184"/>
                  <a:pt x="581926" y="105591"/>
                  <a:pt x="592667" y="110067"/>
                </a:cubicBezTo>
                <a:cubicBezTo>
                  <a:pt x="615968" y="119776"/>
                  <a:pt x="635911" y="137811"/>
                  <a:pt x="660400" y="143933"/>
                </a:cubicBezTo>
                <a:lnTo>
                  <a:pt x="728133" y="160867"/>
                </a:lnTo>
                <a:cubicBezTo>
                  <a:pt x="778933" y="158045"/>
                  <a:pt x="829877" y="157149"/>
                  <a:pt x="880533" y="152400"/>
                </a:cubicBezTo>
                <a:cubicBezTo>
                  <a:pt x="920271" y="148675"/>
                  <a:pt x="999067" y="135467"/>
                  <a:pt x="999067" y="135467"/>
                </a:cubicBezTo>
                <a:cubicBezTo>
                  <a:pt x="1267375" y="145404"/>
                  <a:pt x="1252976" y="149648"/>
                  <a:pt x="1557867" y="135467"/>
                </a:cubicBezTo>
                <a:cubicBezTo>
                  <a:pt x="1640447" y="131626"/>
                  <a:pt x="1532531" y="116942"/>
                  <a:pt x="1642533" y="110067"/>
                </a:cubicBezTo>
                <a:lnTo>
                  <a:pt x="1778000" y="101600"/>
                </a:lnTo>
                <a:cubicBezTo>
                  <a:pt x="1827289" y="95439"/>
                  <a:pt x="1844118" y="95008"/>
                  <a:pt x="1888067" y="84667"/>
                </a:cubicBezTo>
                <a:cubicBezTo>
                  <a:pt x="1922048" y="76672"/>
                  <a:pt x="1989667" y="59267"/>
                  <a:pt x="1989667" y="59267"/>
                </a:cubicBezTo>
                <a:cubicBezTo>
                  <a:pt x="2034431" y="29423"/>
                  <a:pt x="2005194" y="44801"/>
                  <a:pt x="2082800" y="25400"/>
                </a:cubicBezTo>
                <a:lnTo>
                  <a:pt x="2116667" y="16933"/>
                </a:lnTo>
                <a:cubicBezTo>
                  <a:pt x="2130628" y="13443"/>
                  <a:pt x="2144952" y="11589"/>
                  <a:pt x="2159000" y="8467"/>
                </a:cubicBezTo>
                <a:cubicBezTo>
                  <a:pt x="2170359" y="5943"/>
                  <a:pt x="2181578" y="2822"/>
                  <a:pt x="2192867" y="0"/>
                </a:cubicBezTo>
                <a:cubicBezTo>
                  <a:pt x="2271889" y="2822"/>
                  <a:pt x="2351206" y="1086"/>
                  <a:pt x="2429933" y="8467"/>
                </a:cubicBezTo>
                <a:cubicBezTo>
                  <a:pt x="2442499" y="9645"/>
                  <a:pt x="2451982" y="20968"/>
                  <a:pt x="2463800" y="25400"/>
                </a:cubicBezTo>
                <a:cubicBezTo>
                  <a:pt x="2477470" y="30526"/>
                  <a:pt x="2528498" y="40033"/>
                  <a:pt x="2540000" y="42333"/>
                </a:cubicBezTo>
                <a:cubicBezTo>
                  <a:pt x="2641026" y="82745"/>
                  <a:pt x="2524506" y="39116"/>
                  <a:pt x="2624667" y="67733"/>
                </a:cubicBezTo>
                <a:cubicBezTo>
                  <a:pt x="2650411" y="75088"/>
                  <a:pt x="2674566" y="88123"/>
                  <a:pt x="2700867" y="93133"/>
                </a:cubicBezTo>
                <a:cubicBezTo>
                  <a:pt x="2734251" y="99492"/>
                  <a:pt x="2768600" y="98778"/>
                  <a:pt x="2802467" y="101600"/>
                </a:cubicBezTo>
                <a:lnTo>
                  <a:pt x="2895600" y="118533"/>
                </a:lnTo>
                <a:cubicBezTo>
                  <a:pt x="2915285" y="121814"/>
                  <a:pt x="2935143" y="123965"/>
                  <a:pt x="2954867" y="127000"/>
                </a:cubicBezTo>
                <a:cubicBezTo>
                  <a:pt x="3001798" y="134220"/>
                  <a:pt x="3003975" y="135129"/>
                  <a:pt x="3048000" y="143933"/>
                </a:cubicBezTo>
                <a:lnTo>
                  <a:pt x="3378200" y="135467"/>
                </a:lnTo>
                <a:cubicBezTo>
                  <a:pt x="3392940" y="134826"/>
                  <a:pt x="3470705" y="121460"/>
                  <a:pt x="3488267" y="118533"/>
                </a:cubicBezTo>
                <a:lnTo>
                  <a:pt x="3581400" y="127000"/>
                </a:lnTo>
                <a:cubicBezTo>
                  <a:pt x="3604028" y="129382"/>
                  <a:pt x="3626493" y="133203"/>
                  <a:pt x="3649133" y="135467"/>
                </a:cubicBezTo>
                <a:cubicBezTo>
                  <a:pt x="3682948" y="138848"/>
                  <a:pt x="3716866" y="141111"/>
                  <a:pt x="3750733" y="143933"/>
                </a:cubicBezTo>
                <a:cubicBezTo>
                  <a:pt x="3815644" y="141111"/>
                  <a:pt x="3880839" y="142153"/>
                  <a:pt x="3945467" y="135467"/>
                </a:cubicBezTo>
                <a:cubicBezTo>
                  <a:pt x="4030573" y="126663"/>
                  <a:pt x="3967361" y="121965"/>
                  <a:pt x="4021667" y="101600"/>
                </a:cubicBezTo>
                <a:cubicBezTo>
                  <a:pt x="4035141" y="96547"/>
                  <a:pt x="4049889" y="95955"/>
                  <a:pt x="4064000" y="93133"/>
                </a:cubicBezTo>
                <a:cubicBezTo>
                  <a:pt x="4126089" y="95955"/>
                  <a:pt x="4188468" y="94979"/>
                  <a:pt x="4250267" y="101600"/>
                </a:cubicBezTo>
                <a:cubicBezTo>
                  <a:pt x="4268015" y="103502"/>
                  <a:pt x="4284134" y="112889"/>
                  <a:pt x="4301067" y="118533"/>
                </a:cubicBezTo>
                <a:cubicBezTo>
                  <a:pt x="4325312" y="126614"/>
                  <a:pt x="4351908" y="123830"/>
                  <a:pt x="4377267" y="127000"/>
                </a:cubicBezTo>
                <a:cubicBezTo>
                  <a:pt x="4397069" y="129475"/>
                  <a:pt x="4416809" y="132433"/>
                  <a:pt x="4436533" y="135467"/>
                </a:cubicBezTo>
                <a:cubicBezTo>
                  <a:pt x="4453500" y="138077"/>
                  <a:pt x="4470200" y="142862"/>
                  <a:pt x="4487333" y="143933"/>
                </a:cubicBezTo>
                <a:cubicBezTo>
                  <a:pt x="4515500" y="145693"/>
                  <a:pt x="4543778" y="143933"/>
                  <a:pt x="4572000" y="143933"/>
                </a:cubicBezTo>
              </a:path>
            </a:pathLst>
          </a:cu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744567" y="23622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57400" y="2362203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67000" y="2578105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06534" y="2624666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12214" y="2684544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72032" y="2548469"/>
            <a:ext cx="0" cy="90593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08600" y="2616202"/>
            <a:ext cx="10584" cy="2768597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70356" y="5428722"/>
            <a:ext cx="156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Confined Zone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858929" y="5278756"/>
            <a:ext cx="2429934" cy="2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43867" y="3564466"/>
            <a:ext cx="1473200" cy="1600200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693195" y="3564466"/>
            <a:ext cx="421605" cy="1761067"/>
          </a:xfrm>
          <a:custGeom>
            <a:avLst/>
            <a:gdLst>
              <a:gd name="connsiteX0" fmla="*/ 0 w 1117600"/>
              <a:gd name="connsiteY0" fmla="*/ 0 h 1600200"/>
              <a:gd name="connsiteX1" fmla="*/ 448733 w 1117600"/>
              <a:gd name="connsiteY1" fmla="*/ 101600 h 1600200"/>
              <a:gd name="connsiteX2" fmla="*/ 736600 w 1117600"/>
              <a:gd name="connsiteY2" fmla="*/ 338667 h 1600200"/>
              <a:gd name="connsiteX3" fmla="*/ 982133 w 1117600"/>
              <a:gd name="connsiteY3" fmla="*/ 855134 h 1600200"/>
              <a:gd name="connsiteX4" fmla="*/ 1092200 w 1117600"/>
              <a:gd name="connsiteY4" fmla="*/ 1430867 h 1600200"/>
              <a:gd name="connsiteX5" fmla="*/ 1117600 w 1117600"/>
              <a:gd name="connsiteY5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600200">
                <a:moveTo>
                  <a:pt x="0" y="0"/>
                </a:moveTo>
                <a:cubicBezTo>
                  <a:pt x="162983" y="22577"/>
                  <a:pt x="325966" y="45155"/>
                  <a:pt x="448733" y="101600"/>
                </a:cubicBezTo>
                <a:cubicBezTo>
                  <a:pt x="571500" y="158045"/>
                  <a:pt x="647700" y="213078"/>
                  <a:pt x="736600" y="338667"/>
                </a:cubicBezTo>
                <a:cubicBezTo>
                  <a:pt x="825500" y="464256"/>
                  <a:pt x="922866" y="673101"/>
                  <a:pt x="982133" y="855134"/>
                </a:cubicBezTo>
                <a:cubicBezTo>
                  <a:pt x="1041400" y="1037167"/>
                  <a:pt x="1069622" y="1306689"/>
                  <a:pt x="1092200" y="1430867"/>
                </a:cubicBezTo>
                <a:cubicBezTo>
                  <a:pt x="1114778" y="1555045"/>
                  <a:pt x="1109133" y="1571978"/>
                  <a:pt x="1117600" y="1600200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62476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Autogenic + Allogenic Recharge</a:t>
            </a:r>
          </a:p>
        </p:txBody>
      </p:sp>
      <p:sp>
        <p:nvSpPr>
          <p:cNvPr id="31" name="Freeform 30"/>
          <p:cNvSpPr/>
          <p:nvPr/>
        </p:nvSpPr>
        <p:spPr>
          <a:xfrm>
            <a:off x="5308600" y="538480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610101" y="5283199"/>
            <a:ext cx="1960033" cy="7450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178301" y="538479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941894" y="5300130"/>
            <a:ext cx="1498600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243395" y="5300129"/>
            <a:ext cx="1960033" cy="643467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811595" y="5300129"/>
            <a:ext cx="2281766" cy="643468"/>
          </a:xfrm>
          <a:custGeom>
            <a:avLst/>
            <a:gdLst>
              <a:gd name="connsiteX0" fmla="*/ 0 w 1498600"/>
              <a:gd name="connsiteY0" fmla="*/ 0 h 643467"/>
              <a:gd name="connsiteX1" fmla="*/ 118533 w 1498600"/>
              <a:gd name="connsiteY1" fmla="*/ 321733 h 643467"/>
              <a:gd name="connsiteX2" fmla="*/ 457200 w 1498600"/>
              <a:gd name="connsiteY2" fmla="*/ 541867 h 643467"/>
              <a:gd name="connsiteX3" fmla="*/ 1498600 w 1498600"/>
              <a:gd name="connsiteY3" fmla="*/ 643467 h 64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600" h="643467">
                <a:moveTo>
                  <a:pt x="0" y="0"/>
                </a:moveTo>
                <a:cubicBezTo>
                  <a:pt x="21166" y="115711"/>
                  <a:pt x="42333" y="231422"/>
                  <a:pt x="118533" y="321733"/>
                </a:cubicBezTo>
                <a:cubicBezTo>
                  <a:pt x="194733" y="412044"/>
                  <a:pt x="227189" y="488245"/>
                  <a:pt x="457200" y="541867"/>
                </a:cubicBezTo>
                <a:cubicBezTo>
                  <a:pt x="687211" y="595489"/>
                  <a:pt x="1498600" y="643467"/>
                  <a:pt x="1498600" y="643467"/>
                </a:cubicBezTo>
              </a:path>
            </a:pathLst>
          </a:custGeom>
          <a:noFill/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44567" y="3420537"/>
            <a:ext cx="0" cy="176106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272032" y="3420537"/>
            <a:ext cx="0" cy="176106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941894" y="3522136"/>
            <a:ext cx="0" cy="1761063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39"/>
            <a:endCxn id="10" idx="24"/>
          </p:cNvCxnSpPr>
          <p:nvPr/>
        </p:nvCxnSpPr>
        <p:spPr>
          <a:xfrm>
            <a:off x="4750076" y="2624666"/>
            <a:ext cx="20891" cy="2563184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29" idx="5"/>
          </p:cNvCxnSpPr>
          <p:nvPr/>
        </p:nvCxnSpPr>
        <p:spPr>
          <a:xfrm>
            <a:off x="4109508" y="2585875"/>
            <a:ext cx="5292" cy="2739658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34100" y="1094677"/>
            <a:ext cx="324704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Refined </a:t>
            </a:r>
          </a:p>
          <a:p>
            <a:pPr algn="ctr"/>
            <a:r>
              <a:rPr lang="en-US" sz="3200" b="1" dirty="0"/>
              <a:t>Conceptualization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69066" y="5420267"/>
            <a:ext cx="190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Contributing Zone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1206" y="5428728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Recharge Zone</a:t>
            </a:r>
          </a:p>
        </p:txBody>
      </p:sp>
    </p:spTree>
    <p:extLst>
      <p:ext uri="{BB962C8B-B14F-4D97-AF65-F5344CB8AC3E}">
        <p14:creationId xmlns:p14="http://schemas.microsoft.com/office/powerpoint/2010/main" val="3827033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42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941696"/>
            <a:ext cx="7014950" cy="488589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-2905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Edwards Aquifer</a:t>
            </a:r>
          </a:p>
          <a:p>
            <a:pPr algn="ctr"/>
            <a:r>
              <a:rPr lang="en-US" sz="3200" b="1" dirty="0"/>
              <a:t>Conventional Conceptualization</a:t>
            </a:r>
          </a:p>
        </p:txBody>
      </p:sp>
    </p:spTree>
    <p:extLst>
      <p:ext uri="{BB962C8B-B14F-4D97-AF65-F5344CB8AC3E}">
        <p14:creationId xmlns:p14="http://schemas.microsoft.com/office/powerpoint/2010/main" val="370954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43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19116" y="941696"/>
            <a:ext cx="7014950" cy="4885898"/>
            <a:chOff x="1119116" y="941696"/>
            <a:chExt cx="7014950" cy="4885898"/>
          </a:xfrm>
        </p:grpSpPr>
        <p:pic>
          <p:nvPicPr>
            <p:cNvPr id="4" name="Picture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116" y="941696"/>
              <a:ext cx="7014950" cy="4885898"/>
            </a:xfrm>
            <a:prstGeom prst="rect">
              <a:avLst/>
            </a:prstGeom>
            <a:noFill/>
          </p:spPr>
        </p:pic>
        <p:grpSp>
          <p:nvGrpSpPr>
            <p:cNvPr id="6" name="Group 5"/>
            <p:cNvGrpSpPr/>
            <p:nvPr/>
          </p:nvGrpSpPr>
          <p:grpSpPr>
            <a:xfrm>
              <a:off x="2446867" y="2963333"/>
              <a:ext cx="1071033" cy="577567"/>
              <a:chOff x="2446867" y="2963333"/>
              <a:chExt cx="1071033" cy="577567"/>
            </a:xfrm>
          </p:grpSpPr>
          <p:sp>
            <p:nvSpPr>
              <p:cNvPr id="2" name="Freeform 1"/>
              <p:cNvSpPr/>
              <p:nvPr/>
            </p:nvSpPr>
            <p:spPr>
              <a:xfrm>
                <a:off x="2857500" y="2980267"/>
                <a:ext cx="660400" cy="560633"/>
              </a:xfrm>
              <a:custGeom>
                <a:avLst/>
                <a:gdLst>
                  <a:gd name="connsiteX0" fmla="*/ 0 w 660400"/>
                  <a:gd name="connsiteY0" fmla="*/ 0 h 560633"/>
                  <a:gd name="connsiteX1" fmla="*/ 8467 w 660400"/>
                  <a:gd name="connsiteY1" fmla="*/ 38100 h 560633"/>
                  <a:gd name="connsiteX2" fmla="*/ 21167 w 660400"/>
                  <a:gd name="connsiteY2" fmla="*/ 50800 h 560633"/>
                  <a:gd name="connsiteX3" fmla="*/ 16933 w 660400"/>
                  <a:gd name="connsiteY3" fmla="*/ 84666 h 560633"/>
                  <a:gd name="connsiteX4" fmla="*/ 12700 w 660400"/>
                  <a:gd name="connsiteY4" fmla="*/ 114300 h 560633"/>
                  <a:gd name="connsiteX5" fmla="*/ 16933 w 660400"/>
                  <a:gd name="connsiteY5" fmla="*/ 156633 h 560633"/>
                  <a:gd name="connsiteX6" fmla="*/ 38100 w 660400"/>
                  <a:gd name="connsiteY6" fmla="*/ 177800 h 560633"/>
                  <a:gd name="connsiteX7" fmla="*/ 110067 w 660400"/>
                  <a:gd name="connsiteY7" fmla="*/ 190500 h 560633"/>
                  <a:gd name="connsiteX8" fmla="*/ 135467 w 660400"/>
                  <a:gd name="connsiteY8" fmla="*/ 203200 h 560633"/>
                  <a:gd name="connsiteX9" fmla="*/ 139700 w 660400"/>
                  <a:gd name="connsiteY9" fmla="*/ 232833 h 560633"/>
                  <a:gd name="connsiteX10" fmla="*/ 152400 w 660400"/>
                  <a:gd name="connsiteY10" fmla="*/ 258233 h 560633"/>
                  <a:gd name="connsiteX11" fmla="*/ 165100 w 660400"/>
                  <a:gd name="connsiteY11" fmla="*/ 266700 h 560633"/>
                  <a:gd name="connsiteX12" fmla="*/ 190500 w 660400"/>
                  <a:gd name="connsiteY12" fmla="*/ 275166 h 560633"/>
                  <a:gd name="connsiteX13" fmla="*/ 224367 w 660400"/>
                  <a:gd name="connsiteY13" fmla="*/ 287866 h 560633"/>
                  <a:gd name="connsiteX14" fmla="*/ 249767 w 660400"/>
                  <a:gd name="connsiteY14" fmla="*/ 296333 h 560633"/>
                  <a:gd name="connsiteX15" fmla="*/ 262467 w 660400"/>
                  <a:gd name="connsiteY15" fmla="*/ 300566 h 560633"/>
                  <a:gd name="connsiteX16" fmla="*/ 279400 w 660400"/>
                  <a:gd name="connsiteY16" fmla="*/ 296333 h 560633"/>
                  <a:gd name="connsiteX17" fmla="*/ 292100 w 660400"/>
                  <a:gd name="connsiteY17" fmla="*/ 292100 h 560633"/>
                  <a:gd name="connsiteX18" fmla="*/ 321733 w 660400"/>
                  <a:gd name="connsiteY18" fmla="*/ 296333 h 560633"/>
                  <a:gd name="connsiteX19" fmla="*/ 342900 w 660400"/>
                  <a:gd name="connsiteY19" fmla="*/ 317500 h 560633"/>
                  <a:gd name="connsiteX20" fmla="*/ 351367 w 660400"/>
                  <a:gd name="connsiteY20" fmla="*/ 330200 h 560633"/>
                  <a:gd name="connsiteX21" fmla="*/ 359833 w 660400"/>
                  <a:gd name="connsiteY21" fmla="*/ 355600 h 560633"/>
                  <a:gd name="connsiteX22" fmla="*/ 372533 w 660400"/>
                  <a:gd name="connsiteY22" fmla="*/ 393700 h 560633"/>
                  <a:gd name="connsiteX23" fmla="*/ 385233 w 660400"/>
                  <a:gd name="connsiteY23" fmla="*/ 406400 h 560633"/>
                  <a:gd name="connsiteX24" fmla="*/ 406400 w 660400"/>
                  <a:gd name="connsiteY24" fmla="*/ 402166 h 560633"/>
                  <a:gd name="connsiteX25" fmla="*/ 419100 w 660400"/>
                  <a:gd name="connsiteY25" fmla="*/ 397933 h 560633"/>
                  <a:gd name="connsiteX26" fmla="*/ 448733 w 660400"/>
                  <a:gd name="connsiteY26" fmla="*/ 402166 h 560633"/>
                  <a:gd name="connsiteX27" fmla="*/ 478367 w 660400"/>
                  <a:gd name="connsiteY27" fmla="*/ 436033 h 560633"/>
                  <a:gd name="connsiteX28" fmla="*/ 516467 w 660400"/>
                  <a:gd name="connsiteY28" fmla="*/ 452966 h 560633"/>
                  <a:gd name="connsiteX29" fmla="*/ 541867 w 660400"/>
                  <a:gd name="connsiteY29" fmla="*/ 461433 h 560633"/>
                  <a:gd name="connsiteX30" fmla="*/ 579967 w 660400"/>
                  <a:gd name="connsiteY30" fmla="*/ 465666 h 560633"/>
                  <a:gd name="connsiteX31" fmla="*/ 601133 w 660400"/>
                  <a:gd name="connsiteY31" fmla="*/ 491066 h 560633"/>
                  <a:gd name="connsiteX32" fmla="*/ 605367 w 660400"/>
                  <a:gd name="connsiteY32" fmla="*/ 503766 h 560633"/>
                  <a:gd name="connsiteX33" fmla="*/ 613833 w 660400"/>
                  <a:gd name="connsiteY33" fmla="*/ 516466 h 560633"/>
                  <a:gd name="connsiteX34" fmla="*/ 630767 w 660400"/>
                  <a:gd name="connsiteY34" fmla="*/ 541866 h 560633"/>
                  <a:gd name="connsiteX35" fmla="*/ 660400 w 660400"/>
                  <a:gd name="connsiteY35" fmla="*/ 554566 h 56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60400" h="560633">
                    <a:moveTo>
                      <a:pt x="0" y="0"/>
                    </a:moveTo>
                    <a:cubicBezTo>
                      <a:pt x="513" y="3078"/>
                      <a:pt x="3834" y="31150"/>
                      <a:pt x="8467" y="38100"/>
                    </a:cubicBezTo>
                    <a:cubicBezTo>
                      <a:pt x="11788" y="43081"/>
                      <a:pt x="16934" y="46567"/>
                      <a:pt x="21167" y="50800"/>
                    </a:cubicBezTo>
                    <a:cubicBezTo>
                      <a:pt x="19756" y="62089"/>
                      <a:pt x="18437" y="73389"/>
                      <a:pt x="16933" y="84666"/>
                    </a:cubicBezTo>
                    <a:cubicBezTo>
                      <a:pt x="15614" y="94557"/>
                      <a:pt x="12700" y="104322"/>
                      <a:pt x="12700" y="114300"/>
                    </a:cubicBezTo>
                    <a:cubicBezTo>
                      <a:pt x="12700" y="128481"/>
                      <a:pt x="13744" y="142815"/>
                      <a:pt x="16933" y="156633"/>
                    </a:cubicBezTo>
                    <a:cubicBezTo>
                      <a:pt x="19029" y="165717"/>
                      <a:pt x="30360" y="174360"/>
                      <a:pt x="38100" y="177800"/>
                    </a:cubicBezTo>
                    <a:cubicBezTo>
                      <a:pt x="65654" y="190046"/>
                      <a:pt x="76675" y="187464"/>
                      <a:pt x="110067" y="190500"/>
                    </a:cubicBezTo>
                    <a:cubicBezTo>
                      <a:pt x="115703" y="192378"/>
                      <a:pt x="132612" y="196777"/>
                      <a:pt x="135467" y="203200"/>
                    </a:cubicBezTo>
                    <a:cubicBezTo>
                      <a:pt x="139519" y="212318"/>
                      <a:pt x="137743" y="223049"/>
                      <a:pt x="139700" y="232833"/>
                    </a:cubicBezTo>
                    <a:cubicBezTo>
                      <a:pt x="141422" y="241442"/>
                      <a:pt x="146156" y="251989"/>
                      <a:pt x="152400" y="258233"/>
                    </a:cubicBezTo>
                    <a:cubicBezTo>
                      <a:pt x="155998" y="261831"/>
                      <a:pt x="160451" y="264634"/>
                      <a:pt x="165100" y="266700"/>
                    </a:cubicBezTo>
                    <a:cubicBezTo>
                      <a:pt x="173255" y="270325"/>
                      <a:pt x="182518" y="271175"/>
                      <a:pt x="190500" y="275166"/>
                    </a:cubicBezTo>
                    <a:cubicBezTo>
                      <a:pt x="218891" y="289362"/>
                      <a:pt x="195545" y="279219"/>
                      <a:pt x="224367" y="287866"/>
                    </a:cubicBezTo>
                    <a:cubicBezTo>
                      <a:pt x="232915" y="290430"/>
                      <a:pt x="241300" y="293511"/>
                      <a:pt x="249767" y="296333"/>
                    </a:cubicBezTo>
                    <a:lnTo>
                      <a:pt x="262467" y="300566"/>
                    </a:lnTo>
                    <a:cubicBezTo>
                      <a:pt x="268111" y="299155"/>
                      <a:pt x="273806" y="297931"/>
                      <a:pt x="279400" y="296333"/>
                    </a:cubicBezTo>
                    <a:cubicBezTo>
                      <a:pt x="283691" y="295107"/>
                      <a:pt x="287638" y="292100"/>
                      <a:pt x="292100" y="292100"/>
                    </a:cubicBezTo>
                    <a:cubicBezTo>
                      <a:pt x="302078" y="292100"/>
                      <a:pt x="311855" y="294922"/>
                      <a:pt x="321733" y="296333"/>
                    </a:cubicBezTo>
                    <a:cubicBezTo>
                      <a:pt x="344312" y="330200"/>
                      <a:pt x="314677" y="289277"/>
                      <a:pt x="342900" y="317500"/>
                    </a:cubicBezTo>
                    <a:cubicBezTo>
                      <a:pt x="346498" y="321098"/>
                      <a:pt x="348545" y="325967"/>
                      <a:pt x="351367" y="330200"/>
                    </a:cubicBezTo>
                    <a:cubicBezTo>
                      <a:pt x="354189" y="338667"/>
                      <a:pt x="358082" y="346849"/>
                      <a:pt x="359833" y="355600"/>
                    </a:cubicBezTo>
                    <a:cubicBezTo>
                      <a:pt x="363084" y="371850"/>
                      <a:pt x="362798" y="380070"/>
                      <a:pt x="372533" y="393700"/>
                    </a:cubicBezTo>
                    <a:cubicBezTo>
                      <a:pt x="376013" y="398572"/>
                      <a:pt x="381000" y="402167"/>
                      <a:pt x="385233" y="406400"/>
                    </a:cubicBezTo>
                    <a:cubicBezTo>
                      <a:pt x="392289" y="404989"/>
                      <a:pt x="399419" y="403911"/>
                      <a:pt x="406400" y="402166"/>
                    </a:cubicBezTo>
                    <a:cubicBezTo>
                      <a:pt x="410729" y="401084"/>
                      <a:pt x="414638" y="397933"/>
                      <a:pt x="419100" y="397933"/>
                    </a:cubicBezTo>
                    <a:cubicBezTo>
                      <a:pt x="429078" y="397933"/>
                      <a:pt x="438855" y="400755"/>
                      <a:pt x="448733" y="402166"/>
                    </a:cubicBezTo>
                    <a:cubicBezTo>
                      <a:pt x="469900" y="416278"/>
                      <a:pt x="458611" y="406400"/>
                      <a:pt x="478367" y="436033"/>
                    </a:cubicBezTo>
                    <a:cubicBezTo>
                      <a:pt x="484118" y="444660"/>
                      <a:pt x="511454" y="451295"/>
                      <a:pt x="516467" y="452966"/>
                    </a:cubicBezTo>
                    <a:cubicBezTo>
                      <a:pt x="516472" y="452968"/>
                      <a:pt x="541861" y="461432"/>
                      <a:pt x="541867" y="461433"/>
                    </a:cubicBezTo>
                    <a:lnTo>
                      <a:pt x="579967" y="465666"/>
                    </a:lnTo>
                    <a:cubicBezTo>
                      <a:pt x="589331" y="475030"/>
                      <a:pt x="595238" y="479276"/>
                      <a:pt x="601133" y="491066"/>
                    </a:cubicBezTo>
                    <a:cubicBezTo>
                      <a:pt x="603129" y="495057"/>
                      <a:pt x="603371" y="499775"/>
                      <a:pt x="605367" y="503766"/>
                    </a:cubicBezTo>
                    <a:cubicBezTo>
                      <a:pt x="607642" y="508317"/>
                      <a:pt x="611558" y="511915"/>
                      <a:pt x="613833" y="516466"/>
                    </a:cubicBezTo>
                    <a:cubicBezTo>
                      <a:pt x="622823" y="534446"/>
                      <a:pt x="611071" y="526547"/>
                      <a:pt x="630767" y="541866"/>
                    </a:cubicBezTo>
                    <a:cubicBezTo>
                      <a:pt x="656137" y="561598"/>
                      <a:pt x="649304" y="565665"/>
                      <a:pt x="660400" y="554566"/>
                    </a:cubicBez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128433" y="2988733"/>
                <a:ext cx="67734" cy="279400"/>
              </a:xfrm>
              <a:custGeom>
                <a:avLst/>
                <a:gdLst>
                  <a:gd name="connsiteX0" fmla="*/ 29634 w 67734"/>
                  <a:gd name="connsiteY0" fmla="*/ 0 h 279400"/>
                  <a:gd name="connsiteX1" fmla="*/ 46567 w 67734"/>
                  <a:gd name="connsiteY1" fmla="*/ 33867 h 279400"/>
                  <a:gd name="connsiteX2" fmla="*/ 42334 w 67734"/>
                  <a:gd name="connsiteY2" fmla="*/ 55034 h 279400"/>
                  <a:gd name="connsiteX3" fmla="*/ 29634 w 67734"/>
                  <a:gd name="connsiteY3" fmla="*/ 63500 h 279400"/>
                  <a:gd name="connsiteX4" fmla="*/ 21167 w 67734"/>
                  <a:gd name="connsiteY4" fmla="*/ 76200 h 279400"/>
                  <a:gd name="connsiteX5" fmla="*/ 0 w 67734"/>
                  <a:gd name="connsiteY5" fmla="*/ 97367 h 279400"/>
                  <a:gd name="connsiteX6" fmla="*/ 4234 w 67734"/>
                  <a:gd name="connsiteY6" fmla="*/ 118534 h 279400"/>
                  <a:gd name="connsiteX7" fmla="*/ 16934 w 67734"/>
                  <a:gd name="connsiteY7" fmla="*/ 131234 h 279400"/>
                  <a:gd name="connsiteX8" fmla="*/ 38100 w 67734"/>
                  <a:gd name="connsiteY8" fmla="*/ 152400 h 279400"/>
                  <a:gd name="connsiteX9" fmla="*/ 63500 w 67734"/>
                  <a:gd name="connsiteY9" fmla="*/ 190500 h 279400"/>
                  <a:gd name="connsiteX10" fmla="*/ 67734 w 67734"/>
                  <a:gd name="connsiteY10" fmla="*/ 203200 h 279400"/>
                  <a:gd name="connsiteX11" fmla="*/ 46567 w 67734"/>
                  <a:gd name="connsiteY11" fmla="*/ 241300 h 279400"/>
                  <a:gd name="connsiteX12" fmla="*/ 42334 w 67734"/>
                  <a:gd name="connsiteY12" fmla="*/ 254000 h 279400"/>
                  <a:gd name="connsiteX13" fmla="*/ 46567 w 67734"/>
                  <a:gd name="connsiteY13" fmla="*/ 270934 h 279400"/>
                  <a:gd name="connsiteX14" fmla="*/ 46567 w 67734"/>
                  <a:gd name="connsiteY14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734" h="279400">
                    <a:moveTo>
                      <a:pt x="29634" y="0"/>
                    </a:moveTo>
                    <a:cubicBezTo>
                      <a:pt x="32027" y="3988"/>
                      <a:pt x="46567" y="24752"/>
                      <a:pt x="46567" y="33867"/>
                    </a:cubicBezTo>
                    <a:cubicBezTo>
                      <a:pt x="46567" y="41062"/>
                      <a:pt x="45904" y="48787"/>
                      <a:pt x="42334" y="55034"/>
                    </a:cubicBezTo>
                    <a:cubicBezTo>
                      <a:pt x="39810" y="59451"/>
                      <a:pt x="33867" y="60678"/>
                      <a:pt x="29634" y="63500"/>
                    </a:cubicBezTo>
                    <a:cubicBezTo>
                      <a:pt x="26812" y="67733"/>
                      <a:pt x="24765" y="72602"/>
                      <a:pt x="21167" y="76200"/>
                    </a:cubicBezTo>
                    <a:cubicBezTo>
                      <a:pt x="-7056" y="104423"/>
                      <a:pt x="22579" y="63500"/>
                      <a:pt x="0" y="97367"/>
                    </a:cubicBezTo>
                    <a:cubicBezTo>
                      <a:pt x="1411" y="104423"/>
                      <a:pt x="1016" y="112098"/>
                      <a:pt x="4234" y="118534"/>
                    </a:cubicBezTo>
                    <a:cubicBezTo>
                      <a:pt x="6911" y="123889"/>
                      <a:pt x="13101" y="126635"/>
                      <a:pt x="16934" y="131234"/>
                    </a:cubicBezTo>
                    <a:cubicBezTo>
                      <a:pt x="34572" y="152400"/>
                      <a:pt x="14817" y="136879"/>
                      <a:pt x="38100" y="152400"/>
                    </a:cubicBezTo>
                    <a:lnTo>
                      <a:pt x="63500" y="190500"/>
                    </a:lnTo>
                    <a:cubicBezTo>
                      <a:pt x="65975" y="194213"/>
                      <a:pt x="66323" y="198967"/>
                      <a:pt x="67734" y="203200"/>
                    </a:cubicBezTo>
                    <a:cubicBezTo>
                      <a:pt x="57374" y="234280"/>
                      <a:pt x="65578" y="222289"/>
                      <a:pt x="46567" y="241300"/>
                    </a:cubicBezTo>
                    <a:cubicBezTo>
                      <a:pt x="45156" y="245533"/>
                      <a:pt x="42334" y="249538"/>
                      <a:pt x="42334" y="254000"/>
                    </a:cubicBezTo>
                    <a:cubicBezTo>
                      <a:pt x="42334" y="259818"/>
                      <a:pt x="45611" y="265195"/>
                      <a:pt x="46567" y="270934"/>
                    </a:cubicBezTo>
                    <a:cubicBezTo>
                      <a:pt x="47031" y="273718"/>
                      <a:pt x="46567" y="276578"/>
                      <a:pt x="46567" y="279400"/>
                    </a:cubicBez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446867" y="2963333"/>
                <a:ext cx="440266" cy="203447"/>
              </a:xfrm>
              <a:custGeom>
                <a:avLst/>
                <a:gdLst>
                  <a:gd name="connsiteX0" fmla="*/ 0 w 440266"/>
                  <a:gd name="connsiteY0" fmla="*/ 0 h 203447"/>
                  <a:gd name="connsiteX1" fmla="*/ 8466 w 440266"/>
                  <a:gd name="connsiteY1" fmla="*/ 25400 h 203447"/>
                  <a:gd name="connsiteX2" fmla="*/ 29633 w 440266"/>
                  <a:gd name="connsiteY2" fmla="*/ 84667 h 203447"/>
                  <a:gd name="connsiteX3" fmla="*/ 67733 w 440266"/>
                  <a:gd name="connsiteY3" fmla="*/ 110067 h 203447"/>
                  <a:gd name="connsiteX4" fmla="*/ 101600 w 440266"/>
                  <a:gd name="connsiteY4" fmla="*/ 131234 h 203447"/>
                  <a:gd name="connsiteX5" fmla="*/ 131233 w 440266"/>
                  <a:gd name="connsiteY5" fmla="*/ 148167 h 203447"/>
                  <a:gd name="connsiteX6" fmla="*/ 160866 w 440266"/>
                  <a:gd name="connsiteY6" fmla="*/ 152400 h 203447"/>
                  <a:gd name="connsiteX7" fmla="*/ 215900 w 440266"/>
                  <a:gd name="connsiteY7" fmla="*/ 148167 h 203447"/>
                  <a:gd name="connsiteX8" fmla="*/ 228600 w 440266"/>
                  <a:gd name="connsiteY8" fmla="*/ 143934 h 203447"/>
                  <a:gd name="connsiteX9" fmla="*/ 275166 w 440266"/>
                  <a:gd name="connsiteY9" fmla="*/ 139700 h 203447"/>
                  <a:gd name="connsiteX10" fmla="*/ 334433 w 440266"/>
                  <a:gd name="connsiteY10" fmla="*/ 148167 h 203447"/>
                  <a:gd name="connsiteX11" fmla="*/ 368300 w 440266"/>
                  <a:gd name="connsiteY11" fmla="*/ 165100 h 203447"/>
                  <a:gd name="connsiteX12" fmla="*/ 381000 w 440266"/>
                  <a:gd name="connsiteY12" fmla="*/ 177800 h 203447"/>
                  <a:gd name="connsiteX13" fmla="*/ 385233 w 440266"/>
                  <a:gd name="connsiteY13" fmla="*/ 190500 h 203447"/>
                  <a:gd name="connsiteX14" fmla="*/ 410633 w 440266"/>
                  <a:gd name="connsiteY14" fmla="*/ 198967 h 203447"/>
                  <a:gd name="connsiteX15" fmla="*/ 440266 w 440266"/>
                  <a:gd name="connsiteY15" fmla="*/ 203200 h 2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0266" h="203447">
                    <a:moveTo>
                      <a:pt x="0" y="0"/>
                    </a:moveTo>
                    <a:cubicBezTo>
                      <a:pt x="2822" y="8467"/>
                      <a:pt x="6118" y="16790"/>
                      <a:pt x="8466" y="25400"/>
                    </a:cubicBezTo>
                    <a:cubicBezTo>
                      <a:pt x="14113" y="46106"/>
                      <a:pt x="13040" y="68074"/>
                      <a:pt x="29633" y="84667"/>
                    </a:cubicBezTo>
                    <a:cubicBezTo>
                      <a:pt x="38088" y="93122"/>
                      <a:pt x="57156" y="101605"/>
                      <a:pt x="67733" y="110067"/>
                    </a:cubicBezTo>
                    <a:cubicBezTo>
                      <a:pt x="116308" y="148926"/>
                      <a:pt x="68513" y="114691"/>
                      <a:pt x="101600" y="131234"/>
                    </a:cubicBezTo>
                    <a:cubicBezTo>
                      <a:pt x="115388" y="138128"/>
                      <a:pt x="114912" y="143716"/>
                      <a:pt x="131233" y="148167"/>
                    </a:cubicBezTo>
                    <a:cubicBezTo>
                      <a:pt x="140859" y="150792"/>
                      <a:pt x="150988" y="150989"/>
                      <a:pt x="160866" y="152400"/>
                    </a:cubicBezTo>
                    <a:cubicBezTo>
                      <a:pt x="179211" y="150989"/>
                      <a:pt x="197643" y="150449"/>
                      <a:pt x="215900" y="148167"/>
                    </a:cubicBezTo>
                    <a:cubicBezTo>
                      <a:pt x="220328" y="147614"/>
                      <a:pt x="224183" y="144565"/>
                      <a:pt x="228600" y="143934"/>
                    </a:cubicBezTo>
                    <a:cubicBezTo>
                      <a:pt x="244029" y="141730"/>
                      <a:pt x="259644" y="141111"/>
                      <a:pt x="275166" y="139700"/>
                    </a:cubicBezTo>
                    <a:cubicBezTo>
                      <a:pt x="283911" y="140575"/>
                      <a:pt x="319897" y="142110"/>
                      <a:pt x="334433" y="148167"/>
                    </a:cubicBezTo>
                    <a:cubicBezTo>
                      <a:pt x="346084" y="153021"/>
                      <a:pt x="368300" y="165100"/>
                      <a:pt x="368300" y="165100"/>
                    </a:cubicBezTo>
                    <a:cubicBezTo>
                      <a:pt x="372533" y="169333"/>
                      <a:pt x="377679" y="172819"/>
                      <a:pt x="381000" y="177800"/>
                    </a:cubicBezTo>
                    <a:cubicBezTo>
                      <a:pt x="383475" y="181513"/>
                      <a:pt x="381602" y="187906"/>
                      <a:pt x="385233" y="190500"/>
                    </a:cubicBezTo>
                    <a:cubicBezTo>
                      <a:pt x="392495" y="195687"/>
                      <a:pt x="402166" y="196145"/>
                      <a:pt x="410633" y="198967"/>
                    </a:cubicBezTo>
                    <a:cubicBezTo>
                      <a:pt x="428686" y="204985"/>
                      <a:pt x="418873" y="203200"/>
                      <a:pt x="440266" y="203200"/>
                    </a:cubicBez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302000" y="3035300"/>
                <a:ext cx="143933" cy="419100"/>
              </a:xfrm>
              <a:custGeom>
                <a:avLst/>
                <a:gdLst>
                  <a:gd name="connsiteX0" fmla="*/ 0 w 143933"/>
                  <a:gd name="connsiteY0" fmla="*/ 0 h 419100"/>
                  <a:gd name="connsiteX1" fmla="*/ 12700 w 143933"/>
                  <a:gd name="connsiteY1" fmla="*/ 46567 h 419100"/>
                  <a:gd name="connsiteX2" fmla="*/ 63500 w 143933"/>
                  <a:gd name="connsiteY2" fmla="*/ 67733 h 419100"/>
                  <a:gd name="connsiteX3" fmla="*/ 93133 w 143933"/>
                  <a:gd name="connsiteY3" fmla="*/ 76200 h 419100"/>
                  <a:gd name="connsiteX4" fmla="*/ 105833 w 143933"/>
                  <a:gd name="connsiteY4" fmla="*/ 84667 h 419100"/>
                  <a:gd name="connsiteX5" fmla="*/ 139700 w 143933"/>
                  <a:gd name="connsiteY5" fmla="*/ 93133 h 419100"/>
                  <a:gd name="connsiteX6" fmla="*/ 143933 w 143933"/>
                  <a:gd name="connsiteY6" fmla="*/ 105833 h 419100"/>
                  <a:gd name="connsiteX7" fmla="*/ 139700 w 143933"/>
                  <a:gd name="connsiteY7" fmla="*/ 122767 h 419100"/>
                  <a:gd name="connsiteX8" fmla="*/ 110067 w 143933"/>
                  <a:gd name="connsiteY8" fmla="*/ 160867 h 419100"/>
                  <a:gd name="connsiteX9" fmla="*/ 93133 w 143933"/>
                  <a:gd name="connsiteY9" fmla="*/ 169333 h 419100"/>
                  <a:gd name="connsiteX10" fmla="*/ 67733 w 143933"/>
                  <a:gd name="connsiteY10" fmla="*/ 182033 h 419100"/>
                  <a:gd name="connsiteX11" fmla="*/ 50800 w 143933"/>
                  <a:gd name="connsiteY11" fmla="*/ 194733 h 419100"/>
                  <a:gd name="connsiteX12" fmla="*/ 38100 w 143933"/>
                  <a:gd name="connsiteY12" fmla="*/ 203200 h 419100"/>
                  <a:gd name="connsiteX13" fmla="*/ 29633 w 143933"/>
                  <a:gd name="connsiteY13" fmla="*/ 215900 h 419100"/>
                  <a:gd name="connsiteX14" fmla="*/ 33867 w 143933"/>
                  <a:gd name="connsiteY14" fmla="*/ 232833 h 419100"/>
                  <a:gd name="connsiteX15" fmla="*/ 46567 w 143933"/>
                  <a:gd name="connsiteY15" fmla="*/ 245533 h 419100"/>
                  <a:gd name="connsiteX16" fmla="*/ 55033 w 143933"/>
                  <a:gd name="connsiteY16" fmla="*/ 258233 h 419100"/>
                  <a:gd name="connsiteX17" fmla="*/ 67733 w 143933"/>
                  <a:gd name="connsiteY17" fmla="*/ 309033 h 419100"/>
                  <a:gd name="connsiteX18" fmla="*/ 80433 w 143933"/>
                  <a:gd name="connsiteY18" fmla="*/ 325967 h 419100"/>
                  <a:gd name="connsiteX19" fmla="*/ 93133 w 143933"/>
                  <a:gd name="connsiteY19" fmla="*/ 355600 h 419100"/>
                  <a:gd name="connsiteX20" fmla="*/ 105833 w 143933"/>
                  <a:gd name="connsiteY20" fmla="*/ 368300 h 419100"/>
                  <a:gd name="connsiteX21" fmla="*/ 114300 w 143933"/>
                  <a:gd name="connsiteY21" fmla="*/ 381000 h 419100"/>
                  <a:gd name="connsiteX22" fmla="*/ 118533 w 143933"/>
                  <a:gd name="connsiteY22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933" h="419100">
                    <a:moveTo>
                      <a:pt x="0" y="0"/>
                    </a:moveTo>
                    <a:cubicBezTo>
                      <a:pt x="2205" y="15439"/>
                      <a:pt x="1618" y="33637"/>
                      <a:pt x="12700" y="46567"/>
                    </a:cubicBezTo>
                    <a:cubicBezTo>
                      <a:pt x="28291" y="64757"/>
                      <a:pt x="40355" y="60017"/>
                      <a:pt x="63500" y="67733"/>
                    </a:cubicBezTo>
                    <a:cubicBezTo>
                      <a:pt x="81719" y="73807"/>
                      <a:pt x="71871" y="70885"/>
                      <a:pt x="93133" y="76200"/>
                    </a:cubicBezTo>
                    <a:cubicBezTo>
                      <a:pt x="97366" y="79022"/>
                      <a:pt x="101282" y="82392"/>
                      <a:pt x="105833" y="84667"/>
                    </a:cubicBezTo>
                    <a:cubicBezTo>
                      <a:pt x="114510" y="89006"/>
                      <a:pt x="131651" y="91523"/>
                      <a:pt x="139700" y="93133"/>
                    </a:cubicBezTo>
                    <a:cubicBezTo>
                      <a:pt x="141111" y="97366"/>
                      <a:pt x="143933" y="101371"/>
                      <a:pt x="143933" y="105833"/>
                    </a:cubicBezTo>
                    <a:cubicBezTo>
                      <a:pt x="143933" y="111651"/>
                      <a:pt x="141298" y="117172"/>
                      <a:pt x="139700" y="122767"/>
                    </a:cubicBezTo>
                    <a:cubicBezTo>
                      <a:pt x="133285" y="145222"/>
                      <a:pt x="134318" y="136616"/>
                      <a:pt x="110067" y="160867"/>
                    </a:cubicBezTo>
                    <a:cubicBezTo>
                      <a:pt x="105605" y="165329"/>
                      <a:pt x="98612" y="166202"/>
                      <a:pt x="93133" y="169333"/>
                    </a:cubicBezTo>
                    <a:cubicBezTo>
                      <a:pt x="70152" y="182465"/>
                      <a:pt x="91021" y="174271"/>
                      <a:pt x="67733" y="182033"/>
                    </a:cubicBezTo>
                    <a:cubicBezTo>
                      <a:pt x="62089" y="186266"/>
                      <a:pt x="56541" y="190632"/>
                      <a:pt x="50800" y="194733"/>
                    </a:cubicBezTo>
                    <a:cubicBezTo>
                      <a:pt x="46660" y="197690"/>
                      <a:pt x="41698" y="199602"/>
                      <a:pt x="38100" y="203200"/>
                    </a:cubicBezTo>
                    <a:cubicBezTo>
                      <a:pt x="34502" y="206798"/>
                      <a:pt x="32455" y="211667"/>
                      <a:pt x="29633" y="215900"/>
                    </a:cubicBezTo>
                    <a:cubicBezTo>
                      <a:pt x="31044" y="221544"/>
                      <a:pt x="30980" y="227782"/>
                      <a:pt x="33867" y="232833"/>
                    </a:cubicBezTo>
                    <a:cubicBezTo>
                      <a:pt x="36837" y="238031"/>
                      <a:pt x="42734" y="240934"/>
                      <a:pt x="46567" y="245533"/>
                    </a:cubicBezTo>
                    <a:cubicBezTo>
                      <a:pt x="49824" y="249442"/>
                      <a:pt x="52211" y="254000"/>
                      <a:pt x="55033" y="258233"/>
                    </a:cubicBezTo>
                    <a:cubicBezTo>
                      <a:pt x="60734" y="292436"/>
                      <a:pt x="56553" y="275490"/>
                      <a:pt x="67733" y="309033"/>
                    </a:cubicBezTo>
                    <a:cubicBezTo>
                      <a:pt x="69964" y="315727"/>
                      <a:pt x="76200" y="320322"/>
                      <a:pt x="80433" y="325967"/>
                    </a:cubicBezTo>
                    <a:cubicBezTo>
                      <a:pt x="83887" y="336329"/>
                      <a:pt x="86596" y="346449"/>
                      <a:pt x="93133" y="355600"/>
                    </a:cubicBezTo>
                    <a:cubicBezTo>
                      <a:pt x="96613" y="360472"/>
                      <a:pt x="102000" y="363701"/>
                      <a:pt x="105833" y="368300"/>
                    </a:cubicBezTo>
                    <a:cubicBezTo>
                      <a:pt x="109090" y="372209"/>
                      <a:pt x="111478" y="376767"/>
                      <a:pt x="114300" y="381000"/>
                    </a:cubicBezTo>
                    <a:lnTo>
                      <a:pt x="118533" y="419100"/>
                    </a:ln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905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Edwards Aquifer</a:t>
            </a:r>
          </a:p>
          <a:p>
            <a:pPr algn="ctr"/>
            <a:r>
              <a:rPr lang="en-US" sz="3200" b="1" dirty="0"/>
              <a:t>Refined Conceptualization</a:t>
            </a:r>
          </a:p>
        </p:txBody>
      </p:sp>
    </p:spTree>
    <p:extLst>
      <p:ext uri="{BB962C8B-B14F-4D97-AF65-F5344CB8AC3E}">
        <p14:creationId xmlns:p14="http://schemas.microsoft.com/office/powerpoint/2010/main" val="735323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6" y="941696"/>
            <a:ext cx="7014950" cy="488589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  <p:sp>
        <p:nvSpPr>
          <p:cNvPr id="2" name="Freeform 1"/>
          <p:cNvSpPr/>
          <p:nvPr/>
        </p:nvSpPr>
        <p:spPr>
          <a:xfrm>
            <a:off x="2857500" y="2980267"/>
            <a:ext cx="660400" cy="560633"/>
          </a:xfrm>
          <a:custGeom>
            <a:avLst/>
            <a:gdLst>
              <a:gd name="connsiteX0" fmla="*/ 0 w 660400"/>
              <a:gd name="connsiteY0" fmla="*/ 0 h 560633"/>
              <a:gd name="connsiteX1" fmla="*/ 8467 w 660400"/>
              <a:gd name="connsiteY1" fmla="*/ 38100 h 560633"/>
              <a:gd name="connsiteX2" fmla="*/ 21167 w 660400"/>
              <a:gd name="connsiteY2" fmla="*/ 50800 h 560633"/>
              <a:gd name="connsiteX3" fmla="*/ 16933 w 660400"/>
              <a:gd name="connsiteY3" fmla="*/ 84666 h 560633"/>
              <a:gd name="connsiteX4" fmla="*/ 12700 w 660400"/>
              <a:gd name="connsiteY4" fmla="*/ 114300 h 560633"/>
              <a:gd name="connsiteX5" fmla="*/ 16933 w 660400"/>
              <a:gd name="connsiteY5" fmla="*/ 156633 h 560633"/>
              <a:gd name="connsiteX6" fmla="*/ 38100 w 660400"/>
              <a:gd name="connsiteY6" fmla="*/ 177800 h 560633"/>
              <a:gd name="connsiteX7" fmla="*/ 110067 w 660400"/>
              <a:gd name="connsiteY7" fmla="*/ 190500 h 560633"/>
              <a:gd name="connsiteX8" fmla="*/ 135467 w 660400"/>
              <a:gd name="connsiteY8" fmla="*/ 203200 h 560633"/>
              <a:gd name="connsiteX9" fmla="*/ 139700 w 660400"/>
              <a:gd name="connsiteY9" fmla="*/ 232833 h 560633"/>
              <a:gd name="connsiteX10" fmla="*/ 152400 w 660400"/>
              <a:gd name="connsiteY10" fmla="*/ 258233 h 560633"/>
              <a:gd name="connsiteX11" fmla="*/ 165100 w 660400"/>
              <a:gd name="connsiteY11" fmla="*/ 266700 h 560633"/>
              <a:gd name="connsiteX12" fmla="*/ 190500 w 660400"/>
              <a:gd name="connsiteY12" fmla="*/ 275166 h 560633"/>
              <a:gd name="connsiteX13" fmla="*/ 224367 w 660400"/>
              <a:gd name="connsiteY13" fmla="*/ 287866 h 560633"/>
              <a:gd name="connsiteX14" fmla="*/ 249767 w 660400"/>
              <a:gd name="connsiteY14" fmla="*/ 296333 h 560633"/>
              <a:gd name="connsiteX15" fmla="*/ 262467 w 660400"/>
              <a:gd name="connsiteY15" fmla="*/ 300566 h 560633"/>
              <a:gd name="connsiteX16" fmla="*/ 279400 w 660400"/>
              <a:gd name="connsiteY16" fmla="*/ 296333 h 560633"/>
              <a:gd name="connsiteX17" fmla="*/ 292100 w 660400"/>
              <a:gd name="connsiteY17" fmla="*/ 292100 h 560633"/>
              <a:gd name="connsiteX18" fmla="*/ 321733 w 660400"/>
              <a:gd name="connsiteY18" fmla="*/ 296333 h 560633"/>
              <a:gd name="connsiteX19" fmla="*/ 342900 w 660400"/>
              <a:gd name="connsiteY19" fmla="*/ 317500 h 560633"/>
              <a:gd name="connsiteX20" fmla="*/ 351367 w 660400"/>
              <a:gd name="connsiteY20" fmla="*/ 330200 h 560633"/>
              <a:gd name="connsiteX21" fmla="*/ 359833 w 660400"/>
              <a:gd name="connsiteY21" fmla="*/ 355600 h 560633"/>
              <a:gd name="connsiteX22" fmla="*/ 372533 w 660400"/>
              <a:gd name="connsiteY22" fmla="*/ 393700 h 560633"/>
              <a:gd name="connsiteX23" fmla="*/ 385233 w 660400"/>
              <a:gd name="connsiteY23" fmla="*/ 406400 h 560633"/>
              <a:gd name="connsiteX24" fmla="*/ 406400 w 660400"/>
              <a:gd name="connsiteY24" fmla="*/ 402166 h 560633"/>
              <a:gd name="connsiteX25" fmla="*/ 419100 w 660400"/>
              <a:gd name="connsiteY25" fmla="*/ 397933 h 560633"/>
              <a:gd name="connsiteX26" fmla="*/ 448733 w 660400"/>
              <a:gd name="connsiteY26" fmla="*/ 402166 h 560633"/>
              <a:gd name="connsiteX27" fmla="*/ 478367 w 660400"/>
              <a:gd name="connsiteY27" fmla="*/ 436033 h 560633"/>
              <a:gd name="connsiteX28" fmla="*/ 516467 w 660400"/>
              <a:gd name="connsiteY28" fmla="*/ 452966 h 560633"/>
              <a:gd name="connsiteX29" fmla="*/ 541867 w 660400"/>
              <a:gd name="connsiteY29" fmla="*/ 461433 h 560633"/>
              <a:gd name="connsiteX30" fmla="*/ 579967 w 660400"/>
              <a:gd name="connsiteY30" fmla="*/ 465666 h 560633"/>
              <a:gd name="connsiteX31" fmla="*/ 601133 w 660400"/>
              <a:gd name="connsiteY31" fmla="*/ 491066 h 560633"/>
              <a:gd name="connsiteX32" fmla="*/ 605367 w 660400"/>
              <a:gd name="connsiteY32" fmla="*/ 503766 h 560633"/>
              <a:gd name="connsiteX33" fmla="*/ 613833 w 660400"/>
              <a:gd name="connsiteY33" fmla="*/ 516466 h 560633"/>
              <a:gd name="connsiteX34" fmla="*/ 630767 w 660400"/>
              <a:gd name="connsiteY34" fmla="*/ 541866 h 560633"/>
              <a:gd name="connsiteX35" fmla="*/ 660400 w 660400"/>
              <a:gd name="connsiteY35" fmla="*/ 554566 h 56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60400" h="560633">
                <a:moveTo>
                  <a:pt x="0" y="0"/>
                </a:moveTo>
                <a:cubicBezTo>
                  <a:pt x="513" y="3078"/>
                  <a:pt x="3834" y="31150"/>
                  <a:pt x="8467" y="38100"/>
                </a:cubicBezTo>
                <a:cubicBezTo>
                  <a:pt x="11788" y="43081"/>
                  <a:pt x="16934" y="46567"/>
                  <a:pt x="21167" y="50800"/>
                </a:cubicBezTo>
                <a:cubicBezTo>
                  <a:pt x="19756" y="62089"/>
                  <a:pt x="18437" y="73389"/>
                  <a:pt x="16933" y="84666"/>
                </a:cubicBezTo>
                <a:cubicBezTo>
                  <a:pt x="15614" y="94557"/>
                  <a:pt x="12700" y="104322"/>
                  <a:pt x="12700" y="114300"/>
                </a:cubicBezTo>
                <a:cubicBezTo>
                  <a:pt x="12700" y="128481"/>
                  <a:pt x="13744" y="142815"/>
                  <a:pt x="16933" y="156633"/>
                </a:cubicBezTo>
                <a:cubicBezTo>
                  <a:pt x="19029" y="165717"/>
                  <a:pt x="30360" y="174360"/>
                  <a:pt x="38100" y="177800"/>
                </a:cubicBezTo>
                <a:cubicBezTo>
                  <a:pt x="65654" y="190046"/>
                  <a:pt x="76675" y="187464"/>
                  <a:pt x="110067" y="190500"/>
                </a:cubicBezTo>
                <a:cubicBezTo>
                  <a:pt x="115703" y="192378"/>
                  <a:pt x="132612" y="196777"/>
                  <a:pt x="135467" y="203200"/>
                </a:cubicBezTo>
                <a:cubicBezTo>
                  <a:pt x="139519" y="212318"/>
                  <a:pt x="137743" y="223049"/>
                  <a:pt x="139700" y="232833"/>
                </a:cubicBezTo>
                <a:cubicBezTo>
                  <a:pt x="141422" y="241442"/>
                  <a:pt x="146156" y="251989"/>
                  <a:pt x="152400" y="258233"/>
                </a:cubicBezTo>
                <a:cubicBezTo>
                  <a:pt x="155998" y="261831"/>
                  <a:pt x="160451" y="264634"/>
                  <a:pt x="165100" y="266700"/>
                </a:cubicBezTo>
                <a:cubicBezTo>
                  <a:pt x="173255" y="270325"/>
                  <a:pt x="182518" y="271175"/>
                  <a:pt x="190500" y="275166"/>
                </a:cubicBezTo>
                <a:cubicBezTo>
                  <a:pt x="218891" y="289362"/>
                  <a:pt x="195545" y="279219"/>
                  <a:pt x="224367" y="287866"/>
                </a:cubicBezTo>
                <a:cubicBezTo>
                  <a:pt x="232915" y="290430"/>
                  <a:pt x="241300" y="293511"/>
                  <a:pt x="249767" y="296333"/>
                </a:cubicBezTo>
                <a:lnTo>
                  <a:pt x="262467" y="300566"/>
                </a:lnTo>
                <a:cubicBezTo>
                  <a:pt x="268111" y="299155"/>
                  <a:pt x="273806" y="297931"/>
                  <a:pt x="279400" y="296333"/>
                </a:cubicBezTo>
                <a:cubicBezTo>
                  <a:pt x="283691" y="295107"/>
                  <a:pt x="287638" y="292100"/>
                  <a:pt x="292100" y="292100"/>
                </a:cubicBezTo>
                <a:cubicBezTo>
                  <a:pt x="302078" y="292100"/>
                  <a:pt x="311855" y="294922"/>
                  <a:pt x="321733" y="296333"/>
                </a:cubicBezTo>
                <a:cubicBezTo>
                  <a:pt x="344312" y="330200"/>
                  <a:pt x="314677" y="289277"/>
                  <a:pt x="342900" y="317500"/>
                </a:cubicBezTo>
                <a:cubicBezTo>
                  <a:pt x="346498" y="321098"/>
                  <a:pt x="348545" y="325967"/>
                  <a:pt x="351367" y="330200"/>
                </a:cubicBezTo>
                <a:cubicBezTo>
                  <a:pt x="354189" y="338667"/>
                  <a:pt x="358082" y="346849"/>
                  <a:pt x="359833" y="355600"/>
                </a:cubicBezTo>
                <a:cubicBezTo>
                  <a:pt x="363084" y="371850"/>
                  <a:pt x="362798" y="380070"/>
                  <a:pt x="372533" y="393700"/>
                </a:cubicBezTo>
                <a:cubicBezTo>
                  <a:pt x="376013" y="398572"/>
                  <a:pt x="381000" y="402167"/>
                  <a:pt x="385233" y="406400"/>
                </a:cubicBezTo>
                <a:cubicBezTo>
                  <a:pt x="392289" y="404989"/>
                  <a:pt x="399419" y="403911"/>
                  <a:pt x="406400" y="402166"/>
                </a:cubicBezTo>
                <a:cubicBezTo>
                  <a:pt x="410729" y="401084"/>
                  <a:pt x="414638" y="397933"/>
                  <a:pt x="419100" y="397933"/>
                </a:cubicBezTo>
                <a:cubicBezTo>
                  <a:pt x="429078" y="397933"/>
                  <a:pt x="438855" y="400755"/>
                  <a:pt x="448733" y="402166"/>
                </a:cubicBezTo>
                <a:cubicBezTo>
                  <a:pt x="469900" y="416278"/>
                  <a:pt x="458611" y="406400"/>
                  <a:pt x="478367" y="436033"/>
                </a:cubicBezTo>
                <a:cubicBezTo>
                  <a:pt x="484118" y="444660"/>
                  <a:pt x="511454" y="451295"/>
                  <a:pt x="516467" y="452966"/>
                </a:cubicBezTo>
                <a:cubicBezTo>
                  <a:pt x="516472" y="452968"/>
                  <a:pt x="541861" y="461432"/>
                  <a:pt x="541867" y="461433"/>
                </a:cubicBezTo>
                <a:lnTo>
                  <a:pt x="579967" y="465666"/>
                </a:lnTo>
                <a:cubicBezTo>
                  <a:pt x="589331" y="475030"/>
                  <a:pt x="595238" y="479276"/>
                  <a:pt x="601133" y="491066"/>
                </a:cubicBezTo>
                <a:cubicBezTo>
                  <a:pt x="603129" y="495057"/>
                  <a:pt x="603371" y="499775"/>
                  <a:pt x="605367" y="503766"/>
                </a:cubicBezTo>
                <a:cubicBezTo>
                  <a:pt x="607642" y="508317"/>
                  <a:pt x="611558" y="511915"/>
                  <a:pt x="613833" y="516466"/>
                </a:cubicBezTo>
                <a:cubicBezTo>
                  <a:pt x="622823" y="534446"/>
                  <a:pt x="611071" y="526547"/>
                  <a:pt x="630767" y="541866"/>
                </a:cubicBezTo>
                <a:cubicBezTo>
                  <a:pt x="656137" y="561598"/>
                  <a:pt x="649304" y="565665"/>
                  <a:pt x="660400" y="554566"/>
                </a:cubicBezTo>
              </a:path>
            </a:pathLst>
          </a:custGeom>
          <a:noFill/>
          <a:ln w="38100">
            <a:solidFill>
              <a:srgbClr val="447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128433" y="2988733"/>
            <a:ext cx="67734" cy="279400"/>
          </a:xfrm>
          <a:custGeom>
            <a:avLst/>
            <a:gdLst>
              <a:gd name="connsiteX0" fmla="*/ 29634 w 67734"/>
              <a:gd name="connsiteY0" fmla="*/ 0 h 279400"/>
              <a:gd name="connsiteX1" fmla="*/ 46567 w 67734"/>
              <a:gd name="connsiteY1" fmla="*/ 33867 h 279400"/>
              <a:gd name="connsiteX2" fmla="*/ 42334 w 67734"/>
              <a:gd name="connsiteY2" fmla="*/ 55034 h 279400"/>
              <a:gd name="connsiteX3" fmla="*/ 29634 w 67734"/>
              <a:gd name="connsiteY3" fmla="*/ 63500 h 279400"/>
              <a:gd name="connsiteX4" fmla="*/ 21167 w 67734"/>
              <a:gd name="connsiteY4" fmla="*/ 76200 h 279400"/>
              <a:gd name="connsiteX5" fmla="*/ 0 w 67734"/>
              <a:gd name="connsiteY5" fmla="*/ 97367 h 279400"/>
              <a:gd name="connsiteX6" fmla="*/ 4234 w 67734"/>
              <a:gd name="connsiteY6" fmla="*/ 118534 h 279400"/>
              <a:gd name="connsiteX7" fmla="*/ 16934 w 67734"/>
              <a:gd name="connsiteY7" fmla="*/ 131234 h 279400"/>
              <a:gd name="connsiteX8" fmla="*/ 38100 w 67734"/>
              <a:gd name="connsiteY8" fmla="*/ 152400 h 279400"/>
              <a:gd name="connsiteX9" fmla="*/ 63500 w 67734"/>
              <a:gd name="connsiteY9" fmla="*/ 190500 h 279400"/>
              <a:gd name="connsiteX10" fmla="*/ 67734 w 67734"/>
              <a:gd name="connsiteY10" fmla="*/ 203200 h 279400"/>
              <a:gd name="connsiteX11" fmla="*/ 46567 w 67734"/>
              <a:gd name="connsiteY11" fmla="*/ 241300 h 279400"/>
              <a:gd name="connsiteX12" fmla="*/ 42334 w 67734"/>
              <a:gd name="connsiteY12" fmla="*/ 254000 h 279400"/>
              <a:gd name="connsiteX13" fmla="*/ 46567 w 67734"/>
              <a:gd name="connsiteY13" fmla="*/ 270934 h 279400"/>
              <a:gd name="connsiteX14" fmla="*/ 46567 w 67734"/>
              <a:gd name="connsiteY14" fmla="*/ 2794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734" h="279400">
                <a:moveTo>
                  <a:pt x="29634" y="0"/>
                </a:moveTo>
                <a:cubicBezTo>
                  <a:pt x="32027" y="3988"/>
                  <a:pt x="46567" y="24752"/>
                  <a:pt x="46567" y="33867"/>
                </a:cubicBezTo>
                <a:cubicBezTo>
                  <a:pt x="46567" y="41062"/>
                  <a:pt x="45904" y="48787"/>
                  <a:pt x="42334" y="55034"/>
                </a:cubicBezTo>
                <a:cubicBezTo>
                  <a:pt x="39810" y="59451"/>
                  <a:pt x="33867" y="60678"/>
                  <a:pt x="29634" y="63500"/>
                </a:cubicBezTo>
                <a:cubicBezTo>
                  <a:pt x="26812" y="67733"/>
                  <a:pt x="24765" y="72602"/>
                  <a:pt x="21167" y="76200"/>
                </a:cubicBezTo>
                <a:cubicBezTo>
                  <a:pt x="-7056" y="104423"/>
                  <a:pt x="22579" y="63500"/>
                  <a:pt x="0" y="97367"/>
                </a:cubicBezTo>
                <a:cubicBezTo>
                  <a:pt x="1411" y="104423"/>
                  <a:pt x="1016" y="112098"/>
                  <a:pt x="4234" y="118534"/>
                </a:cubicBezTo>
                <a:cubicBezTo>
                  <a:pt x="6911" y="123889"/>
                  <a:pt x="13101" y="126635"/>
                  <a:pt x="16934" y="131234"/>
                </a:cubicBezTo>
                <a:cubicBezTo>
                  <a:pt x="34572" y="152400"/>
                  <a:pt x="14817" y="136879"/>
                  <a:pt x="38100" y="152400"/>
                </a:cubicBezTo>
                <a:lnTo>
                  <a:pt x="63500" y="190500"/>
                </a:lnTo>
                <a:cubicBezTo>
                  <a:pt x="65975" y="194213"/>
                  <a:pt x="66323" y="198967"/>
                  <a:pt x="67734" y="203200"/>
                </a:cubicBezTo>
                <a:cubicBezTo>
                  <a:pt x="57374" y="234280"/>
                  <a:pt x="65578" y="222289"/>
                  <a:pt x="46567" y="241300"/>
                </a:cubicBezTo>
                <a:cubicBezTo>
                  <a:pt x="45156" y="245533"/>
                  <a:pt x="42334" y="249538"/>
                  <a:pt x="42334" y="254000"/>
                </a:cubicBezTo>
                <a:cubicBezTo>
                  <a:pt x="42334" y="259818"/>
                  <a:pt x="45611" y="265195"/>
                  <a:pt x="46567" y="270934"/>
                </a:cubicBezTo>
                <a:cubicBezTo>
                  <a:pt x="47031" y="273718"/>
                  <a:pt x="46567" y="276578"/>
                  <a:pt x="46567" y="279400"/>
                </a:cubicBezTo>
              </a:path>
            </a:pathLst>
          </a:custGeom>
          <a:noFill/>
          <a:ln w="38100">
            <a:solidFill>
              <a:srgbClr val="447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46867" y="2963333"/>
            <a:ext cx="440266" cy="203447"/>
          </a:xfrm>
          <a:custGeom>
            <a:avLst/>
            <a:gdLst>
              <a:gd name="connsiteX0" fmla="*/ 0 w 440266"/>
              <a:gd name="connsiteY0" fmla="*/ 0 h 203447"/>
              <a:gd name="connsiteX1" fmla="*/ 8466 w 440266"/>
              <a:gd name="connsiteY1" fmla="*/ 25400 h 203447"/>
              <a:gd name="connsiteX2" fmla="*/ 29633 w 440266"/>
              <a:gd name="connsiteY2" fmla="*/ 84667 h 203447"/>
              <a:gd name="connsiteX3" fmla="*/ 67733 w 440266"/>
              <a:gd name="connsiteY3" fmla="*/ 110067 h 203447"/>
              <a:gd name="connsiteX4" fmla="*/ 101600 w 440266"/>
              <a:gd name="connsiteY4" fmla="*/ 131234 h 203447"/>
              <a:gd name="connsiteX5" fmla="*/ 131233 w 440266"/>
              <a:gd name="connsiteY5" fmla="*/ 148167 h 203447"/>
              <a:gd name="connsiteX6" fmla="*/ 160866 w 440266"/>
              <a:gd name="connsiteY6" fmla="*/ 152400 h 203447"/>
              <a:gd name="connsiteX7" fmla="*/ 215900 w 440266"/>
              <a:gd name="connsiteY7" fmla="*/ 148167 h 203447"/>
              <a:gd name="connsiteX8" fmla="*/ 228600 w 440266"/>
              <a:gd name="connsiteY8" fmla="*/ 143934 h 203447"/>
              <a:gd name="connsiteX9" fmla="*/ 275166 w 440266"/>
              <a:gd name="connsiteY9" fmla="*/ 139700 h 203447"/>
              <a:gd name="connsiteX10" fmla="*/ 334433 w 440266"/>
              <a:gd name="connsiteY10" fmla="*/ 148167 h 203447"/>
              <a:gd name="connsiteX11" fmla="*/ 368300 w 440266"/>
              <a:gd name="connsiteY11" fmla="*/ 165100 h 203447"/>
              <a:gd name="connsiteX12" fmla="*/ 381000 w 440266"/>
              <a:gd name="connsiteY12" fmla="*/ 177800 h 203447"/>
              <a:gd name="connsiteX13" fmla="*/ 385233 w 440266"/>
              <a:gd name="connsiteY13" fmla="*/ 190500 h 203447"/>
              <a:gd name="connsiteX14" fmla="*/ 410633 w 440266"/>
              <a:gd name="connsiteY14" fmla="*/ 198967 h 203447"/>
              <a:gd name="connsiteX15" fmla="*/ 440266 w 440266"/>
              <a:gd name="connsiteY15" fmla="*/ 203200 h 203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0266" h="203447">
                <a:moveTo>
                  <a:pt x="0" y="0"/>
                </a:moveTo>
                <a:cubicBezTo>
                  <a:pt x="2822" y="8467"/>
                  <a:pt x="6118" y="16790"/>
                  <a:pt x="8466" y="25400"/>
                </a:cubicBezTo>
                <a:cubicBezTo>
                  <a:pt x="14113" y="46106"/>
                  <a:pt x="13040" y="68074"/>
                  <a:pt x="29633" y="84667"/>
                </a:cubicBezTo>
                <a:cubicBezTo>
                  <a:pt x="38088" y="93122"/>
                  <a:pt x="57156" y="101605"/>
                  <a:pt x="67733" y="110067"/>
                </a:cubicBezTo>
                <a:cubicBezTo>
                  <a:pt x="116308" y="148926"/>
                  <a:pt x="68513" y="114691"/>
                  <a:pt x="101600" y="131234"/>
                </a:cubicBezTo>
                <a:cubicBezTo>
                  <a:pt x="115388" y="138128"/>
                  <a:pt x="114912" y="143716"/>
                  <a:pt x="131233" y="148167"/>
                </a:cubicBezTo>
                <a:cubicBezTo>
                  <a:pt x="140859" y="150792"/>
                  <a:pt x="150988" y="150989"/>
                  <a:pt x="160866" y="152400"/>
                </a:cubicBezTo>
                <a:cubicBezTo>
                  <a:pt x="179211" y="150989"/>
                  <a:pt x="197643" y="150449"/>
                  <a:pt x="215900" y="148167"/>
                </a:cubicBezTo>
                <a:cubicBezTo>
                  <a:pt x="220328" y="147614"/>
                  <a:pt x="224183" y="144565"/>
                  <a:pt x="228600" y="143934"/>
                </a:cubicBezTo>
                <a:cubicBezTo>
                  <a:pt x="244029" y="141730"/>
                  <a:pt x="259644" y="141111"/>
                  <a:pt x="275166" y="139700"/>
                </a:cubicBezTo>
                <a:cubicBezTo>
                  <a:pt x="283911" y="140575"/>
                  <a:pt x="319897" y="142110"/>
                  <a:pt x="334433" y="148167"/>
                </a:cubicBezTo>
                <a:cubicBezTo>
                  <a:pt x="346084" y="153021"/>
                  <a:pt x="368300" y="165100"/>
                  <a:pt x="368300" y="165100"/>
                </a:cubicBezTo>
                <a:cubicBezTo>
                  <a:pt x="372533" y="169333"/>
                  <a:pt x="377679" y="172819"/>
                  <a:pt x="381000" y="177800"/>
                </a:cubicBezTo>
                <a:cubicBezTo>
                  <a:pt x="383475" y="181513"/>
                  <a:pt x="381602" y="187906"/>
                  <a:pt x="385233" y="190500"/>
                </a:cubicBezTo>
                <a:cubicBezTo>
                  <a:pt x="392495" y="195687"/>
                  <a:pt x="402166" y="196145"/>
                  <a:pt x="410633" y="198967"/>
                </a:cubicBezTo>
                <a:cubicBezTo>
                  <a:pt x="428686" y="204985"/>
                  <a:pt x="418873" y="203200"/>
                  <a:pt x="440266" y="203200"/>
                </a:cubicBezTo>
              </a:path>
            </a:pathLst>
          </a:custGeom>
          <a:noFill/>
          <a:ln w="38100">
            <a:solidFill>
              <a:srgbClr val="447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02000" y="3035300"/>
            <a:ext cx="143933" cy="419100"/>
          </a:xfrm>
          <a:custGeom>
            <a:avLst/>
            <a:gdLst>
              <a:gd name="connsiteX0" fmla="*/ 0 w 143933"/>
              <a:gd name="connsiteY0" fmla="*/ 0 h 419100"/>
              <a:gd name="connsiteX1" fmla="*/ 12700 w 143933"/>
              <a:gd name="connsiteY1" fmla="*/ 46567 h 419100"/>
              <a:gd name="connsiteX2" fmla="*/ 63500 w 143933"/>
              <a:gd name="connsiteY2" fmla="*/ 67733 h 419100"/>
              <a:gd name="connsiteX3" fmla="*/ 93133 w 143933"/>
              <a:gd name="connsiteY3" fmla="*/ 76200 h 419100"/>
              <a:gd name="connsiteX4" fmla="*/ 105833 w 143933"/>
              <a:gd name="connsiteY4" fmla="*/ 84667 h 419100"/>
              <a:gd name="connsiteX5" fmla="*/ 139700 w 143933"/>
              <a:gd name="connsiteY5" fmla="*/ 93133 h 419100"/>
              <a:gd name="connsiteX6" fmla="*/ 143933 w 143933"/>
              <a:gd name="connsiteY6" fmla="*/ 105833 h 419100"/>
              <a:gd name="connsiteX7" fmla="*/ 139700 w 143933"/>
              <a:gd name="connsiteY7" fmla="*/ 122767 h 419100"/>
              <a:gd name="connsiteX8" fmla="*/ 110067 w 143933"/>
              <a:gd name="connsiteY8" fmla="*/ 160867 h 419100"/>
              <a:gd name="connsiteX9" fmla="*/ 93133 w 143933"/>
              <a:gd name="connsiteY9" fmla="*/ 169333 h 419100"/>
              <a:gd name="connsiteX10" fmla="*/ 67733 w 143933"/>
              <a:gd name="connsiteY10" fmla="*/ 182033 h 419100"/>
              <a:gd name="connsiteX11" fmla="*/ 50800 w 143933"/>
              <a:gd name="connsiteY11" fmla="*/ 194733 h 419100"/>
              <a:gd name="connsiteX12" fmla="*/ 38100 w 143933"/>
              <a:gd name="connsiteY12" fmla="*/ 203200 h 419100"/>
              <a:gd name="connsiteX13" fmla="*/ 29633 w 143933"/>
              <a:gd name="connsiteY13" fmla="*/ 215900 h 419100"/>
              <a:gd name="connsiteX14" fmla="*/ 33867 w 143933"/>
              <a:gd name="connsiteY14" fmla="*/ 232833 h 419100"/>
              <a:gd name="connsiteX15" fmla="*/ 46567 w 143933"/>
              <a:gd name="connsiteY15" fmla="*/ 245533 h 419100"/>
              <a:gd name="connsiteX16" fmla="*/ 55033 w 143933"/>
              <a:gd name="connsiteY16" fmla="*/ 258233 h 419100"/>
              <a:gd name="connsiteX17" fmla="*/ 67733 w 143933"/>
              <a:gd name="connsiteY17" fmla="*/ 309033 h 419100"/>
              <a:gd name="connsiteX18" fmla="*/ 80433 w 143933"/>
              <a:gd name="connsiteY18" fmla="*/ 325967 h 419100"/>
              <a:gd name="connsiteX19" fmla="*/ 93133 w 143933"/>
              <a:gd name="connsiteY19" fmla="*/ 355600 h 419100"/>
              <a:gd name="connsiteX20" fmla="*/ 105833 w 143933"/>
              <a:gd name="connsiteY20" fmla="*/ 368300 h 419100"/>
              <a:gd name="connsiteX21" fmla="*/ 114300 w 143933"/>
              <a:gd name="connsiteY21" fmla="*/ 381000 h 419100"/>
              <a:gd name="connsiteX22" fmla="*/ 118533 w 143933"/>
              <a:gd name="connsiteY2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3933" h="419100">
                <a:moveTo>
                  <a:pt x="0" y="0"/>
                </a:moveTo>
                <a:cubicBezTo>
                  <a:pt x="2205" y="15439"/>
                  <a:pt x="1618" y="33637"/>
                  <a:pt x="12700" y="46567"/>
                </a:cubicBezTo>
                <a:cubicBezTo>
                  <a:pt x="28291" y="64757"/>
                  <a:pt x="40355" y="60017"/>
                  <a:pt x="63500" y="67733"/>
                </a:cubicBezTo>
                <a:cubicBezTo>
                  <a:pt x="81719" y="73807"/>
                  <a:pt x="71871" y="70885"/>
                  <a:pt x="93133" y="76200"/>
                </a:cubicBezTo>
                <a:cubicBezTo>
                  <a:pt x="97366" y="79022"/>
                  <a:pt x="101282" y="82392"/>
                  <a:pt x="105833" y="84667"/>
                </a:cubicBezTo>
                <a:cubicBezTo>
                  <a:pt x="114510" y="89006"/>
                  <a:pt x="131651" y="91523"/>
                  <a:pt x="139700" y="93133"/>
                </a:cubicBezTo>
                <a:cubicBezTo>
                  <a:pt x="141111" y="97366"/>
                  <a:pt x="143933" y="101371"/>
                  <a:pt x="143933" y="105833"/>
                </a:cubicBezTo>
                <a:cubicBezTo>
                  <a:pt x="143933" y="111651"/>
                  <a:pt x="141298" y="117172"/>
                  <a:pt x="139700" y="122767"/>
                </a:cubicBezTo>
                <a:cubicBezTo>
                  <a:pt x="133285" y="145222"/>
                  <a:pt x="134318" y="136616"/>
                  <a:pt x="110067" y="160867"/>
                </a:cubicBezTo>
                <a:cubicBezTo>
                  <a:pt x="105605" y="165329"/>
                  <a:pt x="98612" y="166202"/>
                  <a:pt x="93133" y="169333"/>
                </a:cubicBezTo>
                <a:cubicBezTo>
                  <a:pt x="70152" y="182465"/>
                  <a:pt x="91021" y="174271"/>
                  <a:pt x="67733" y="182033"/>
                </a:cubicBezTo>
                <a:cubicBezTo>
                  <a:pt x="62089" y="186266"/>
                  <a:pt x="56541" y="190632"/>
                  <a:pt x="50800" y="194733"/>
                </a:cubicBezTo>
                <a:cubicBezTo>
                  <a:pt x="46660" y="197690"/>
                  <a:pt x="41698" y="199602"/>
                  <a:pt x="38100" y="203200"/>
                </a:cubicBezTo>
                <a:cubicBezTo>
                  <a:pt x="34502" y="206798"/>
                  <a:pt x="32455" y="211667"/>
                  <a:pt x="29633" y="215900"/>
                </a:cubicBezTo>
                <a:cubicBezTo>
                  <a:pt x="31044" y="221544"/>
                  <a:pt x="30980" y="227782"/>
                  <a:pt x="33867" y="232833"/>
                </a:cubicBezTo>
                <a:cubicBezTo>
                  <a:pt x="36837" y="238031"/>
                  <a:pt x="42734" y="240934"/>
                  <a:pt x="46567" y="245533"/>
                </a:cubicBezTo>
                <a:cubicBezTo>
                  <a:pt x="49824" y="249442"/>
                  <a:pt x="52211" y="254000"/>
                  <a:pt x="55033" y="258233"/>
                </a:cubicBezTo>
                <a:cubicBezTo>
                  <a:pt x="60734" y="292436"/>
                  <a:pt x="56553" y="275490"/>
                  <a:pt x="67733" y="309033"/>
                </a:cubicBezTo>
                <a:cubicBezTo>
                  <a:pt x="69964" y="315727"/>
                  <a:pt x="76200" y="320322"/>
                  <a:pt x="80433" y="325967"/>
                </a:cubicBezTo>
                <a:cubicBezTo>
                  <a:pt x="83887" y="336329"/>
                  <a:pt x="86596" y="346449"/>
                  <a:pt x="93133" y="355600"/>
                </a:cubicBezTo>
                <a:cubicBezTo>
                  <a:pt x="96613" y="360472"/>
                  <a:pt x="102000" y="363701"/>
                  <a:pt x="105833" y="368300"/>
                </a:cubicBezTo>
                <a:cubicBezTo>
                  <a:pt x="109090" y="372209"/>
                  <a:pt x="111478" y="376767"/>
                  <a:pt x="114300" y="381000"/>
                </a:cubicBezTo>
                <a:lnTo>
                  <a:pt x="118533" y="419100"/>
                </a:lnTo>
              </a:path>
            </a:pathLst>
          </a:custGeom>
          <a:noFill/>
          <a:ln w="38100">
            <a:solidFill>
              <a:srgbClr val="447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905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/>
              <a:t>Edwards Aquifer</a:t>
            </a:r>
          </a:p>
          <a:p>
            <a:pPr algn="ctr"/>
            <a:r>
              <a:rPr lang="en-US" sz="3200" b="1" dirty="0"/>
              <a:t>Refined Conceptualization</a:t>
            </a:r>
          </a:p>
        </p:txBody>
      </p:sp>
      <p:sp>
        <p:nvSpPr>
          <p:cNvPr id="6" name="Oval 5"/>
          <p:cNvSpPr/>
          <p:nvPr/>
        </p:nvSpPr>
        <p:spPr>
          <a:xfrm>
            <a:off x="2387600" y="2595033"/>
            <a:ext cx="1828800" cy="1066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04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15067"/>
            <a:ext cx="7772400" cy="240453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How does water get from the Contributing Zone to the Edwards Aquifer</a:t>
            </a:r>
          </a:p>
        </p:txBody>
      </p:sp>
    </p:spTree>
    <p:extLst>
      <p:ext uri="{BB962C8B-B14F-4D97-AF65-F5344CB8AC3E}">
        <p14:creationId xmlns:p14="http://schemas.microsoft.com/office/powerpoint/2010/main" val="3966451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" y="5938575"/>
            <a:ext cx="914399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/>
              <a:t>Source: Edwards Aquifer Authority 2008</a:t>
            </a:r>
            <a:endParaRPr lang="en-US" sz="12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733924" y="132498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/>
              <a:t>Edwards Aquifer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19116" y="941696"/>
            <a:ext cx="7014950" cy="4885898"/>
            <a:chOff x="1119116" y="941696"/>
            <a:chExt cx="7014950" cy="4885898"/>
          </a:xfrm>
        </p:grpSpPr>
        <p:pic>
          <p:nvPicPr>
            <p:cNvPr id="9" name="Picture 8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116" y="941696"/>
              <a:ext cx="7014950" cy="4885898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2446867" y="2963333"/>
              <a:ext cx="1071033" cy="577567"/>
              <a:chOff x="2446867" y="2963333"/>
              <a:chExt cx="1071033" cy="577567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857500" y="2980267"/>
                <a:ext cx="660400" cy="560633"/>
              </a:xfrm>
              <a:custGeom>
                <a:avLst/>
                <a:gdLst>
                  <a:gd name="connsiteX0" fmla="*/ 0 w 660400"/>
                  <a:gd name="connsiteY0" fmla="*/ 0 h 560633"/>
                  <a:gd name="connsiteX1" fmla="*/ 8467 w 660400"/>
                  <a:gd name="connsiteY1" fmla="*/ 38100 h 560633"/>
                  <a:gd name="connsiteX2" fmla="*/ 21167 w 660400"/>
                  <a:gd name="connsiteY2" fmla="*/ 50800 h 560633"/>
                  <a:gd name="connsiteX3" fmla="*/ 16933 w 660400"/>
                  <a:gd name="connsiteY3" fmla="*/ 84666 h 560633"/>
                  <a:gd name="connsiteX4" fmla="*/ 12700 w 660400"/>
                  <a:gd name="connsiteY4" fmla="*/ 114300 h 560633"/>
                  <a:gd name="connsiteX5" fmla="*/ 16933 w 660400"/>
                  <a:gd name="connsiteY5" fmla="*/ 156633 h 560633"/>
                  <a:gd name="connsiteX6" fmla="*/ 38100 w 660400"/>
                  <a:gd name="connsiteY6" fmla="*/ 177800 h 560633"/>
                  <a:gd name="connsiteX7" fmla="*/ 110067 w 660400"/>
                  <a:gd name="connsiteY7" fmla="*/ 190500 h 560633"/>
                  <a:gd name="connsiteX8" fmla="*/ 135467 w 660400"/>
                  <a:gd name="connsiteY8" fmla="*/ 203200 h 560633"/>
                  <a:gd name="connsiteX9" fmla="*/ 139700 w 660400"/>
                  <a:gd name="connsiteY9" fmla="*/ 232833 h 560633"/>
                  <a:gd name="connsiteX10" fmla="*/ 152400 w 660400"/>
                  <a:gd name="connsiteY10" fmla="*/ 258233 h 560633"/>
                  <a:gd name="connsiteX11" fmla="*/ 165100 w 660400"/>
                  <a:gd name="connsiteY11" fmla="*/ 266700 h 560633"/>
                  <a:gd name="connsiteX12" fmla="*/ 190500 w 660400"/>
                  <a:gd name="connsiteY12" fmla="*/ 275166 h 560633"/>
                  <a:gd name="connsiteX13" fmla="*/ 224367 w 660400"/>
                  <a:gd name="connsiteY13" fmla="*/ 287866 h 560633"/>
                  <a:gd name="connsiteX14" fmla="*/ 249767 w 660400"/>
                  <a:gd name="connsiteY14" fmla="*/ 296333 h 560633"/>
                  <a:gd name="connsiteX15" fmla="*/ 262467 w 660400"/>
                  <a:gd name="connsiteY15" fmla="*/ 300566 h 560633"/>
                  <a:gd name="connsiteX16" fmla="*/ 279400 w 660400"/>
                  <a:gd name="connsiteY16" fmla="*/ 296333 h 560633"/>
                  <a:gd name="connsiteX17" fmla="*/ 292100 w 660400"/>
                  <a:gd name="connsiteY17" fmla="*/ 292100 h 560633"/>
                  <a:gd name="connsiteX18" fmla="*/ 321733 w 660400"/>
                  <a:gd name="connsiteY18" fmla="*/ 296333 h 560633"/>
                  <a:gd name="connsiteX19" fmla="*/ 342900 w 660400"/>
                  <a:gd name="connsiteY19" fmla="*/ 317500 h 560633"/>
                  <a:gd name="connsiteX20" fmla="*/ 351367 w 660400"/>
                  <a:gd name="connsiteY20" fmla="*/ 330200 h 560633"/>
                  <a:gd name="connsiteX21" fmla="*/ 359833 w 660400"/>
                  <a:gd name="connsiteY21" fmla="*/ 355600 h 560633"/>
                  <a:gd name="connsiteX22" fmla="*/ 372533 w 660400"/>
                  <a:gd name="connsiteY22" fmla="*/ 393700 h 560633"/>
                  <a:gd name="connsiteX23" fmla="*/ 385233 w 660400"/>
                  <a:gd name="connsiteY23" fmla="*/ 406400 h 560633"/>
                  <a:gd name="connsiteX24" fmla="*/ 406400 w 660400"/>
                  <a:gd name="connsiteY24" fmla="*/ 402166 h 560633"/>
                  <a:gd name="connsiteX25" fmla="*/ 419100 w 660400"/>
                  <a:gd name="connsiteY25" fmla="*/ 397933 h 560633"/>
                  <a:gd name="connsiteX26" fmla="*/ 448733 w 660400"/>
                  <a:gd name="connsiteY26" fmla="*/ 402166 h 560633"/>
                  <a:gd name="connsiteX27" fmla="*/ 478367 w 660400"/>
                  <a:gd name="connsiteY27" fmla="*/ 436033 h 560633"/>
                  <a:gd name="connsiteX28" fmla="*/ 516467 w 660400"/>
                  <a:gd name="connsiteY28" fmla="*/ 452966 h 560633"/>
                  <a:gd name="connsiteX29" fmla="*/ 541867 w 660400"/>
                  <a:gd name="connsiteY29" fmla="*/ 461433 h 560633"/>
                  <a:gd name="connsiteX30" fmla="*/ 579967 w 660400"/>
                  <a:gd name="connsiteY30" fmla="*/ 465666 h 560633"/>
                  <a:gd name="connsiteX31" fmla="*/ 601133 w 660400"/>
                  <a:gd name="connsiteY31" fmla="*/ 491066 h 560633"/>
                  <a:gd name="connsiteX32" fmla="*/ 605367 w 660400"/>
                  <a:gd name="connsiteY32" fmla="*/ 503766 h 560633"/>
                  <a:gd name="connsiteX33" fmla="*/ 613833 w 660400"/>
                  <a:gd name="connsiteY33" fmla="*/ 516466 h 560633"/>
                  <a:gd name="connsiteX34" fmla="*/ 630767 w 660400"/>
                  <a:gd name="connsiteY34" fmla="*/ 541866 h 560633"/>
                  <a:gd name="connsiteX35" fmla="*/ 660400 w 660400"/>
                  <a:gd name="connsiteY35" fmla="*/ 554566 h 560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60400" h="560633">
                    <a:moveTo>
                      <a:pt x="0" y="0"/>
                    </a:moveTo>
                    <a:cubicBezTo>
                      <a:pt x="513" y="3078"/>
                      <a:pt x="3834" y="31150"/>
                      <a:pt x="8467" y="38100"/>
                    </a:cubicBezTo>
                    <a:cubicBezTo>
                      <a:pt x="11788" y="43081"/>
                      <a:pt x="16934" y="46567"/>
                      <a:pt x="21167" y="50800"/>
                    </a:cubicBezTo>
                    <a:cubicBezTo>
                      <a:pt x="19756" y="62089"/>
                      <a:pt x="18437" y="73389"/>
                      <a:pt x="16933" y="84666"/>
                    </a:cubicBezTo>
                    <a:cubicBezTo>
                      <a:pt x="15614" y="94557"/>
                      <a:pt x="12700" y="104322"/>
                      <a:pt x="12700" y="114300"/>
                    </a:cubicBezTo>
                    <a:cubicBezTo>
                      <a:pt x="12700" y="128481"/>
                      <a:pt x="13744" y="142815"/>
                      <a:pt x="16933" y="156633"/>
                    </a:cubicBezTo>
                    <a:cubicBezTo>
                      <a:pt x="19029" y="165717"/>
                      <a:pt x="30360" y="174360"/>
                      <a:pt x="38100" y="177800"/>
                    </a:cubicBezTo>
                    <a:cubicBezTo>
                      <a:pt x="65654" y="190046"/>
                      <a:pt x="76675" y="187464"/>
                      <a:pt x="110067" y="190500"/>
                    </a:cubicBezTo>
                    <a:cubicBezTo>
                      <a:pt x="115703" y="192378"/>
                      <a:pt x="132612" y="196777"/>
                      <a:pt x="135467" y="203200"/>
                    </a:cubicBezTo>
                    <a:cubicBezTo>
                      <a:pt x="139519" y="212318"/>
                      <a:pt x="137743" y="223049"/>
                      <a:pt x="139700" y="232833"/>
                    </a:cubicBezTo>
                    <a:cubicBezTo>
                      <a:pt x="141422" y="241442"/>
                      <a:pt x="146156" y="251989"/>
                      <a:pt x="152400" y="258233"/>
                    </a:cubicBezTo>
                    <a:cubicBezTo>
                      <a:pt x="155998" y="261831"/>
                      <a:pt x="160451" y="264634"/>
                      <a:pt x="165100" y="266700"/>
                    </a:cubicBezTo>
                    <a:cubicBezTo>
                      <a:pt x="173255" y="270325"/>
                      <a:pt x="182518" y="271175"/>
                      <a:pt x="190500" y="275166"/>
                    </a:cubicBezTo>
                    <a:cubicBezTo>
                      <a:pt x="218891" y="289362"/>
                      <a:pt x="195545" y="279219"/>
                      <a:pt x="224367" y="287866"/>
                    </a:cubicBezTo>
                    <a:cubicBezTo>
                      <a:pt x="232915" y="290430"/>
                      <a:pt x="241300" y="293511"/>
                      <a:pt x="249767" y="296333"/>
                    </a:cubicBezTo>
                    <a:lnTo>
                      <a:pt x="262467" y="300566"/>
                    </a:lnTo>
                    <a:cubicBezTo>
                      <a:pt x="268111" y="299155"/>
                      <a:pt x="273806" y="297931"/>
                      <a:pt x="279400" y="296333"/>
                    </a:cubicBezTo>
                    <a:cubicBezTo>
                      <a:pt x="283691" y="295107"/>
                      <a:pt x="287638" y="292100"/>
                      <a:pt x="292100" y="292100"/>
                    </a:cubicBezTo>
                    <a:cubicBezTo>
                      <a:pt x="302078" y="292100"/>
                      <a:pt x="311855" y="294922"/>
                      <a:pt x="321733" y="296333"/>
                    </a:cubicBezTo>
                    <a:cubicBezTo>
                      <a:pt x="344312" y="330200"/>
                      <a:pt x="314677" y="289277"/>
                      <a:pt x="342900" y="317500"/>
                    </a:cubicBezTo>
                    <a:cubicBezTo>
                      <a:pt x="346498" y="321098"/>
                      <a:pt x="348545" y="325967"/>
                      <a:pt x="351367" y="330200"/>
                    </a:cubicBezTo>
                    <a:cubicBezTo>
                      <a:pt x="354189" y="338667"/>
                      <a:pt x="358082" y="346849"/>
                      <a:pt x="359833" y="355600"/>
                    </a:cubicBezTo>
                    <a:cubicBezTo>
                      <a:pt x="363084" y="371850"/>
                      <a:pt x="362798" y="380070"/>
                      <a:pt x="372533" y="393700"/>
                    </a:cubicBezTo>
                    <a:cubicBezTo>
                      <a:pt x="376013" y="398572"/>
                      <a:pt x="381000" y="402167"/>
                      <a:pt x="385233" y="406400"/>
                    </a:cubicBezTo>
                    <a:cubicBezTo>
                      <a:pt x="392289" y="404989"/>
                      <a:pt x="399419" y="403911"/>
                      <a:pt x="406400" y="402166"/>
                    </a:cubicBezTo>
                    <a:cubicBezTo>
                      <a:pt x="410729" y="401084"/>
                      <a:pt x="414638" y="397933"/>
                      <a:pt x="419100" y="397933"/>
                    </a:cubicBezTo>
                    <a:cubicBezTo>
                      <a:pt x="429078" y="397933"/>
                      <a:pt x="438855" y="400755"/>
                      <a:pt x="448733" y="402166"/>
                    </a:cubicBezTo>
                    <a:cubicBezTo>
                      <a:pt x="469900" y="416278"/>
                      <a:pt x="458611" y="406400"/>
                      <a:pt x="478367" y="436033"/>
                    </a:cubicBezTo>
                    <a:cubicBezTo>
                      <a:pt x="484118" y="444660"/>
                      <a:pt x="511454" y="451295"/>
                      <a:pt x="516467" y="452966"/>
                    </a:cubicBezTo>
                    <a:cubicBezTo>
                      <a:pt x="516472" y="452968"/>
                      <a:pt x="541861" y="461432"/>
                      <a:pt x="541867" y="461433"/>
                    </a:cubicBezTo>
                    <a:lnTo>
                      <a:pt x="579967" y="465666"/>
                    </a:lnTo>
                    <a:cubicBezTo>
                      <a:pt x="589331" y="475030"/>
                      <a:pt x="595238" y="479276"/>
                      <a:pt x="601133" y="491066"/>
                    </a:cubicBezTo>
                    <a:cubicBezTo>
                      <a:pt x="603129" y="495057"/>
                      <a:pt x="603371" y="499775"/>
                      <a:pt x="605367" y="503766"/>
                    </a:cubicBezTo>
                    <a:cubicBezTo>
                      <a:pt x="607642" y="508317"/>
                      <a:pt x="611558" y="511915"/>
                      <a:pt x="613833" y="516466"/>
                    </a:cubicBezTo>
                    <a:cubicBezTo>
                      <a:pt x="622823" y="534446"/>
                      <a:pt x="611071" y="526547"/>
                      <a:pt x="630767" y="541866"/>
                    </a:cubicBezTo>
                    <a:cubicBezTo>
                      <a:pt x="656137" y="561598"/>
                      <a:pt x="649304" y="565665"/>
                      <a:pt x="660400" y="554566"/>
                    </a:cubicBez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128433" y="2988733"/>
                <a:ext cx="67734" cy="279400"/>
              </a:xfrm>
              <a:custGeom>
                <a:avLst/>
                <a:gdLst>
                  <a:gd name="connsiteX0" fmla="*/ 29634 w 67734"/>
                  <a:gd name="connsiteY0" fmla="*/ 0 h 279400"/>
                  <a:gd name="connsiteX1" fmla="*/ 46567 w 67734"/>
                  <a:gd name="connsiteY1" fmla="*/ 33867 h 279400"/>
                  <a:gd name="connsiteX2" fmla="*/ 42334 w 67734"/>
                  <a:gd name="connsiteY2" fmla="*/ 55034 h 279400"/>
                  <a:gd name="connsiteX3" fmla="*/ 29634 w 67734"/>
                  <a:gd name="connsiteY3" fmla="*/ 63500 h 279400"/>
                  <a:gd name="connsiteX4" fmla="*/ 21167 w 67734"/>
                  <a:gd name="connsiteY4" fmla="*/ 76200 h 279400"/>
                  <a:gd name="connsiteX5" fmla="*/ 0 w 67734"/>
                  <a:gd name="connsiteY5" fmla="*/ 97367 h 279400"/>
                  <a:gd name="connsiteX6" fmla="*/ 4234 w 67734"/>
                  <a:gd name="connsiteY6" fmla="*/ 118534 h 279400"/>
                  <a:gd name="connsiteX7" fmla="*/ 16934 w 67734"/>
                  <a:gd name="connsiteY7" fmla="*/ 131234 h 279400"/>
                  <a:gd name="connsiteX8" fmla="*/ 38100 w 67734"/>
                  <a:gd name="connsiteY8" fmla="*/ 152400 h 279400"/>
                  <a:gd name="connsiteX9" fmla="*/ 63500 w 67734"/>
                  <a:gd name="connsiteY9" fmla="*/ 190500 h 279400"/>
                  <a:gd name="connsiteX10" fmla="*/ 67734 w 67734"/>
                  <a:gd name="connsiteY10" fmla="*/ 203200 h 279400"/>
                  <a:gd name="connsiteX11" fmla="*/ 46567 w 67734"/>
                  <a:gd name="connsiteY11" fmla="*/ 241300 h 279400"/>
                  <a:gd name="connsiteX12" fmla="*/ 42334 w 67734"/>
                  <a:gd name="connsiteY12" fmla="*/ 254000 h 279400"/>
                  <a:gd name="connsiteX13" fmla="*/ 46567 w 67734"/>
                  <a:gd name="connsiteY13" fmla="*/ 270934 h 279400"/>
                  <a:gd name="connsiteX14" fmla="*/ 46567 w 67734"/>
                  <a:gd name="connsiteY14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734" h="279400">
                    <a:moveTo>
                      <a:pt x="29634" y="0"/>
                    </a:moveTo>
                    <a:cubicBezTo>
                      <a:pt x="32027" y="3988"/>
                      <a:pt x="46567" y="24752"/>
                      <a:pt x="46567" y="33867"/>
                    </a:cubicBezTo>
                    <a:cubicBezTo>
                      <a:pt x="46567" y="41062"/>
                      <a:pt x="45904" y="48787"/>
                      <a:pt x="42334" y="55034"/>
                    </a:cubicBezTo>
                    <a:cubicBezTo>
                      <a:pt x="39810" y="59451"/>
                      <a:pt x="33867" y="60678"/>
                      <a:pt x="29634" y="63500"/>
                    </a:cubicBezTo>
                    <a:cubicBezTo>
                      <a:pt x="26812" y="67733"/>
                      <a:pt x="24765" y="72602"/>
                      <a:pt x="21167" y="76200"/>
                    </a:cubicBezTo>
                    <a:cubicBezTo>
                      <a:pt x="-7056" y="104423"/>
                      <a:pt x="22579" y="63500"/>
                      <a:pt x="0" y="97367"/>
                    </a:cubicBezTo>
                    <a:cubicBezTo>
                      <a:pt x="1411" y="104423"/>
                      <a:pt x="1016" y="112098"/>
                      <a:pt x="4234" y="118534"/>
                    </a:cubicBezTo>
                    <a:cubicBezTo>
                      <a:pt x="6911" y="123889"/>
                      <a:pt x="13101" y="126635"/>
                      <a:pt x="16934" y="131234"/>
                    </a:cubicBezTo>
                    <a:cubicBezTo>
                      <a:pt x="34572" y="152400"/>
                      <a:pt x="14817" y="136879"/>
                      <a:pt x="38100" y="152400"/>
                    </a:cubicBezTo>
                    <a:lnTo>
                      <a:pt x="63500" y="190500"/>
                    </a:lnTo>
                    <a:cubicBezTo>
                      <a:pt x="65975" y="194213"/>
                      <a:pt x="66323" y="198967"/>
                      <a:pt x="67734" y="203200"/>
                    </a:cubicBezTo>
                    <a:cubicBezTo>
                      <a:pt x="57374" y="234280"/>
                      <a:pt x="65578" y="222289"/>
                      <a:pt x="46567" y="241300"/>
                    </a:cubicBezTo>
                    <a:cubicBezTo>
                      <a:pt x="45156" y="245533"/>
                      <a:pt x="42334" y="249538"/>
                      <a:pt x="42334" y="254000"/>
                    </a:cubicBezTo>
                    <a:cubicBezTo>
                      <a:pt x="42334" y="259818"/>
                      <a:pt x="45611" y="265195"/>
                      <a:pt x="46567" y="270934"/>
                    </a:cubicBezTo>
                    <a:cubicBezTo>
                      <a:pt x="47031" y="273718"/>
                      <a:pt x="46567" y="276578"/>
                      <a:pt x="46567" y="279400"/>
                    </a:cubicBez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446867" y="2963333"/>
                <a:ext cx="440266" cy="203447"/>
              </a:xfrm>
              <a:custGeom>
                <a:avLst/>
                <a:gdLst>
                  <a:gd name="connsiteX0" fmla="*/ 0 w 440266"/>
                  <a:gd name="connsiteY0" fmla="*/ 0 h 203447"/>
                  <a:gd name="connsiteX1" fmla="*/ 8466 w 440266"/>
                  <a:gd name="connsiteY1" fmla="*/ 25400 h 203447"/>
                  <a:gd name="connsiteX2" fmla="*/ 29633 w 440266"/>
                  <a:gd name="connsiteY2" fmla="*/ 84667 h 203447"/>
                  <a:gd name="connsiteX3" fmla="*/ 67733 w 440266"/>
                  <a:gd name="connsiteY3" fmla="*/ 110067 h 203447"/>
                  <a:gd name="connsiteX4" fmla="*/ 101600 w 440266"/>
                  <a:gd name="connsiteY4" fmla="*/ 131234 h 203447"/>
                  <a:gd name="connsiteX5" fmla="*/ 131233 w 440266"/>
                  <a:gd name="connsiteY5" fmla="*/ 148167 h 203447"/>
                  <a:gd name="connsiteX6" fmla="*/ 160866 w 440266"/>
                  <a:gd name="connsiteY6" fmla="*/ 152400 h 203447"/>
                  <a:gd name="connsiteX7" fmla="*/ 215900 w 440266"/>
                  <a:gd name="connsiteY7" fmla="*/ 148167 h 203447"/>
                  <a:gd name="connsiteX8" fmla="*/ 228600 w 440266"/>
                  <a:gd name="connsiteY8" fmla="*/ 143934 h 203447"/>
                  <a:gd name="connsiteX9" fmla="*/ 275166 w 440266"/>
                  <a:gd name="connsiteY9" fmla="*/ 139700 h 203447"/>
                  <a:gd name="connsiteX10" fmla="*/ 334433 w 440266"/>
                  <a:gd name="connsiteY10" fmla="*/ 148167 h 203447"/>
                  <a:gd name="connsiteX11" fmla="*/ 368300 w 440266"/>
                  <a:gd name="connsiteY11" fmla="*/ 165100 h 203447"/>
                  <a:gd name="connsiteX12" fmla="*/ 381000 w 440266"/>
                  <a:gd name="connsiteY12" fmla="*/ 177800 h 203447"/>
                  <a:gd name="connsiteX13" fmla="*/ 385233 w 440266"/>
                  <a:gd name="connsiteY13" fmla="*/ 190500 h 203447"/>
                  <a:gd name="connsiteX14" fmla="*/ 410633 w 440266"/>
                  <a:gd name="connsiteY14" fmla="*/ 198967 h 203447"/>
                  <a:gd name="connsiteX15" fmla="*/ 440266 w 440266"/>
                  <a:gd name="connsiteY15" fmla="*/ 203200 h 203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0266" h="203447">
                    <a:moveTo>
                      <a:pt x="0" y="0"/>
                    </a:moveTo>
                    <a:cubicBezTo>
                      <a:pt x="2822" y="8467"/>
                      <a:pt x="6118" y="16790"/>
                      <a:pt x="8466" y="25400"/>
                    </a:cubicBezTo>
                    <a:cubicBezTo>
                      <a:pt x="14113" y="46106"/>
                      <a:pt x="13040" y="68074"/>
                      <a:pt x="29633" y="84667"/>
                    </a:cubicBezTo>
                    <a:cubicBezTo>
                      <a:pt x="38088" y="93122"/>
                      <a:pt x="57156" y="101605"/>
                      <a:pt x="67733" y="110067"/>
                    </a:cubicBezTo>
                    <a:cubicBezTo>
                      <a:pt x="116308" y="148926"/>
                      <a:pt x="68513" y="114691"/>
                      <a:pt x="101600" y="131234"/>
                    </a:cubicBezTo>
                    <a:cubicBezTo>
                      <a:pt x="115388" y="138128"/>
                      <a:pt x="114912" y="143716"/>
                      <a:pt x="131233" y="148167"/>
                    </a:cubicBezTo>
                    <a:cubicBezTo>
                      <a:pt x="140859" y="150792"/>
                      <a:pt x="150988" y="150989"/>
                      <a:pt x="160866" y="152400"/>
                    </a:cubicBezTo>
                    <a:cubicBezTo>
                      <a:pt x="179211" y="150989"/>
                      <a:pt x="197643" y="150449"/>
                      <a:pt x="215900" y="148167"/>
                    </a:cubicBezTo>
                    <a:cubicBezTo>
                      <a:pt x="220328" y="147614"/>
                      <a:pt x="224183" y="144565"/>
                      <a:pt x="228600" y="143934"/>
                    </a:cubicBezTo>
                    <a:cubicBezTo>
                      <a:pt x="244029" y="141730"/>
                      <a:pt x="259644" y="141111"/>
                      <a:pt x="275166" y="139700"/>
                    </a:cubicBezTo>
                    <a:cubicBezTo>
                      <a:pt x="283911" y="140575"/>
                      <a:pt x="319897" y="142110"/>
                      <a:pt x="334433" y="148167"/>
                    </a:cubicBezTo>
                    <a:cubicBezTo>
                      <a:pt x="346084" y="153021"/>
                      <a:pt x="368300" y="165100"/>
                      <a:pt x="368300" y="165100"/>
                    </a:cubicBezTo>
                    <a:cubicBezTo>
                      <a:pt x="372533" y="169333"/>
                      <a:pt x="377679" y="172819"/>
                      <a:pt x="381000" y="177800"/>
                    </a:cubicBezTo>
                    <a:cubicBezTo>
                      <a:pt x="383475" y="181513"/>
                      <a:pt x="381602" y="187906"/>
                      <a:pt x="385233" y="190500"/>
                    </a:cubicBezTo>
                    <a:cubicBezTo>
                      <a:pt x="392495" y="195687"/>
                      <a:pt x="402166" y="196145"/>
                      <a:pt x="410633" y="198967"/>
                    </a:cubicBezTo>
                    <a:cubicBezTo>
                      <a:pt x="428686" y="204985"/>
                      <a:pt x="418873" y="203200"/>
                      <a:pt x="440266" y="203200"/>
                    </a:cubicBez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302000" y="3035300"/>
                <a:ext cx="143933" cy="419100"/>
              </a:xfrm>
              <a:custGeom>
                <a:avLst/>
                <a:gdLst>
                  <a:gd name="connsiteX0" fmla="*/ 0 w 143933"/>
                  <a:gd name="connsiteY0" fmla="*/ 0 h 419100"/>
                  <a:gd name="connsiteX1" fmla="*/ 12700 w 143933"/>
                  <a:gd name="connsiteY1" fmla="*/ 46567 h 419100"/>
                  <a:gd name="connsiteX2" fmla="*/ 63500 w 143933"/>
                  <a:gd name="connsiteY2" fmla="*/ 67733 h 419100"/>
                  <a:gd name="connsiteX3" fmla="*/ 93133 w 143933"/>
                  <a:gd name="connsiteY3" fmla="*/ 76200 h 419100"/>
                  <a:gd name="connsiteX4" fmla="*/ 105833 w 143933"/>
                  <a:gd name="connsiteY4" fmla="*/ 84667 h 419100"/>
                  <a:gd name="connsiteX5" fmla="*/ 139700 w 143933"/>
                  <a:gd name="connsiteY5" fmla="*/ 93133 h 419100"/>
                  <a:gd name="connsiteX6" fmla="*/ 143933 w 143933"/>
                  <a:gd name="connsiteY6" fmla="*/ 105833 h 419100"/>
                  <a:gd name="connsiteX7" fmla="*/ 139700 w 143933"/>
                  <a:gd name="connsiteY7" fmla="*/ 122767 h 419100"/>
                  <a:gd name="connsiteX8" fmla="*/ 110067 w 143933"/>
                  <a:gd name="connsiteY8" fmla="*/ 160867 h 419100"/>
                  <a:gd name="connsiteX9" fmla="*/ 93133 w 143933"/>
                  <a:gd name="connsiteY9" fmla="*/ 169333 h 419100"/>
                  <a:gd name="connsiteX10" fmla="*/ 67733 w 143933"/>
                  <a:gd name="connsiteY10" fmla="*/ 182033 h 419100"/>
                  <a:gd name="connsiteX11" fmla="*/ 50800 w 143933"/>
                  <a:gd name="connsiteY11" fmla="*/ 194733 h 419100"/>
                  <a:gd name="connsiteX12" fmla="*/ 38100 w 143933"/>
                  <a:gd name="connsiteY12" fmla="*/ 203200 h 419100"/>
                  <a:gd name="connsiteX13" fmla="*/ 29633 w 143933"/>
                  <a:gd name="connsiteY13" fmla="*/ 215900 h 419100"/>
                  <a:gd name="connsiteX14" fmla="*/ 33867 w 143933"/>
                  <a:gd name="connsiteY14" fmla="*/ 232833 h 419100"/>
                  <a:gd name="connsiteX15" fmla="*/ 46567 w 143933"/>
                  <a:gd name="connsiteY15" fmla="*/ 245533 h 419100"/>
                  <a:gd name="connsiteX16" fmla="*/ 55033 w 143933"/>
                  <a:gd name="connsiteY16" fmla="*/ 258233 h 419100"/>
                  <a:gd name="connsiteX17" fmla="*/ 67733 w 143933"/>
                  <a:gd name="connsiteY17" fmla="*/ 309033 h 419100"/>
                  <a:gd name="connsiteX18" fmla="*/ 80433 w 143933"/>
                  <a:gd name="connsiteY18" fmla="*/ 325967 h 419100"/>
                  <a:gd name="connsiteX19" fmla="*/ 93133 w 143933"/>
                  <a:gd name="connsiteY19" fmla="*/ 355600 h 419100"/>
                  <a:gd name="connsiteX20" fmla="*/ 105833 w 143933"/>
                  <a:gd name="connsiteY20" fmla="*/ 368300 h 419100"/>
                  <a:gd name="connsiteX21" fmla="*/ 114300 w 143933"/>
                  <a:gd name="connsiteY21" fmla="*/ 381000 h 419100"/>
                  <a:gd name="connsiteX22" fmla="*/ 118533 w 143933"/>
                  <a:gd name="connsiteY22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3933" h="419100">
                    <a:moveTo>
                      <a:pt x="0" y="0"/>
                    </a:moveTo>
                    <a:cubicBezTo>
                      <a:pt x="2205" y="15439"/>
                      <a:pt x="1618" y="33637"/>
                      <a:pt x="12700" y="46567"/>
                    </a:cubicBezTo>
                    <a:cubicBezTo>
                      <a:pt x="28291" y="64757"/>
                      <a:pt x="40355" y="60017"/>
                      <a:pt x="63500" y="67733"/>
                    </a:cubicBezTo>
                    <a:cubicBezTo>
                      <a:pt x="81719" y="73807"/>
                      <a:pt x="71871" y="70885"/>
                      <a:pt x="93133" y="76200"/>
                    </a:cubicBezTo>
                    <a:cubicBezTo>
                      <a:pt x="97366" y="79022"/>
                      <a:pt x="101282" y="82392"/>
                      <a:pt x="105833" y="84667"/>
                    </a:cubicBezTo>
                    <a:cubicBezTo>
                      <a:pt x="114510" y="89006"/>
                      <a:pt x="131651" y="91523"/>
                      <a:pt x="139700" y="93133"/>
                    </a:cubicBezTo>
                    <a:cubicBezTo>
                      <a:pt x="141111" y="97366"/>
                      <a:pt x="143933" y="101371"/>
                      <a:pt x="143933" y="105833"/>
                    </a:cubicBezTo>
                    <a:cubicBezTo>
                      <a:pt x="143933" y="111651"/>
                      <a:pt x="141298" y="117172"/>
                      <a:pt x="139700" y="122767"/>
                    </a:cubicBezTo>
                    <a:cubicBezTo>
                      <a:pt x="133285" y="145222"/>
                      <a:pt x="134318" y="136616"/>
                      <a:pt x="110067" y="160867"/>
                    </a:cubicBezTo>
                    <a:cubicBezTo>
                      <a:pt x="105605" y="165329"/>
                      <a:pt x="98612" y="166202"/>
                      <a:pt x="93133" y="169333"/>
                    </a:cubicBezTo>
                    <a:cubicBezTo>
                      <a:pt x="70152" y="182465"/>
                      <a:pt x="91021" y="174271"/>
                      <a:pt x="67733" y="182033"/>
                    </a:cubicBezTo>
                    <a:cubicBezTo>
                      <a:pt x="62089" y="186266"/>
                      <a:pt x="56541" y="190632"/>
                      <a:pt x="50800" y="194733"/>
                    </a:cubicBezTo>
                    <a:cubicBezTo>
                      <a:pt x="46660" y="197690"/>
                      <a:pt x="41698" y="199602"/>
                      <a:pt x="38100" y="203200"/>
                    </a:cubicBezTo>
                    <a:cubicBezTo>
                      <a:pt x="34502" y="206798"/>
                      <a:pt x="32455" y="211667"/>
                      <a:pt x="29633" y="215900"/>
                    </a:cubicBezTo>
                    <a:cubicBezTo>
                      <a:pt x="31044" y="221544"/>
                      <a:pt x="30980" y="227782"/>
                      <a:pt x="33867" y="232833"/>
                    </a:cubicBezTo>
                    <a:cubicBezTo>
                      <a:pt x="36837" y="238031"/>
                      <a:pt x="42734" y="240934"/>
                      <a:pt x="46567" y="245533"/>
                    </a:cubicBezTo>
                    <a:cubicBezTo>
                      <a:pt x="49824" y="249442"/>
                      <a:pt x="52211" y="254000"/>
                      <a:pt x="55033" y="258233"/>
                    </a:cubicBezTo>
                    <a:cubicBezTo>
                      <a:pt x="60734" y="292436"/>
                      <a:pt x="56553" y="275490"/>
                      <a:pt x="67733" y="309033"/>
                    </a:cubicBezTo>
                    <a:cubicBezTo>
                      <a:pt x="69964" y="315727"/>
                      <a:pt x="76200" y="320322"/>
                      <a:pt x="80433" y="325967"/>
                    </a:cubicBezTo>
                    <a:cubicBezTo>
                      <a:pt x="83887" y="336329"/>
                      <a:pt x="86596" y="346449"/>
                      <a:pt x="93133" y="355600"/>
                    </a:cubicBezTo>
                    <a:cubicBezTo>
                      <a:pt x="96613" y="360472"/>
                      <a:pt x="102000" y="363701"/>
                      <a:pt x="105833" y="368300"/>
                    </a:cubicBezTo>
                    <a:cubicBezTo>
                      <a:pt x="109090" y="372209"/>
                      <a:pt x="111478" y="376767"/>
                      <a:pt x="114300" y="381000"/>
                    </a:cubicBezTo>
                    <a:lnTo>
                      <a:pt x="118533" y="419100"/>
                    </a:lnTo>
                  </a:path>
                </a:pathLst>
              </a:custGeom>
              <a:noFill/>
              <a:ln w="38100">
                <a:solidFill>
                  <a:srgbClr val="447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76823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2954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Rain Water Is Focused into River Beds and Acts as a </a:t>
            </a:r>
            <a:br>
              <a:rPr lang="en-US" sz="28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  <a:effectLst/>
              </a:rPr>
              <a:t>Mild Acid That Dissolves the Limestone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4789714"/>
            <a:ext cx="9144000" cy="135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chemeClr val="tx1"/>
                </a:solidFill>
                <a:effectLst/>
              </a:rPr>
              <a:t>The preferential flow paths that are formed may be a “pipe”, but it is more likely the flow paths are simply zones of enhanced permeability </a:t>
            </a:r>
          </a:p>
        </p:txBody>
      </p:sp>
      <p:pic>
        <p:nvPicPr>
          <p:cNvPr id="17" name="Picture 2" descr="ima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198" y="2834585"/>
            <a:ext cx="560832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2881" y="1179012"/>
            <a:ext cx="3481031" cy="2902448"/>
            <a:chOff x="4687213" y="3207855"/>
            <a:chExt cx="4191000" cy="3352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4687213" y="3207855"/>
              <a:ext cx="4191000" cy="3352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288346" y="4562672"/>
              <a:ext cx="2988734" cy="321583"/>
            </a:xfrm>
            <a:custGeom>
              <a:avLst/>
              <a:gdLst>
                <a:gd name="connsiteX0" fmla="*/ 0 w 2988734"/>
                <a:gd name="connsiteY0" fmla="*/ 278341 h 321583"/>
                <a:gd name="connsiteX1" fmla="*/ 321734 w 2988734"/>
                <a:gd name="connsiteY1" fmla="*/ 109008 h 321583"/>
                <a:gd name="connsiteX2" fmla="*/ 575734 w 2988734"/>
                <a:gd name="connsiteY2" fmla="*/ 24341 h 321583"/>
                <a:gd name="connsiteX3" fmla="*/ 702734 w 2988734"/>
                <a:gd name="connsiteY3" fmla="*/ 49741 h 321583"/>
                <a:gd name="connsiteX4" fmla="*/ 846667 w 2988734"/>
                <a:gd name="connsiteY4" fmla="*/ 176741 h 321583"/>
                <a:gd name="connsiteX5" fmla="*/ 1024467 w 2988734"/>
                <a:gd name="connsiteY5" fmla="*/ 320675 h 321583"/>
                <a:gd name="connsiteX6" fmla="*/ 1312334 w 2988734"/>
                <a:gd name="connsiteY6" fmla="*/ 227541 h 321583"/>
                <a:gd name="connsiteX7" fmla="*/ 1540934 w 2988734"/>
                <a:gd name="connsiteY7" fmla="*/ 24341 h 321583"/>
                <a:gd name="connsiteX8" fmla="*/ 1845734 w 2988734"/>
                <a:gd name="connsiteY8" fmla="*/ 15875 h 321583"/>
                <a:gd name="connsiteX9" fmla="*/ 2023534 w 2988734"/>
                <a:gd name="connsiteY9" fmla="*/ 134408 h 321583"/>
                <a:gd name="connsiteX10" fmla="*/ 2159000 w 2988734"/>
                <a:gd name="connsiteY10" fmla="*/ 269875 h 321583"/>
                <a:gd name="connsiteX11" fmla="*/ 2455334 w 2988734"/>
                <a:gd name="connsiteY11" fmla="*/ 168275 h 321583"/>
                <a:gd name="connsiteX12" fmla="*/ 2582334 w 2988734"/>
                <a:gd name="connsiteY12" fmla="*/ 41275 h 321583"/>
                <a:gd name="connsiteX13" fmla="*/ 2921000 w 2988734"/>
                <a:gd name="connsiteY13" fmla="*/ 15875 h 321583"/>
                <a:gd name="connsiteX14" fmla="*/ 2988734 w 2988734"/>
                <a:gd name="connsiteY14" fmla="*/ 83608 h 321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8734" h="321583">
                  <a:moveTo>
                    <a:pt x="0" y="278341"/>
                  </a:moveTo>
                  <a:cubicBezTo>
                    <a:pt x="112889" y="214841"/>
                    <a:pt x="225778" y="151341"/>
                    <a:pt x="321734" y="109008"/>
                  </a:cubicBezTo>
                  <a:cubicBezTo>
                    <a:pt x="417690" y="66675"/>
                    <a:pt x="512234" y="34219"/>
                    <a:pt x="575734" y="24341"/>
                  </a:cubicBezTo>
                  <a:cubicBezTo>
                    <a:pt x="639234" y="14463"/>
                    <a:pt x="657578" y="24341"/>
                    <a:pt x="702734" y="49741"/>
                  </a:cubicBezTo>
                  <a:cubicBezTo>
                    <a:pt x="747890" y="75141"/>
                    <a:pt x="793045" y="131585"/>
                    <a:pt x="846667" y="176741"/>
                  </a:cubicBezTo>
                  <a:cubicBezTo>
                    <a:pt x="900289" y="221897"/>
                    <a:pt x="946856" y="312208"/>
                    <a:pt x="1024467" y="320675"/>
                  </a:cubicBezTo>
                  <a:cubicBezTo>
                    <a:pt x="1102078" y="329142"/>
                    <a:pt x="1226256" y="276930"/>
                    <a:pt x="1312334" y="227541"/>
                  </a:cubicBezTo>
                  <a:cubicBezTo>
                    <a:pt x="1398412" y="178152"/>
                    <a:pt x="1452034" y="59619"/>
                    <a:pt x="1540934" y="24341"/>
                  </a:cubicBezTo>
                  <a:cubicBezTo>
                    <a:pt x="1629834" y="-10937"/>
                    <a:pt x="1765301" y="-2469"/>
                    <a:pt x="1845734" y="15875"/>
                  </a:cubicBezTo>
                  <a:cubicBezTo>
                    <a:pt x="1926167" y="34219"/>
                    <a:pt x="1971323" y="92075"/>
                    <a:pt x="2023534" y="134408"/>
                  </a:cubicBezTo>
                  <a:cubicBezTo>
                    <a:pt x="2075745" y="176741"/>
                    <a:pt x="2087033" y="264230"/>
                    <a:pt x="2159000" y="269875"/>
                  </a:cubicBezTo>
                  <a:cubicBezTo>
                    <a:pt x="2230967" y="275519"/>
                    <a:pt x="2384778" y="206375"/>
                    <a:pt x="2455334" y="168275"/>
                  </a:cubicBezTo>
                  <a:cubicBezTo>
                    <a:pt x="2525890" y="130175"/>
                    <a:pt x="2504723" y="66675"/>
                    <a:pt x="2582334" y="41275"/>
                  </a:cubicBezTo>
                  <a:cubicBezTo>
                    <a:pt x="2659945" y="15875"/>
                    <a:pt x="2853267" y="8820"/>
                    <a:pt x="2921000" y="15875"/>
                  </a:cubicBezTo>
                  <a:cubicBezTo>
                    <a:pt x="2988733" y="22930"/>
                    <a:pt x="2988733" y="53269"/>
                    <a:pt x="2988734" y="8360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6168880" y="4858543"/>
              <a:ext cx="576646" cy="261767"/>
            </a:xfrm>
            <a:custGeom>
              <a:avLst/>
              <a:gdLst>
                <a:gd name="connsiteX0" fmla="*/ 177800 w 576646"/>
                <a:gd name="connsiteY0" fmla="*/ 42644 h 261767"/>
                <a:gd name="connsiteX1" fmla="*/ 135467 w 576646"/>
                <a:gd name="connsiteY1" fmla="*/ 76511 h 261767"/>
                <a:gd name="connsiteX2" fmla="*/ 93133 w 576646"/>
                <a:gd name="connsiteY2" fmla="*/ 84978 h 261767"/>
                <a:gd name="connsiteX3" fmla="*/ 67733 w 576646"/>
                <a:gd name="connsiteY3" fmla="*/ 93444 h 261767"/>
                <a:gd name="connsiteX4" fmla="*/ 50800 w 576646"/>
                <a:gd name="connsiteY4" fmla="*/ 110378 h 261767"/>
                <a:gd name="connsiteX5" fmla="*/ 25400 w 576646"/>
                <a:gd name="connsiteY5" fmla="*/ 127311 h 261767"/>
                <a:gd name="connsiteX6" fmla="*/ 0 w 576646"/>
                <a:gd name="connsiteY6" fmla="*/ 178111 h 261767"/>
                <a:gd name="connsiteX7" fmla="*/ 42333 w 576646"/>
                <a:gd name="connsiteY7" fmla="*/ 220444 h 261767"/>
                <a:gd name="connsiteX8" fmla="*/ 59267 w 576646"/>
                <a:gd name="connsiteY8" fmla="*/ 237378 h 261767"/>
                <a:gd name="connsiteX9" fmla="*/ 93133 w 576646"/>
                <a:gd name="connsiteY9" fmla="*/ 245844 h 261767"/>
                <a:gd name="connsiteX10" fmla="*/ 118533 w 576646"/>
                <a:gd name="connsiteY10" fmla="*/ 254311 h 261767"/>
                <a:gd name="connsiteX11" fmla="*/ 296333 w 576646"/>
                <a:gd name="connsiteY11" fmla="*/ 220444 h 261767"/>
                <a:gd name="connsiteX12" fmla="*/ 304800 w 576646"/>
                <a:gd name="connsiteY12" fmla="*/ 186578 h 261767"/>
                <a:gd name="connsiteX13" fmla="*/ 448733 w 576646"/>
                <a:gd name="connsiteY13" fmla="*/ 195044 h 261767"/>
                <a:gd name="connsiteX14" fmla="*/ 516467 w 576646"/>
                <a:gd name="connsiteY14" fmla="*/ 203511 h 261767"/>
                <a:gd name="connsiteX15" fmla="*/ 541867 w 576646"/>
                <a:gd name="connsiteY15" fmla="*/ 186578 h 261767"/>
                <a:gd name="connsiteX16" fmla="*/ 550333 w 576646"/>
                <a:gd name="connsiteY16" fmla="*/ 161178 h 261767"/>
                <a:gd name="connsiteX17" fmla="*/ 575733 w 576646"/>
                <a:gd name="connsiteY17" fmla="*/ 135778 h 261767"/>
                <a:gd name="connsiteX18" fmla="*/ 516467 w 576646"/>
                <a:gd name="connsiteY18" fmla="*/ 76511 h 261767"/>
                <a:gd name="connsiteX19" fmla="*/ 389467 w 576646"/>
                <a:gd name="connsiteY19" fmla="*/ 34178 h 261767"/>
                <a:gd name="connsiteX20" fmla="*/ 364067 w 576646"/>
                <a:gd name="connsiteY20" fmla="*/ 25711 h 261767"/>
                <a:gd name="connsiteX21" fmla="*/ 338667 w 576646"/>
                <a:gd name="connsiteY21" fmla="*/ 17244 h 261767"/>
                <a:gd name="connsiteX22" fmla="*/ 254000 w 576646"/>
                <a:gd name="connsiteY22" fmla="*/ 311 h 261767"/>
                <a:gd name="connsiteX23" fmla="*/ 237067 w 576646"/>
                <a:gd name="connsiteY23" fmla="*/ 311 h 26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76646" h="261767">
                  <a:moveTo>
                    <a:pt x="177800" y="42644"/>
                  </a:moveTo>
                  <a:cubicBezTo>
                    <a:pt x="163689" y="53933"/>
                    <a:pt x="151630" y="68429"/>
                    <a:pt x="135467" y="76511"/>
                  </a:cubicBezTo>
                  <a:cubicBezTo>
                    <a:pt x="122596" y="82947"/>
                    <a:pt x="107094" y="81488"/>
                    <a:pt x="93133" y="84978"/>
                  </a:cubicBezTo>
                  <a:cubicBezTo>
                    <a:pt x="84475" y="87142"/>
                    <a:pt x="76200" y="90622"/>
                    <a:pt x="67733" y="93444"/>
                  </a:cubicBezTo>
                  <a:cubicBezTo>
                    <a:pt x="62089" y="99089"/>
                    <a:pt x="57033" y="105391"/>
                    <a:pt x="50800" y="110378"/>
                  </a:cubicBezTo>
                  <a:cubicBezTo>
                    <a:pt x="42854" y="116735"/>
                    <a:pt x="32595" y="120116"/>
                    <a:pt x="25400" y="127311"/>
                  </a:cubicBezTo>
                  <a:cubicBezTo>
                    <a:pt x="8988" y="143723"/>
                    <a:pt x="6886" y="157454"/>
                    <a:pt x="0" y="178111"/>
                  </a:cubicBezTo>
                  <a:cubicBezTo>
                    <a:pt x="29028" y="221654"/>
                    <a:pt x="2015" y="188190"/>
                    <a:pt x="42333" y="220444"/>
                  </a:cubicBezTo>
                  <a:cubicBezTo>
                    <a:pt x="48567" y="225431"/>
                    <a:pt x="52127" y="233808"/>
                    <a:pt x="59267" y="237378"/>
                  </a:cubicBezTo>
                  <a:cubicBezTo>
                    <a:pt x="69675" y="242582"/>
                    <a:pt x="81945" y="242647"/>
                    <a:pt x="93133" y="245844"/>
                  </a:cubicBezTo>
                  <a:cubicBezTo>
                    <a:pt x="101714" y="248296"/>
                    <a:pt x="110066" y="251489"/>
                    <a:pt x="118533" y="254311"/>
                  </a:cubicBezTo>
                  <a:cubicBezTo>
                    <a:pt x="199488" y="250050"/>
                    <a:pt x="266684" y="289624"/>
                    <a:pt x="296333" y="220444"/>
                  </a:cubicBezTo>
                  <a:cubicBezTo>
                    <a:pt x="300917" y="209749"/>
                    <a:pt x="301978" y="197867"/>
                    <a:pt x="304800" y="186578"/>
                  </a:cubicBezTo>
                  <a:cubicBezTo>
                    <a:pt x="352778" y="189400"/>
                    <a:pt x="400825" y="191211"/>
                    <a:pt x="448733" y="195044"/>
                  </a:cubicBezTo>
                  <a:cubicBezTo>
                    <a:pt x="471414" y="196858"/>
                    <a:pt x="493807" y="205571"/>
                    <a:pt x="516467" y="203511"/>
                  </a:cubicBezTo>
                  <a:cubicBezTo>
                    <a:pt x="526601" y="202590"/>
                    <a:pt x="533400" y="192222"/>
                    <a:pt x="541867" y="186578"/>
                  </a:cubicBezTo>
                  <a:cubicBezTo>
                    <a:pt x="544689" y="178111"/>
                    <a:pt x="545383" y="168604"/>
                    <a:pt x="550333" y="161178"/>
                  </a:cubicBezTo>
                  <a:cubicBezTo>
                    <a:pt x="556975" y="151215"/>
                    <a:pt x="571946" y="147137"/>
                    <a:pt x="575733" y="135778"/>
                  </a:cubicBezTo>
                  <a:cubicBezTo>
                    <a:pt x="585102" y="107672"/>
                    <a:pt x="519348" y="77471"/>
                    <a:pt x="516467" y="76511"/>
                  </a:cubicBezTo>
                  <a:lnTo>
                    <a:pt x="389467" y="34178"/>
                  </a:lnTo>
                  <a:lnTo>
                    <a:pt x="364067" y="25711"/>
                  </a:lnTo>
                  <a:cubicBezTo>
                    <a:pt x="355600" y="22889"/>
                    <a:pt x="347325" y="19408"/>
                    <a:pt x="338667" y="17244"/>
                  </a:cubicBezTo>
                  <a:cubicBezTo>
                    <a:pt x="302220" y="8133"/>
                    <a:pt x="295514" y="5500"/>
                    <a:pt x="254000" y="311"/>
                  </a:cubicBezTo>
                  <a:cubicBezTo>
                    <a:pt x="248399" y="-389"/>
                    <a:pt x="242711" y="311"/>
                    <a:pt x="237067" y="311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7311880" y="4840925"/>
              <a:ext cx="406400" cy="230575"/>
            </a:xfrm>
            <a:custGeom>
              <a:avLst/>
              <a:gdLst>
                <a:gd name="connsiteX0" fmla="*/ 228600 w 406400"/>
                <a:gd name="connsiteY0" fmla="*/ 9463 h 230575"/>
                <a:gd name="connsiteX1" fmla="*/ 152400 w 406400"/>
                <a:gd name="connsiteY1" fmla="*/ 60263 h 230575"/>
                <a:gd name="connsiteX2" fmla="*/ 101600 w 406400"/>
                <a:gd name="connsiteY2" fmla="*/ 77197 h 230575"/>
                <a:gd name="connsiteX3" fmla="*/ 8466 w 406400"/>
                <a:gd name="connsiteY3" fmla="*/ 77197 h 230575"/>
                <a:gd name="connsiteX4" fmla="*/ 0 w 406400"/>
                <a:gd name="connsiteY4" fmla="*/ 102597 h 230575"/>
                <a:gd name="connsiteX5" fmla="*/ 8466 w 406400"/>
                <a:gd name="connsiteY5" fmla="*/ 187263 h 230575"/>
                <a:gd name="connsiteX6" fmla="*/ 25400 w 406400"/>
                <a:gd name="connsiteY6" fmla="*/ 204197 h 230575"/>
                <a:gd name="connsiteX7" fmla="*/ 76200 w 406400"/>
                <a:gd name="connsiteY7" fmla="*/ 229597 h 230575"/>
                <a:gd name="connsiteX8" fmla="*/ 220133 w 406400"/>
                <a:gd name="connsiteY8" fmla="*/ 221130 h 230575"/>
                <a:gd name="connsiteX9" fmla="*/ 237066 w 406400"/>
                <a:gd name="connsiteY9" fmla="*/ 170330 h 230575"/>
                <a:gd name="connsiteX10" fmla="*/ 254000 w 406400"/>
                <a:gd name="connsiteY10" fmla="*/ 153397 h 230575"/>
                <a:gd name="connsiteX11" fmla="*/ 287866 w 406400"/>
                <a:gd name="connsiteY11" fmla="*/ 161863 h 230575"/>
                <a:gd name="connsiteX12" fmla="*/ 321733 w 406400"/>
                <a:gd name="connsiteY12" fmla="*/ 178797 h 230575"/>
                <a:gd name="connsiteX13" fmla="*/ 347133 w 406400"/>
                <a:gd name="connsiteY13" fmla="*/ 187263 h 230575"/>
                <a:gd name="connsiteX14" fmla="*/ 397933 w 406400"/>
                <a:gd name="connsiteY14" fmla="*/ 178797 h 230575"/>
                <a:gd name="connsiteX15" fmla="*/ 406400 w 406400"/>
                <a:gd name="connsiteY15" fmla="*/ 153397 h 230575"/>
                <a:gd name="connsiteX16" fmla="*/ 389466 w 406400"/>
                <a:gd name="connsiteY16" fmla="*/ 94130 h 230575"/>
                <a:gd name="connsiteX17" fmla="*/ 338666 w 406400"/>
                <a:gd name="connsiteY17" fmla="*/ 51797 h 230575"/>
                <a:gd name="connsiteX18" fmla="*/ 287866 w 406400"/>
                <a:gd name="connsiteY18" fmla="*/ 17930 h 230575"/>
                <a:gd name="connsiteX19" fmla="*/ 262466 w 406400"/>
                <a:gd name="connsiteY19" fmla="*/ 997 h 230575"/>
                <a:gd name="connsiteX20" fmla="*/ 228600 w 406400"/>
                <a:gd name="connsiteY20" fmla="*/ 9463 h 23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6400" h="230575">
                  <a:moveTo>
                    <a:pt x="228600" y="9463"/>
                  </a:moveTo>
                  <a:cubicBezTo>
                    <a:pt x="203200" y="26396"/>
                    <a:pt x="181360" y="50609"/>
                    <a:pt x="152400" y="60263"/>
                  </a:cubicBezTo>
                  <a:lnTo>
                    <a:pt x="101600" y="77197"/>
                  </a:lnTo>
                  <a:cubicBezTo>
                    <a:pt x="84062" y="74691"/>
                    <a:pt x="30644" y="59454"/>
                    <a:pt x="8466" y="77197"/>
                  </a:cubicBezTo>
                  <a:cubicBezTo>
                    <a:pt x="1497" y="82772"/>
                    <a:pt x="2822" y="94130"/>
                    <a:pt x="0" y="102597"/>
                  </a:cubicBezTo>
                  <a:cubicBezTo>
                    <a:pt x="2822" y="130819"/>
                    <a:pt x="1587" y="159747"/>
                    <a:pt x="8466" y="187263"/>
                  </a:cubicBezTo>
                  <a:cubicBezTo>
                    <a:pt x="10402" y="195007"/>
                    <a:pt x="19166" y="199210"/>
                    <a:pt x="25400" y="204197"/>
                  </a:cubicBezTo>
                  <a:cubicBezTo>
                    <a:pt x="48846" y="222954"/>
                    <a:pt x="49373" y="220654"/>
                    <a:pt x="76200" y="229597"/>
                  </a:cubicBezTo>
                  <a:cubicBezTo>
                    <a:pt x="124178" y="226775"/>
                    <a:pt x="175036" y="237745"/>
                    <a:pt x="220133" y="221130"/>
                  </a:cubicBezTo>
                  <a:cubicBezTo>
                    <a:pt x="236882" y="214959"/>
                    <a:pt x="224444" y="182951"/>
                    <a:pt x="237066" y="170330"/>
                  </a:cubicBezTo>
                  <a:lnTo>
                    <a:pt x="254000" y="153397"/>
                  </a:lnTo>
                  <a:cubicBezTo>
                    <a:pt x="265289" y="156219"/>
                    <a:pt x="276971" y="157777"/>
                    <a:pt x="287866" y="161863"/>
                  </a:cubicBezTo>
                  <a:cubicBezTo>
                    <a:pt x="299684" y="166295"/>
                    <a:pt x="310132" y="173825"/>
                    <a:pt x="321733" y="178797"/>
                  </a:cubicBezTo>
                  <a:cubicBezTo>
                    <a:pt x="329936" y="182313"/>
                    <a:pt x="338666" y="184441"/>
                    <a:pt x="347133" y="187263"/>
                  </a:cubicBezTo>
                  <a:cubicBezTo>
                    <a:pt x="364066" y="184441"/>
                    <a:pt x="383028" y="187314"/>
                    <a:pt x="397933" y="178797"/>
                  </a:cubicBezTo>
                  <a:cubicBezTo>
                    <a:pt x="405682" y="174369"/>
                    <a:pt x="406400" y="162322"/>
                    <a:pt x="406400" y="153397"/>
                  </a:cubicBezTo>
                  <a:cubicBezTo>
                    <a:pt x="406400" y="150574"/>
                    <a:pt x="393459" y="100119"/>
                    <a:pt x="389466" y="94130"/>
                  </a:cubicBezTo>
                  <a:cubicBezTo>
                    <a:pt x="372225" y="68269"/>
                    <a:pt x="360980" y="69648"/>
                    <a:pt x="338666" y="51797"/>
                  </a:cubicBezTo>
                  <a:cubicBezTo>
                    <a:pt x="282077" y="6525"/>
                    <a:pt x="377463" y="69127"/>
                    <a:pt x="287866" y="17930"/>
                  </a:cubicBezTo>
                  <a:cubicBezTo>
                    <a:pt x="279031" y="12882"/>
                    <a:pt x="272119" y="4215"/>
                    <a:pt x="262466" y="997"/>
                  </a:cubicBezTo>
                  <a:cubicBezTo>
                    <a:pt x="254434" y="-1680"/>
                    <a:pt x="245533" y="997"/>
                    <a:pt x="228600" y="9463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76669" y="3741255"/>
              <a:ext cx="2557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Incised River Channels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826" y="5583508"/>
              <a:ext cx="2569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Preferential Flow Paths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6363613" y="4046055"/>
              <a:ext cx="304800" cy="8124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7311880" y="4046055"/>
              <a:ext cx="270933" cy="79487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457203" y="5120311"/>
              <a:ext cx="211210" cy="5259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7032480" y="5120310"/>
              <a:ext cx="414866" cy="51848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609600" y="3742906"/>
            <a:ext cx="3395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Woodruff and Abbott, 1970s, 1980s</a:t>
            </a:r>
          </a:p>
        </p:txBody>
      </p:sp>
    </p:spTree>
    <p:extLst>
      <p:ext uri="{BB962C8B-B14F-4D97-AF65-F5344CB8AC3E}">
        <p14:creationId xmlns:p14="http://schemas.microsoft.com/office/powerpoint/2010/main" val="14493133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403756"/>
            <a:ext cx="9144000" cy="6966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Development of karst conduits in carbonate aquifers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4268"/>
            <a:ext cx="8382000" cy="2258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4050268"/>
            <a:ext cx="335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Woodruff and Abbott, 1979, 1986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47257" y="3089356"/>
            <a:ext cx="1524000" cy="304800"/>
            <a:chOff x="2514600" y="2438400"/>
            <a:chExt cx="1524000" cy="304800"/>
          </a:xfrm>
        </p:grpSpPr>
        <p:sp>
          <p:nvSpPr>
            <p:cNvPr id="19" name="Oval 18"/>
            <p:cNvSpPr/>
            <p:nvPr/>
          </p:nvSpPr>
          <p:spPr>
            <a:xfrm>
              <a:off x="2514600" y="24384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0" y="24384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581400" y="2514600"/>
              <a:ext cx="4572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16"/>
          <p:cNvGrpSpPr/>
          <p:nvPr/>
        </p:nvGrpSpPr>
        <p:grpSpPr>
          <a:xfrm>
            <a:off x="4800600" y="3478255"/>
            <a:ext cx="2438400" cy="457200"/>
            <a:chOff x="4800600" y="2819400"/>
            <a:chExt cx="2438400" cy="457200"/>
          </a:xfrm>
        </p:grpSpPr>
        <p:sp>
          <p:nvSpPr>
            <p:cNvPr id="24" name="Oval 23"/>
            <p:cNvSpPr/>
            <p:nvPr/>
          </p:nvSpPr>
          <p:spPr>
            <a:xfrm>
              <a:off x="4800600" y="2819400"/>
              <a:ext cx="762000" cy="304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638800" y="2936175"/>
              <a:ext cx="762000" cy="304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477000" y="2971800"/>
              <a:ext cx="762000" cy="304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891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1477"/>
            <a:ext cx="9030602" cy="112779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Fast groundwater flow occurs </a:t>
            </a:r>
            <a:r>
              <a:rPr lang="en-US" sz="2800" dirty="0"/>
              <a:t>in preferential flow paths aligned with river channels in the Contributing Zone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61" y="1209268"/>
            <a:ext cx="2435379" cy="465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J:\Groundwater\22160 - DEVILS RIVER SURFACE WATER\Reporting\Figures and Photos\StreamNetworkandOr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9268"/>
            <a:ext cx="2834055" cy="46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4521341" y="2912009"/>
            <a:ext cx="304800" cy="914400"/>
          </a:xfrm>
          <a:prstGeom prst="rightArrow">
            <a:avLst/>
          </a:prstGeom>
          <a:solidFill>
            <a:srgbClr val="0070C0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8136" y="5862935"/>
            <a:ext cx="122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Streams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5767" y="5830272"/>
            <a:ext cx="313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Preferential Flow Paths</a:t>
            </a:r>
          </a:p>
        </p:txBody>
      </p:sp>
    </p:spTree>
    <p:extLst>
      <p:ext uri="{BB962C8B-B14F-4D97-AF65-F5344CB8AC3E}">
        <p14:creationId xmlns:p14="http://schemas.microsoft.com/office/powerpoint/2010/main" val="8674168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676400"/>
            <a:ext cx="8542866" cy="4380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Scientific Evaluation Team (SET): </a:t>
            </a:r>
            <a:r>
              <a:rPr lang="en-US" dirty="0"/>
              <a:t>scientific experts prioritize properties based on their environmental characteristics to achieve maximum value for voter-approved dollars.  →  SET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30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2377961"/>
            <a:ext cx="9144000" cy="105103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…back to the SET Model</a:t>
            </a:r>
          </a:p>
        </p:txBody>
      </p:sp>
    </p:spTree>
    <p:extLst>
      <p:ext uri="{BB962C8B-B14F-4D97-AF65-F5344CB8AC3E}">
        <p14:creationId xmlns:p14="http://schemas.microsoft.com/office/powerpoint/2010/main" val="1713453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During the first three SETs</a:t>
            </a:r>
            <a:br>
              <a:rPr lang="en-US" sz="3200" b="1" dirty="0"/>
            </a:br>
            <a:r>
              <a:rPr lang="en-US" sz="3200" b="1" dirty="0"/>
              <a:t>properties in the Contributing Zone were given little weight in the SET Model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36715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2133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This changed in 2015, when the 4</a:t>
            </a:r>
            <a:r>
              <a:rPr lang="en-US" sz="3200" b="1" baseline="30000" dirty="0"/>
              <a:t>th</a:t>
            </a:r>
            <a:r>
              <a:rPr lang="en-US" sz="3200" b="1" dirty="0"/>
              <a:t> SET took into consideration recent science that documented the importance of the Contributing Zone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07390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322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Refined Contributing Zone weighting </a:t>
            </a:r>
            <a:br>
              <a:rPr lang="en-US" sz="3200" b="1" dirty="0"/>
            </a:br>
            <a:r>
              <a:rPr lang="en-US" sz="3200" b="1" dirty="0"/>
              <a:t>by 4</a:t>
            </a:r>
            <a:r>
              <a:rPr lang="en-US" sz="3200" b="1" baseline="30000" dirty="0"/>
              <a:t>th</a:t>
            </a:r>
            <a:r>
              <a:rPr lang="en-US" sz="3200" b="1" dirty="0"/>
              <a:t> SET is based on:</a:t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>
                <a:solidFill>
                  <a:schemeClr val="tx1"/>
                </a:solidFill>
              </a:rPr>
              <a:t>1) watershed basin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2) distance from the Recharge Zone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3) distance from the river channel</a:t>
            </a:r>
          </a:p>
        </p:txBody>
      </p:sp>
    </p:spTree>
    <p:extLst>
      <p:ext uri="{BB962C8B-B14F-4D97-AF65-F5344CB8AC3E}">
        <p14:creationId xmlns:p14="http://schemas.microsoft.com/office/powerpoint/2010/main" val="35413799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06"/>
            <a:ext cx="9030602" cy="1305039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Composite weighting assigned to each parcel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𝑇𝑜𝑡𝑎𝑙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𝑊𝑆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+ </m:t>
                          </m:r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b/>
                        <m:sup>
                          <m:r>
                            <a:rPr lang="en-US" i="1">
                              <a:latin typeface="Cambria Math"/>
                            </a:rPr>
                            <m:t>𝑅𝑍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𝑅𝐶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𝑇𝑜𝑡𝑎𝑙</m:t>
                        </m:r>
                      </m:sup>
                    </m:sSup>
                  </m:oMath>
                </a14:m>
                <a:r>
                  <a:rPr lang="en-US" dirty="0"/>
                  <a:t>= Total weighting assigned to a parcel [0-30]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𝑊𝑆</m:t>
                        </m:r>
                      </m:sup>
                    </m:sSubSup>
                  </m:oMath>
                </a14:m>
                <a:r>
                  <a:rPr lang="en-US" dirty="0"/>
                  <a:t>= Watershed weighting [0-10]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b/>
                      <m:sup>
                        <m:r>
                          <a:rPr lang="en-US" i="1">
                            <a:latin typeface="Cambria Math"/>
                          </a:rPr>
                          <m:t>𝑅𝑍</m:t>
                        </m:r>
                      </m:sup>
                    </m:sSubSup>
                  </m:oMath>
                </a14:m>
                <a:r>
                  <a:rPr lang="en-US" dirty="0"/>
                  <a:t>= Distance from recharge zone weighting [0-10]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𝑅𝐶</m:t>
                        </m:r>
                      </m:sup>
                    </m:sSup>
                  </m:oMath>
                </a14:m>
                <a:r>
                  <a:rPr lang="en-US" dirty="0"/>
                  <a:t>= Distance from river channel weighting [0-10]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Parcel center is determined using ARCGIS (center of gravity)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8229600" cy="4525963"/>
              </a:xfrm>
              <a:blipFill rotWithShape="1">
                <a:blip r:embed="rId2"/>
                <a:stretch>
                  <a:fillRect l="-1259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20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ugustine\Groundwater\17344- EAA Finite-Element Model\EAA_Maps\Reporting_SET_RRN\edits_20feb17\SET_Class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49"/>
            <a:ext cx="9144000" cy="66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265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Consideration of Contributing Zone</a:t>
            </a:r>
          </a:p>
        </p:txBody>
      </p:sp>
    </p:spTree>
    <p:extLst>
      <p:ext uri="{BB962C8B-B14F-4D97-AF65-F5344CB8AC3E}">
        <p14:creationId xmlns:p14="http://schemas.microsoft.com/office/powerpoint/2010/main" val="19560262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2" y="1397000"/>
            <a:ext cx="8864601" cy="3369733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The SET recommended extending the EAPP into the Contributing Zone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>
                <a:solidFill>
                  <a:schemeClr val="tx1"/>
                </a:solidFill>
                <a:effectLst/>
              </a:rPr>
              <a:t>The CAB has been reluctant extending the EAPP into the Contributing Zone</a:t>
            </a:r>
            <a:br>
              <a:rPr lang="en-US" sz="28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0298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0"/>
            <a:ext cx="9008534" cy="3369733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</a:rPr>
              <a:t>The &lt;</a:t>
            </a:r>
            <a:r>
              <a:rPr lang="en-US" sz="2800" b="1" u="sng" dirty="0">
                <a:solidFill>
                  <a:schemeClr val="tx1"/>
                </a:solidFill>
                <a:effectLst/>
              </a:rPr>
              <a:t>policy maker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&gt; has been reluctant extending the EAPP into the Contributing Zone</a:t>
            </a:r>
            <a:br>
              <a:rPr lang="en-US" sz="2800" b="1" dirty="0">
                <a:solidFill>
                  <a:schemeClr val="tx1"/>
                </a:solidFill>
                <a:effectLst/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The &lt;</a:t>
            </a:r>
            <a:r>
              <a:rPr lang="en-US" sz="2800" b="1" u="sng" dirty="0">
                <a:solidFill>
                  <a:schemeClr val="tx1"/>
                </a:solidFill>
              </a:rPr>
              <a:t>technical advisor</a:t>
            </a:r>
            <a:r>
              <a:rPr lang="en-US" sz="2800" b="1" dirty="0">
                <a:solidFill>
                  <a:schemeClr val="tx1"/>
                </a:solidFill>
              </a:rPr>
              <a:t>&gt; continues to recommend extending the EAPP into the Contributing Zone 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3234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77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Properties Protected by the Edwards Aquifer Protection Plan (EAPP)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58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" y="1955810"/>
            <a:ext cx="8992337" cy="33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150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ugustine\Groundwater\17344- EAA Finite-Element Model\EAA_Maps\Reporting_SET_RRN\edits_20feb17\SET_Class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49"/>
            <a:ext cx="9144000" cy="66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05200"/>
            <a:ext cx="9144000" cy="1219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Considerable properties in the Contributing Zone</a:t>
            </a:r>
            <a:br>
              <a:rPr lang="en-US" sz="2800" b="1" dirty="0"/>
            </a:br>
            <a:r>
              <a:rPr lang="en-US" sz="2800" b="1" dirty="0"/>
              <a:t>merit protection from development</a:t>
            </a:r>
          </a:p>
        </p:txBody>
      </p:sp>
    </p:spTree>
    <p:extLst>
      <p:ext uri="{BB962C8B-B14F-4D97-AF65-F5344CB8AC3E}">
        <p14:creationId xmlns:p14="http://schemas.microsoft.com/office/powerpoint/2010/main" val="341893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Land Acquisition Team (LAT) </a:t>
            </a:r>
            <a:r>
              <a:rPr lang="en-US" dirty="0"/>
              <a:t>visits properties identifying that may be considered for the conservation easement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74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85800" y="685800"/>
          <a:ext cx="8001000" cy="5638798"/>
        </p:xfrm>
        <a:graphic>
          <a:graphicData uri="http://schemas.openxmlformats.org/drawingml/2006/table">
            <a:tbl>
              <a:tblPr firstRow="1" firstCol="1" bandRow="1"/>
              <a:tblGrid>
                <a:gridCol w="47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Watershed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Guadalupe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Blanco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Nueces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Frio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Medina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Cibolo Creek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Dry Comal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Sabinal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Sabinal and Medina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Medina River and Cibolo-Dry Comal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west of Nueces-West Nueces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south of Nueces-West Nueces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Frio and Nueces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Frio and Sabinal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of area between Sabinal and Medina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South of area between Sabinal and Medina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of Medina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of area between Medina and Cibolo-Dry Comal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Blanco and Guadalupe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Colorado River-Onion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Nueces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b="1" dirty="0"/>
              <a:t>Basins are weighted according to impact on San Antonio</a:t>
            </a:r>
          </a:p>
        </p:txBody>
      </p:sp>
    </p:spTree>
    <p:extLst>
      <p:ext uri="{BB962C8B-B14F-4D97-AF65-F5344CB8AC3E}">
        <p14:creationId xmlns:p14="http://schemas.microsoft.com/office/powerpoint/2010/main" val="1195432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86978"/>
              </p:ext>
            </p:extLst>
          </p:nvPr>
        </p:nvGraphicFramePr>
        <p:xfrm>
          <a:off x="685800" y="685800"/>
          <a:ext cx="8001000" cy="5638798"/>
        </p:xfrm>
        <a:graphic>
          <a:graphicData uri="http://schemas.openxmlformats.org/drawingml/2006/table">
            <a:tbl>
              <a:tblPr firstRow="1" firstCol="1" bandRow="1"/>
              <a:tblGrid>
                <a:gridCol w="47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71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Watershed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Weighting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Guadalupe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Blanco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Nueces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Frio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Medina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Cibolo Creek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Dry Comal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Sabinal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Sabinal and Medina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Medina River and Cibolo-Dry Comal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west of Nueces-West Nueces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south of Nueces-West Nueces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Frio and Nueces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Frio and Sabinal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of area between Sabinal and Medina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South of area between Sabinal and Medina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of Medina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of area between Medina and Cibolo-Dry Comal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Area between Blanco and Guadalupe rivers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Colorado River-Onion Creek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6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West Nueces River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2800" b="1" dirty="0"/>
              <a:t>Basins are weighted according to impact on San Antonio</a:t>
            </a:r>
          </a:p>
        </p:txBody>
      </p:sp>
    </p:spTree>
    <p:extLst>
      <p:ext uri="{BB962C8B-B14F-4D97-AF65-F5344CB8AC3E}">
        <p14:creationId xmlns:p14="http://schemas.microsoft.com/office/powerpoint/2010/main" val="30783448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ugustine\Groundwater\17344- EAA Finite-Element Model\EAA_Maps\Reporting_SET_RRN\edits_20feb17\SET_Classif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49"/>
            <a:ext cx="9144000" cy="66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061588"/>
            <a:ext cx="3238487" cy="14342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Primary focus on Contributing Zone to be protected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FE5807-BB51-4222-A5A5-D6B2E78F7FB1}"/>
              </a:ext>
            </a:extLst>
          </p:cNvPr>
          <p:cNvSpPr/>
          <p:nvPr/>
        </p:nvSpPr>
        <p:spPr>
          <a:xfrm rot="766224">
            <a:off x="4222069" y="1652321"/>
            <a:ext cx="2338175" cy="11652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95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Contentious Debate on the EAPP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Has the EAPP done all it was meant to do?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Is there more that the EAPP should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604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Contentious Debate on the EAPP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Has the EAPP done all it was meant to do?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NO</a:t>
            </a:r>
          </a:p>
          <a:p>
            <a:pPr marL="0" indent="0" algn="ctr">
              <a:buNone/>
            </a:pPr>
            <a:r>
              <a:rPr lang="en-US" b="1" dirty="0"/>
              <a:t>Is there more that the EAPP should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34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b="1" dirty="0"/>
              <a:t>Contentious Debate on the EAPP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Has the EAPP done all it was meant to do?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NO</a:t>
            </a:r>
          </a:p>
          <a:p>
            <a:pPr marL="0" indent="0" algn="ctr">
              <a:buNone/>
            </a:pPr>
            <a:r>
              <a:rPr lang="en-US" b="1" dirty="0"/>
              <a:t>Is there more that the EAPP should do?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YES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468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b="1" dirty="0">
                <a:effectLst/>
              </a:rPr>
              <a:t>Contact Information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28800"/>
            <a:ext cx="6324600" cy="40306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/>
              <a:t>Ronald T. Green, Ph.D., P.G.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Technical Advisory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Earth Science Section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Space Sciences and Engineering Division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Southwest Research Institute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6220 Culebra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San Antonio, Texas 78238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1.210.522.5305 (office)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1.210.316.9242 (cell)</a:t>
            </a:r>
          </a:p>
          <a:p>
            <a:pPr eaLnBrk="1" hangingPunct="1">
              <a:buFontTx/>
              <a:buNone/>
            </a:pPr>
            <a:r>
              <a:rPr lang="en-US" sz="1800" b="1" dirty="0"/>
              <a:t>rgreen@swri.edu</a:t>
            </a:r>
          </a:p>
        </p:txBody>
      </p:sp>
    </p:spTree>
    <p:extLst>
      <p:ext uri="{BB962C8B-B14F-4D97-AF65-F5344CB8AC3E}">
        <p14:creationId xmlns:p14="http://schemas.microsoft.com/office/powerpoint/2010/main" val="288100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Conservation Advisory Board (CAB) </a:t>
            </a:r>
            <a:r>
              <a:rPr lang="en-US" dirty="0"/>
              <a:t>Takes all information, including SET Model and makes decision on which properties to protect by purchase or conservation easement.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recommendation to COSA City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17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City of San Antonio</a:t>
            </a:r>
            <a:br>
              <a:rPr lang="en-US" sz="3200" b="1" dirty="0"/>
            </a:br>
            <a:r>
              <a:rPr lang="en-US" sz="3200" b="1" dirty="0"/>
              <a:t>Edwards Aquifer Protection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202267"/>
            <a:ext cx="8542866" cy="48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/>
              <a:t>COSA City Council </a:t>
            </a:r>
            <a:r>
              <a:rPr lang="en-US" dirty="0"/>
              <a:t>votes whether to approve CAB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38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77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Mostly Exclusive to the Edwards Aquifer Recharge Zone: Limited Extension into the Contributing Zone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E60E2-5F03-4AD1-8874-AA9ACC93B38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" y="1972733"/>
            <a:ext cx="8982075" cy="333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39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1837</Words>
  <Application>Microsoft Office PowerPoint</Application>
  <PresentationFormat>On-screen Show (4:3)</PresentationFormat>
  <Paragraphs>453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Cambria Math</vt:lpstr>
      <vt:lpstr>Gill Sans Std</vt:lpstr>
      <vt:lpstr>Times New Roman</vt:lpstr>
      <vt:lpstr>Office Theme</vt:lpstr>
      <vt:lpstr>Importance of the Contributing Zone when Protecting the Edwards Aquifer</vt:lpstr>
      <vt:lpstr>PowerPoint Presentation</vt:lpstr>
      <vt:lpstr>City of San Antonio Edwards Aquifer Protection Program </vt:lpstr>
      <vt:lpstr>How are properties identified and acquired in EAPP?</vt:lpstr>
      <vt:lpstr>City of San Antonio Edwards Aquifer Protection Program </vt:lpstr>
      <vt:lpstr>City of San Antonio Edwards Aquifer Protection Program </vt:lpstr>
      <vt:lpstr>City of San Antonio Edwards Aquifer Protection Program </vt:lpstr>
      <vt:lpstr>City of San Antonio Edwards Aquifer Protection Program </vt:lpstr>
      <vt:lpstr>Mostly Exclusive to the Edwards Aquifer Recharge Zone: Limited Extension into the Contributing Zone</vt:lpstr>
      <vt:lpstr>Properties Protected by the Edwards Aquifer Protection Plan (EAPP)</vt:lpstr>
      <vt:lpstr>City of San Antonio Edwards Aquifer Protection Program </vt:lpstr>
      <vt:lpstr>City of San Antonio Edwards Aquifer Protection Program </vt:lpstr>
      <vt:lpstr>City of San Antonio Edwards Aquifer Protection Program </vt:lpstr>
      <vt:lpstr>PowerPoint Presentation</vt:lpstr>
      <vt:lpstr>PowerPoint Presentation</vt:lpstr>
      <vt:lpstr>The Real Question</vt:lpstr>
      <vt:lpstr>Answer</vt:lpstr>
      <vt:lpstr>Answer</vt:lpstr>
      <vt:lpstr>PowerPoint Presentation</vt:lpstr>
      <vt:lpstr>The Edwards Plateau Was Formed by Sea Sediments that  Solidified Then Lifted Over 10s of Millions of Years</vt:lpstr>
      <vt:lpstr>PowerPoint Presentation</vt:lpstr>
      <vt:lpstr>Autogenic Recharge (Derived from Within)</vt:lpstr>
      <vt:lpstr>Allogenic Recharge (Derived from Yonder)</vt:lpstr>
      <vt:lpstr>Allogenic + Autogenic Recharge (Derived from Within and from Yonder)</vt:lpstr>
      <vt:lpstr>Allogenic + Autogenic Recharge (Derived from Within and from Yonder)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USGS River Gage on Helotes Creek  Upstream of Recharge Zone (cfs) 2010-2011 </vt:lpstr>
      <vt:lpstr>PowerPoint Presentation</vt:lpstr>
      <vt:lpstr>PowerPoint Presentation</vt:lpstr>
      <vt:lpstr>Allogenic + Autogenic Recharge (Derived from Within and from Yonder)</vt:lpstr>
      <vt:lpstr>Autogenic + Allogenic Recharge</vt:lpstr>
      <vt:lpstr>Autogenic + Allogenic Recharge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Rain Water Is Focused into River Beds and Acts as a  Mild Acid That Dissolves the Limestone </vt:lpstr>
      <vt:lpstr>PowerPoint Presentation</vt:lpstr>
      <vt:lpstr>Fast groundwater flow occurs in preferential flow paths aligned with river channels in the Contributing Zone</vt:lpstr>
      <vt:lpstr>…back to the SET Model</vt:lpstr>
      <vt:lpstr>During the first three SETs properties in the Contributing Zone were given little weight in the SET Model  </vt:lpstr>
      <vt:lpstr>This changed in 2015, when the 4th SET took into consideration recent science that documented the importance of the Contributing Zone </vt:lpstr>
      <vt:lpstr>Refined Contributing Zone weighting  by 4th SET is based on:  1) watershed basin  2) distance from the Recharge Zone  3) distance from the river channel</vt:lpstr>
      <vt:lpstr>Composite weighting assigned to each parcel</vt:lpstr>
      <vt:lpstr>Consideration of Contributing Zone</vt:lpstr>
      <vt:lpstr>The SET recommended extending the EAPP into the Contributing Zone   The CAB has been reluctant extending the EAPP into the Contributing Zone   </vt:lpstr>
      <vt:lpstr>The &lt;policy maker&gt; has been reluctant extending the EAPP into the Contributing Zone  The &lt;technical advisor&gt; continues to recommend extending the EAPP into the Contributing Zone </vt:lpstr>
      <vt:lpstr>Properties Protected by the Edwards Aquifer Protection Plan (EAPP)</vt:lpstr>
      <vt:lpstr>Considerable properties in the Contributing Zone merit protection from development</vt:lpstr>
      <vt:lpstr>Basins are weighted according to impact on San Antonio</vt:lpstr>
      <vt:lpstr>Basins are weighted according to impact on San Antonio</vt:lpstr>
      <vt:lpstr>Primary focus on Contributing Zone to be protected</vt:lpstr>
      <vt:lpstr>City of San Antonio Edwards Aquifer Protection Program </vt:lpstr>
      <vt:lpstr>City of San Antonio Edwards Aquifer Protection Program </vt:lpstr>
      <vt:lpstr>City of San Antonio Edwards Aquifer Protection Program </vt:lpstr>
      <vt:lpstr>Contact Information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Green</dc:creator>
  <cp:lastModifiedBy>Owner</cp:lastModifiedBy>
  <cp:revision>32</cp:revision>
  <dcterms:created xsi:type="dcterms:W3CDTF">2020-07-20T19:14:14Z</dcterms:created>
  <dcterms:modified xsi:type="dcterms:W3CDTF">2020-08-12T21:31:30Z</dcterms:modified>
</cp:coreProperties>
</file>