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6" r:id="rId3"/>
    <p:sldId id="258" r:id="rId4"/>
    <p:sldId id="259" r:id="rId5"/>
    <p:sldId id="266" r:id="rId6"/>
    <p:sldId id="265" r:id="rId7"/>
    <p:sldId id="267" r:id="rId8"/>
    <p:sldId id="282" r:id="rId9"/>
    <p:sldId id="276" r:id="rId10"/>
    <p:sldId id="279" r:id="rId11"/>
    <p:sldId id="281" r:id="rId12"/>
    <p:sldId id="277" r:id="rId13"/>
    <p:sldId id="278" r:id="rId14"/>
    <p:sldId id="280" r:id="rId15"/>
    <p:sldId id="271" r:id="rId16"/>
    <p:sldId id="272" r:id="rId17"/>
    <p:sldId id="274" r:id="rId18"/>
    <p:sldId id="273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C189A0-AB69-4D88-A338-F9FD2740175E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C88952-2170-4766-8705-F8CCC48BAFFF}">
      <dgm:prSet phldrT="[Text]"/>
      <dgm:spPr>
        <a:solidFill>
          <a:schemeClr val="accent1">
            <a:lumMod val="60000"/>
            <a:lumOff val="40000"/>
          </a:schemeClr>
        </a:solidFill>
        <a:ln w="508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Introduction</a:t>
          </a:r>
        </a:p>
      </dgm:t>
    </dgm:pt>
    <dgm:pt modelId="{A82C40BE-B4D7-40E8-9093-9662C1213A14}" type="parTrans" cxnId="{C3A02FC5-6209-490A-8F18-4FC945392FCA}">
      <dgm:prSet/>
      <dgm:spPr/>
      <dgm:t>
        <a:bodyPr/>
        <a:lstStyle/>
        <a:p>
          <a:endParaRPr lang="en-US"/>
        </a:p>
      </dgm:t>
    </dgm:pt>
    <dgm:pt modelId="{8FBA0A0C-99D4-47E9-9E6C-1D695D4D7936}" type="sibTrans" cxnId="{C3A02FC5-6209-490A-8F18-4FC945392FCA}">
      <dgm:prSet/>
      <dgm:spPr/>
      <dgm:t>
        <a:bodyPr/>
        <a:lstStyle/>
        <a:p>
          <a:endParaRPr lang="en-US"/>
        </a:p>
      </dgm:t>
    </dgm:pt>
    <dgm:pt modelId="{BF5953E7-FCEE-48F1-B287-C1589A0531A9}">
      <dgm:prSet phldrT="[Text]"/>
      <dgm:spPr>
        <a:solidFill>
          <a:schemeClr val="accent1">
            <a:lumMod val="60000"/>
            <a:lumOff val="40000"/>
          </a:schemeClr>
        </a:solidFill>
        <a:ln w="508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Data</a:t>
          </a:r>
        </a:p>
      </dgm:t>
    </dgm:pt>
    <dgm:pt modelId="{750D9B1F-05E2-4295-9F36-40FDF8266A98}" type="parTrans" cxnId="{88302B10-77B1-4FDE-A86D-247C475D3F4B}">
      <dgm:prSet/>
      <dgm:spPr/>
      <dgm:t>
        <a:bodyPr/>
        <a:lstStyle/>
        <a:p>
          <a:endParaRPr lang="en-US"/>
        </a:p>
      </dgm:t>
    </dgm:pt>
    <dgm:pt modelId="{19C38BEB-C694-4BF1-8851-6DDB4C220BD4}" type="sibTrans" cxnId="{88302B10-77B1-4FDE-A86D-247C475D3F4B}">
      <dgm:prSet/>
      <dgm:spPr/>
      <dgm:t>
        <a:bodyPr/>
        <a:lstStyle/>
        <a:p>
          <a:endParaRPr lang="en-US"/>
        </a:p>
      </dgm:t>
    </dgm:pt>
    <dgm:pt modelId="{A2C9AA1E-0920-43B6-A772-D1149A1C678B}">
      <dgm:prSet phldrT="[Text]"/>
      <dgm:spPr>
        <a:solidFill>
          <a:schemeClr val="accent1">
            <a:lumMod val="60000"/>
            <a:lumOff val="40000"/>
          </a:schemeClr>
        </a:solidFill>
        <a:ln w="508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Methodology</a:t>
          </a:r>
        </a:p>
      </dgm:t>
    </dgm:pt>
    <dgm:pt modelId="{75DC8D3E-16B4-4D06-92F5-A1ADB718FD96}" type="parTrans" cxnId="{4E651B5F-28DB-41C0-9BFB-CB3AA8C33676}">
      <dgm:prSet/>
      <dgm:spPr/>
      <dgm:t>
        <a:bodyPr/>
        <a:lstStyle/>
        <a:p>
          <a:endParaRPr lang="en-US"/>
        </a:p>
      </dgm:t>
    </dgm:pt>
    <dgm:pt modelId="{4EE05236-DB08-4149-83C4-1EE238716906}" type="sibTrans" cxnId="{4E651B5F-28DB-41C0-9BFB-CB3AA8C33676}">
      <dgm:prSet/>
      <dgm:spPr/>
      <dgm:t>
        <a:bodyPr/>
        <a:lstStyle/>
        <a:p>
          <a:endParaRPr lang="en-US"/>
        </a:p>
      </dgm:t>
    </dgm:pt>
    <dgm:pt modelId="{4464CD72-0342-4574-9B14-6F8B12E87583}">
      <dgm:prSet phldrT="[Text]"/>
      <dgm:spPr>
        <a:solidFill>
          <a:schemeClr val="accent1">
            <a:lumMod val="60000"/>
            <a:lumOff val="40000"/>
          </a:schemeClr>
        </a:solidFill>
        <a:ln w="508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Results </a:t>
          </a:r>
        </a:p>
      </dgm:t>
    </dgm:pt>
    <dgm:pt modelId="{4BBB6F99-BD52-44B2-8ACC-9DA0B8ECA338}" type="parTrans" cxnId="{E8FC7BFF-9B88-401A-8C09-B9D7A4222BAC}">
      <dgm:prSet/>
      <dgm:spPr/>
      <dgm:t>
        <a:bodyPr/>
        <a:lstStyle/>
        <a:p>
          <a:endParaRPr lang="en-US"/>
        </a:p>
      </dgm:t>
    </dgm:pt>
    <dgm:pt modelId="{A1C7D116-9DC4-4A2F-9CDE-91E5644C9400}" type="sibTrans" cxnId="{E8FC7BFF-9B88-401A-8C09-B9D7A4222BAC}">
      <dgm:prSet/>
      <dgm:spPr/>
      <dgm:t>
        <a:bodyPr/>
        <a:lstStyle/>
        <a:p>
          <a:endParaRPr lang="en-US"/>
        </a:p>
      </dgm:t>
    </dgm:pt>
    <dgm:pt modelId="{63C30F9A-F906-4D34-937C-BDEBEAD4C216}">
      <dgm:prSet phldrT="[Text]"/>
      <dgm:spPr>
        <a:solidFill>
          <a:schemeClr val="accent1">
            <a:lumMod val="60000"/>
            <a:lumOff val="40000"/>
          </a:schemeClr>
        </a:solidFill>
        <a:ln w="508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Discussion</a:t>
          </a:r>
        </a:p>
      </dgm:t>
    </dgm:pt>
    <dgm:pt modelId="{A81ABF60-C686-45E3-829F-0E1B3123D7C7}" type="parTrans" cxnId="{B2D2487E-3640-4654-9472-9ED6AF3FCB7D}">
      <dgm:prSet/>
      <dgm:spPr/>
      <dgm:t>
        <a:bodyPr/>
        <a:lstStyle/>
        <a:p>
          <a:endParaRPr lang="en-US"/>
        </a:p>
      </dgm:t>
    </dgm:pt>
    <dgm:pt modelId="{8A9C7B94-228F-45FF-9CFB-2CCA342AC63B}" type="sibTrans" cxnId="{B2D2487E-3640-4654-9472-9ED6AF3FCB7D}">
      <dgm:prSet/>
      <dgm:spPr/>
      <dgm:t>
        <a:bodyPr/>
        <a:lstStyle/>
        <a:p>
          <a:endParaRPr lang="en-US"/>
        </a:p>
      </dgm:t>
    </dgm:pt>
    <dgm:pt modelId="{C3D3AF01-E9C3-45A9-85A9-D79BB734FC8C}">
      <dgm:prSet phldrT="[Text]"/>
      <dgm:spPr>
        <a:solidFill>
          <a:schemeClr val="accent1">
            <a:lumMod val="60000"/>
            <a:lumOff val="40000"/>
          </a:schemeClr>
        </a:solidFill>
        <a:ln w="508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Conclusions</a:t>
          </a:r>
        </a:p>
      </dgm:t>
    </dgm:pt>
    <dgm:pt modelId="{993442E8-6B86-4CDC-A520-7857F31862E1}" type="parTrans" cxnId="{58DA7F49-55AD-45F1-86D5-CBBF62A4D2CB}">
      <dgm:prSet/>
      <dgm:spPr/>
      <dgm:t>
        <a:bodyPr/>
        <a:lstStyle/>
        <a:p>
          <a:endParaRPr lang="en-US"/>
        </a:p>
      </dgm:t>
    </dgm:pt>
    <dgm:pt modelId="{2C6E967A-DD2A-4255-A648-DF80D1DF4FBF}" type="sibTrans" cxnId="{58DA7F49-55AD-45F1-86D5-CBBF62A4D2CB}">
      <dgm:prSet/>
      <dgm:spPr/>
      <dgm:t>
        <a:bodyPr/>
        <a:lstStyle/>
        <a:p>
          <a:endParaRPr lang="en-US"/>
        </a:p>
      </dgm:t>
    </dgm:pt>
    <dgm:pt modelId="{A0016BB6-4ED1-48D2-9345-7C6057CEF22B}">
      <dgm:prSet phldrT="[Text]"/>
      <dgm:spPr>
        <a:solidFill>
          <a:schemeClr val="accent1">
            <a:lumMod val="60000"/>
            <a:lumOff val="40000"/>
          </a:schemeClr>
        </a:solidFill>
        <a:ln w="508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Metadata &amp; References</a:t>
          </a:r>
        </a:p>
      </dgm:t>
    </dgm:pt>
    <dgm:pt modelId="{501E000C-8C3F-4DAD-A3E4-F866F32BB6FD}" type="parTrans" cxnId="{ED028C71-29FA-449B-8D25-9DFF41966070}">
      <dgm:prSet/>
      <dgm:spPr/>
      <dgm:t>
        <a:bodyPr/>
        <a:lstStyle/>
        <a:p>
          <a:endParaRPr lang="en-US"/>
        </a:p>
      </dgm:t>
    </dgm:pt>
    <dgm:pt modelId="{F7C04CD1-F265-4136-A997-278BA18E46B4}" type="sibTrans" cxnId="{ED028C71-29FA-449B-8D25-9DFF41966070}">
      <dgm:prSet/>
      <dgm:spPr/>
      <dgm:t>
        <a:bodyPr/>
        <a:lstStyle/>
        <a:p>
          <a:endParaRPr lang="en-US"/>
        </a:p>
      </dgm:t>
    </dgm:pt>
    <dgm:pt modelId="{5E719777-78C5-46D4-B622-8E9EFEFF9270}" type="pres">
      <dgm:prSet presAssocID="{3DC189A0-AB69-4D88-A338-F9FD2740175E}" presName="Name0" presStyleCnt="0">
        <dgm:presLayoutVars>
          <dgm:dir/>
          <dgm:resizeHandles val="exact"/>
        </dgm:presLayoutVars>
      </dgm:prSet>
      <dgm:spPr/>
    </dgm:pt>
    <dgm:pt modelId="{BA27D618-EFE4-4113-881A-1712D3CB956E}" type="pres">
      <dgm:prSet presAssocID="{9EC88952-2170-4766-8705-F8CCC48BAFFF}" presName="node" presStyleLbl="node1" presStyleIdx="0" presStyleCnt="7">
        <dgm:presLayoutVars>
          <dgm:bulletEnabled val="1"/>
        </dgm:presLayoutVars>
      </dgm:prSet>
      <dgm:spPr/>
    </dgm:pt>
    <dgm:pt modelId="{1C4C3AB4-9026-4066-93C8-319814AAABB3}" type="pres">
      <dgm:prSet presAssocID="{8FBA0A0C-99D4-47E9-9E6C-1D695D4D7936}" presName="sibTrans" presStyleLbl="sibTrans1D1" presStyleIdx="0" presStyleCnt="6"/>
      <dgm:spPr/>
    </dgm:pt>
    <dgm:pt modelId="{2F7995A5-DBD6-49BD-9281-2FFB767074F9}" type="pres">
      <dgm:prSet presAssocID="{8FBA0A0C-99D4-47E9-9E6C-1D695D4D7936}" presName="connectorText" presStyleLbl="sibTrans1D1" presStyleIdx="0" presStyleCnt="6"/>
      <dgm:spPr/>
    </dgm:pt>
    <dgm:pt modelId="{2EA4C8DF-3021-43B3-AACE-75DDDD3C52C7}" type="pres">
      <dgm:prSet presAssocID="{BF5953E7-FCEE-48F1-B287-C1589A0531A9}" presName="node" presStyleLbl="node1" presStyleIdx="1" presStyleCnt="7">
        <dgm:presLayoutVars>
          <dgm:bulletEnabled val="1"/>
        </dgm:presLayoutVars>
      </dgm:prSet>
      <dgm:spPr/>
    </dgm:pt>
    <dgm:pt modelId="{877643F1-411F-4BCC-AFAB-0090E5498B0C}" type="pres">
      <dgm:prSet presAssocID="{19C38BEB-C694-4BF1-8851-6DDB4C220BD4}" presName="sibTrans" presStyleLbl="sibTrans1D1" presStyleIdx="1" presStyleCnt="6"/>
      <dgm:spPr/>
    </dgm:pt>
    <dgm:pt modelId="{10E62053-496D-4E5F-A7A7-E9A007EBF841}" type="pres">
      <dgm:prSet presAssocID="{19C38BEB-C694-4BF1-8851-6DDB4C220BD4}" presName="connectorText" presStyleLbl="sibTrans1D1" presStyleIdx="1" presStyleCnt="6"/>
      <dgm:spPr/>
    </dgm:pt>
    <dgm:pt modelId="{ABA14AD0-31D3-4C0B-919F-E82E74437AFE}" type="pres">
      <dgm:prSet presAssocID="{A2C9AA1E-0920-43B6-A772-D1149A1C678B}" presName="node" presStyleLbl="node1" presStyleIdx="2" presStyleCnt="7">
        <dgm:presLayoutVars>
          <dgm:bulletEnabled val="1"/>
        </dgm:presLayoutVars>
      </dgm:prSet>
      <dgm:spPr/>
    </dgm:pt>
    <dgm:pt modelId="{D2E3BA57-260C-4242-895A-71091E191B60}" type="pres">
      <dgm:prSet presAssocID="{4EE05236-DB08-4149-83C4-1EE238716906}" presName="sibTrans" presStyleLbl="sibTrans1D1" presStyleIdx="2" presStyleCnt="6"/>
      <dgm:spPr/>
    </dgm:pt>
    <dgm:pt modelId="{052BAADA-30E1-40E3-B09D-D0593E64403B}" type="pres">
      <dgm:prSet presAssocID="{4EE05236-DB08-4149-83C4-1EE238716906}" presName="connectorText" presStyleLbl="sibTrans1D1" presStyleIdx="2" presStyleCnt="6"/>
      <dgm:spPr/>
    </dgm:pt>
    <dgm:pt modelId="{124F0392-CCBD-4CB9-A9F6-FDAA7100044A}" type="pres">
      <dgm:prSet presAssocID="{4464CD72-0342-4574-9B14-6F8B12E87583}" presName="node" presStyleLbl="node1" presStyleIdx="3" presStyleCnt="7">
        <dgm:presLayoutVars>
          <dgm:bulletEnabled val="1"/>
        </dgm:presLayoutVars>
      </dgm:prSet>
      <dgm:spPr/>
    </dgm:pt>
    <dgm:pt modelId="{7F79C969-05F2-4764-BBEC-3F338DF32FF4}" type="pres">
      <dgm:prSet presAssocID="{A1C7D116-9DC4-4A2F-9CDE-91E5644C9400}" presName="sibTrans" presStyleLbl="sibTrans1D1" presStyleIdx="3" presStyleCnt="6"/>
      <dgm:spPr/>
    </dgm:pt>
    <dgm:pt modelId="{9D75AD1B-E8C9-43C2-9371-8E32B91E1356}" type="pres">
      <dgm:prSet presAssocID="{A1C7D116-9DC4-4A2F-9CDE-91E5644C9400}" presName="connectorText" presStyleLbl="sibTrans1D1" presStyleIdx="3" presStyleCnt="6"/>
      <dgm:spPr/>
    </dgm:pt>
    <dgm:pt modelId="{D0F308D5-D2D6-415E-8648-A9BC04682CC9}" type="pres">
      <dgm:prSet presAssocID="{63C30F9A-F906-4D34-937C-BDEBEAD4C216}" presName="node" presStyleLbl="node1" presStyleIdx="4" presStyleCnt="7">
        <dgm:presLayoutVars>
          <dgm:bulletEnabled val="1"/>
        </dgm:presLayoutVars>
      </dgm:prSet>
      <dgm:spPr/>
    </dgm:pt>
    <dgm:pt modelId="{9F25E289-BF4D-418E-8DE8-4B603CC3F6BF}" type="pres">
      <dgm:prSet presAssocID="{8A9C7B94-228F-45FF-9CFB-2CCA342AC63B}" presName="sibTrans" presStyleLbl="sibTrans1D1" presStyleIdx="4" presStyleCnt="6"/>
      <dgm:spPr/>
    </dgm:pt>
    <dgm:pt modelId="{0FE5BD6B-A211-4007-82F2-FC847FA7EC8E}" type="pres">
      <dgm:prSet presAssocID="{8A9C7B94-228F-45FF-9CFB-2CCA342AC63B}" presName="connectorText" presStyleLbl="sibTrans1D1" presStyleIdx="4" presStyleCnt="6"/>
      <dgm:spPr/>
    </dgm:pt>
    <dgm:pt modelId="{0A71AC3C-24C1-48A7-BDD1-2E3B42077DC9}" type="pres">
      <dgm:prSet presAssocID="{C3D3AF01-E9C3-45A9-85A9-D79BB734FC8C}" presName="node" presStyleLbl="node1" presStyleIdx="5" presStyleCnt="7">
        <dgm:presLayoutVars>
          <dgm:bulletEnabled val="1"/>
        </dgm:presLayoutVars>
      </dgm:prSet>
      <dgm:spPr/>
    </dgm:pt>
    <dgm:pt modelId="{38E4D14E-8DE1-44BA-B748-1C471CFF71C6}" type="pres">
      <dgm:prSet presAssocID="{2C6E967A-DD2A-4255-A648-DF80D1DF4FBF}" presName="sibTrans" presStyleLbl="sibTrans1D1" presStyleIdx="5" presStyleCnt="6"/>
      <dgm:spPr/>
    </dgm:pt>
    <dgm:pt modelId="{69D64216-9B2B-47A5-8645-E5B13E66E0B4}" type="pres">
      <dgm:prSet presAssocID="{2C6E967A-DD2A-4255-A648-DF80D1DF4FBF}" presName="connectorText" presStyleLbl="sibTrans1D1" presStyleIdx="5" presStyleCnt="6"/>
      <dgm:spPr/>
    </dgm:pt>
    <dgm:pt modelId="{B5A07B21-98D6-442F-BE4C-8A612DD834C0}" type="pres">
      <dgm:prSet presAssocID="{A0016BB6-4ED1-48D2-9345-7C6057CEF22B}" presName="node" presStyleLbl="node1" presStyleIdx="6" presStyleCnt="7">
        <dgm:presLayoutVars>
          <dgm:bulletEnabled val="1"/>
        </dgm:presLayoutVars>
      </dgm:prSet>
      <dgm:spPr/>
    </dgm:pt>
  </dgm:ptLst>
  <dgm:cxnLst>
    <dgm:cxn modelId="{E1BD8005-28FB-48BE-A821-75B08B9EDC81}" type="presOf" srcId="{A0016BB6-4ED1-48D2-9345-7C6057CEF22B}" destId="{B5A07B21-98D6-442F-BE4C-8A612DD834C0}" srcOrd="0" destOrd="0" presId="urn:microsoft.com/office/officeart/2005/8/layout/bProcess3"/>
    <dgm:cxn modelId="{C7D8A409-D678-444B-8870-A4D20AE34E3B}" type="presOf" srcId="{19C38BEB-C694-4BF1-8851-6DDB4C220BD4}" destId="{877643F1-411F-4BCC-AFAB-0090E5498B0C}" srcOrd="0" destOrd="0" presId="urn:microsoft.com/office/officeart/2005/8/layout/bProcess3"/>
    <dgm:cxn modelId="{88302B10-77B1-4FDE-A86D-247C475D3F4B}" srcId="{3DC189A0-AB69-4D88-A338-F9FD2740175E}" destId="{BF5953E7-FCEE-48F1-B287-C1589A0531A9}" srcOrd="1" destOrd="0" parTransId="{750D9B1F-05E2-4295-9F36-40FDF8266A98}" sibTransId="{19C38BEB-C694-4BF1-8851-6DDB4C220BD4}"/>
    <dgm:cxn modelId="{0DE34F14-98E4-4AF6-AA97-466580CB4F0E}" type="presOf" srcId="{2C6E967A-DD2A-4255-A648-DF80D1DF4FBF}" destId="{38E4D14E-8DE1-44BA-B748-1C471CFF71C6}" srcOrd="0" destOrd="0" presId="urn:microsoft.com/office/officeart/2005/8/layout/bProcess3"/>
    <dgm:cxn modelId="{1EC8F736-37BA-4318-BB9E-FF59D919F50E}" type="presOf" srcId="{63C30F9A-F906-4D34-937C-BDEBEAD4C216}" destId="{D0F308D5-D2D6-415E-8648-A9BC04682CC9}" srcOrd="0" destOrd="0" presId="urn:microsoft.com/office/officeart/2005/8/layout/bProcess3"/>
    <dgm:cxn modelId="{8439BC37-2067-4377-BD09-800DB1DB7BD6}" type="presOf" srcId="{3DC189A0-AB69-4D88-A338-F9FD2740175E}" destId="{5E719777-78C5-46D4-B622-8E9EFEFF9270}" srcOrd="0" destOrd="0" presId="urn:microsoft.com/office/officeart/2005/8/layout/bProcess3"/>
    <dgm:cxn modelId="{4E651B5F-28DB-41C0-9BFB-CB3AA8C33676}" srcId="{3DC189A0-AB69-4D88-A338-F9FD2740175E}" destId="{A2C9AA1E-0920-43B6-A772-D1149A1C678B}" srcOrd="2" destOrd="0" parTransId="{75DC8D3E-16B4-4D06-92F5-A1ADB718FD96}" sibTransId="{4EE05236-DB08-4149-83C4-1EE238716906}"/>
    <dgm:cxn modelId="{58DA7F49-55AD-45F1-86D5-CBBF62A4D2CB}" srcId="{3DC189A0-AB69-4D88-A338-F9FD2740175E}" destId="{C3D3AF01-E9C3-45A9-85A9-D79BB734FC8C}" srcOrd="5" destOrd="0" parTransId="{993442E8-6B86-4CDC-A520-7857F31862E1}" sibTransId="{2C6E967A-DD2A-4255-A648-DF80D1DF4FBF}"/>
    <dgm:cxn modelId="{ED028C71-29FA-449B-8D25-9DFF41966070}" srcId="{3DC189A0-AB69-4D88-A338-F9FD2740175E}" destId="{A0016BB6-4ED1-48D2-9345-7C6057CEF22B}" srcOrd="6" destOrd="0" parTransId="{501E000C-8C3F-4DAD-A3E4-F866F32BB6FD}" sibTransId="{F7C04CD1-F265-4136-A997-278BA18E46B4}"/>
    <dgm:cxn modelId="{C709EC59-BF6F-490A-BBD5-ECF9B7A9961A}" type="presOf" srcId="{C3D3AF01-E9C3-45A9-85A9-D79BB734FC8C}" destId="{0A71AC3C-24C1-48A7-BDD1-2E3B42077DC9}" srcOrd="0" destOrd="0" presId="urn:microsoft.com/office/officeart/2005/8/layout/bProcess3"/>
    <dgm:cxn modelId="{B2D2487E-3640-4654-9472-9ED6AF3FCB7D}" srcId="{3DC189A0-AB69-4D88-A338-F9FD2740175E}" destId="{63C30F9A-F906-4D34-937C-BDEBEAD4C216}" srcOrd="4" destOrd="0" parTransId="{A81ABF60-C686-45E3-829F-0E1B3123D7C7}" sibTransId="{8A9C7B94-228F-45FF-9CFB-2CCA342AC63B}"/>
    <dgm:cxn modelId="{13A72183-3C9A-4F47-80AF-3F45B8E1892E}" type="presOf" srcId="{4464CD72-0342-4574-9B14-6F8B12E87583}" destId="{124F0392-CCBD-4CB9-A9F6-FDAA7100044A}" srcOrd="0" destOrd="0" presId="urn:microsoft.com/office/officeart/2005/8/layout/bProcess3"/>
    <dgm:cxn modelId="{C52DB184-02CF-4E3D-B97D-69666ABE931C}" type="presOf" srcId="{A1C7D116-9DC4-4A2F-9CDE-91E5644C9400}" destId="{7F79C969-05F2-4764-BBEC-3F338DF32FF4}" srcOrd="0" destOrd="0" presId="urn:microsoft.com/office/officeart/2005/8/layout/bProcess3"/>
    <dgm:cxn modelId="{A242F689-86AA-43AF-8F71-3711CE2E553B}" type="presOf" srcId="{A1C7D116-9DC4-4A2F-9CDE-91E5644C9400}" destId="{9D75AD1B-E8C9-43C2-9371-8E32B91E1356}" srcOrd="1" destOrd="0" presId="urn:microsoft.com/office/officeart/2005/8/layout/bProcess3"/>
    <dgm:cxn modelId="{42446AA1-E405-4380-A2C2-FD231F0A2A61}" type="presOf" srcId="{BF5953E7-FCEE-48F1-B287-C1589A0531A9}" destId="{2EA4C8DF-3021-43B3-AACE-75DDDD3C52C7}" srcOrd="0" destOrd="0" presId="urn:microsoft.com/office/officeart/2005/8/layout/bProcess3"/>
    <dgm:cxn modelId="{11035AA5-1AA2-4A59-9ED9-C66DDAA9C313}" type="presOf" srcId="{9EC88952-2170-4766-8705-F8CCC48BAFFF}" destId="{BA27D618-EFE4-4113-881A-1712D3CB956E}" srcOrd="0" destOrd="0" presId="urn:microsoft.com/office/officeart/2005/8/layout/bProcess3"/>
    <dgm:cxn modelId="{2FD268B0-77D9-4CE5-A0D6-65187E30740D}" type="presOf" srcId="{19C38BEB-C694-4BF1-8851-6DDB4C220BD4}" destId="{10E62053-496D-4E5F-A7A7-E9A007EBF841}" srcOrd="1" destOrd="0" presId="urn:microsoft.com/office/officeart/2005/8/layout/bProcess3"/>
    <dgm:cxn modelId="{17C6D4C1-5EBB-44B9-B8FF-6071FE55A35B}" type="presOf" srcId="{8A9C7B94-228F-45FF-9CFB-2CCA342AC63B}" destId="{0FE5BD6B-A211-4007-82F2-FC847FA7EC8E}" srcOrd="1" destOrd="0" presId="urn:microsoft.com/office/officeart/2005/8/layout/bProcess3"/>
    <dgm:cxn modelId="{C3A02FC5-6209-490A-8F18-4FC945392FCA}" srcId="{3DC189A0-AB69-4D88-A338-F9FD2740175E}" destId="{9EC88952-2170-4766-8705-F8CCC48BAFFF}" srcOrd="0" destOrd="0" parTransId="{A82C40BE-B4D7-40E8-9093-9662C1213A14}" sibTransId="{8FBA0A0C-99D4-47E9-9E6C-1D695D4D7936}"/>
    <dgm:cxn modelId="{C5511AD3-8A74-40A7-877F-DF6B957DA7BD}" type="presOf" srcId="{8A9C7B94-228F-45FF-9CFB-2CCA342AC63B}" destId="{9F25E289-BF4D-418E-8DE8-4B603CC3F6BF}" srcOrd="0" destOrd="0" presId="urn:microsoft.com/office/officeart/2005/8/layout/bProcess3"/>
    <dgm:cxn modelId="{5D6877DD-68FB-442E-B907-D1749477F491}" type="presOf" srcId="{8FBA0A0C-99D4-47E9-9E6C-1D695D4D7936}" destId="{1C4C3AB4-9026-4066-93C8-319814AAABB3}" srcOrd="0" destOrd="0" presId="urn:microsoft.com/office/officeart/2005/8/layout/bProcess3"/>
    <dgm:cxn modelId="{8E832BEB-89DC-49EB-BC39-FBF88A7F302C}" type="presOf" srcId="{4EE05236-DB08-4149-83C4-1EE238716906}" destId="{052BAADA-30E1-40E3-B09D-D0593E64403B}" srcOrd="1" destOrd="0" presId="urn:microsoft.com/office/officeart/2005/8/layout/bProcess3"/>
    <dgm:cxn modelId="{BCF08FEF-2CDE-45C1-939E-76FEEAF783CF}" type="presOf" srcId="{2C6E967A-DD2A-4255-A648-DF80D1DF4FBF}" destId="{69D64216-9B2B-47A5-8645-E5B13E66E0B4}" srcOrd="1" destOrd="0" presId="urn:microsoft.com/office/officeart/2005/8/layout/bProcess3"/>
    <dgm:cxn modelId="{A2B501F5-A6D0-4352-B524-06085A3DCD36}" type="presOf" srcId="{8FBA0A0C-99D4-47E9-9E6C-1D695D4D7936}" destId="{2F7995A5-DBD6-49BD-9281-2FFB767074F9}" srcOrd="1" destOrd="0" presId="urn:microsoft.com/office/officeart/2005/8/layout/bProcess3"/>
    <dgm:cxn modelId="{DAC038F6-E46D-4FC7-823E-FABA54F9DFFF}" type="presOf" srcId="{A2C9AA1E-0920-43B6-A772-D1149A1C678B}" destId="{ABA14AD0-31D3-4C0B-919F-E82E74437AFE}" srcOrd="0" destOrd="0" presId="urn:microsoft.com/office/officeart/2005/8/layout/bProcess3"/>
    <dgm:cxn modelId="{3D37A4FD-184D-4979-8D90-8C76CF92AF78}" type="presOf" srcId="{4EE05236-DB08-4149-83C4-1EE238716906}" destId="{D2E3BA57-260C-4242-895A-71091E191B60}" srcOrd="0" destOrd="0" presId="urn:microsoft.com/office/officeart/2005/8/layout/bProcess3"/>
    <dgm:cxn modelId="{E8FC7BFF-9B88-401A-8C09-B9D7A4222BAC}" srcId="{3DC189A0-AB69-4D88-A338-F9FD2740175E}" destId="{4464CD72-0342-4574-9B14-6F8B12E87583}" srcOrd="3" destOrd="0" parTransId="{4BBB6F99-BD52-44B2-8ACC-9DA0B8ECA338}" sibTransId="{A1C7D116-9DC4-4A2F-9CDE-91E5644C9400}"/>
    <dgm:cxn modelId="{D0252547-E56D-4290-934B-CD3E0C0C71AD}" type="presParOf" srcId="{5E719777-78C5-46D4-B622-8E9EFEFF9270}" destId="{BA27D618-EFE4-4113-881A-1712D3CB956E}" srcOrd="0" destOrd="0" presId="urn:microsoft.com/office/officeart/2005/8/layout/bProcess3"/>
    <dgm:cxn modelId="{54C34D5C-5CAE-4FE5-9C5B-64FDB710609F}" type="presParOf" srcId="{5E719777-78C5-46D4-B622-8E9EFEFF9270}" destId="{1C4C3AB4-9026-4066-93C8-319814AAABB3}" srcOrd="1" destOrd="0" presId="urn:microsoft.com/office/officeart/2005/8/layout/bProcess3"/>
    <dgm:cxn modelId="{E3A769E1-4A1B-4C8E-A155-A0BB4EA18022}" type="presParOf" srcId="{1C4C3AB4-9026-4066-93C8-319814AAABB3}" destId="{2F7995A5-DBD6-49BD-9281-2FFB767074F9}" srcOrd="0" destOrd="0" presId="urn:microsoft.com/office/officeart/2005/8/layout/bProcess3"/>
    <dgm:cxn modelId="{B2C0B593-0991-4D98-8459-6509F917F473}" type="presParOf" srcId="{5E719777-78C5-46D4-B622-8E9EFEFF9270}" destId="{2EA4C8DF-3021-43B3-AACE-75DDDD3C52C7}" srcOrd="2" destOrd="0" presId="urn:microsoft.com/office/officeart/2005/8/layout/bProcess3"/>
    <dgm:cxn modelId="{9619A6A7-90C2-41F8-837F-B9A900697057}" type="presParOf" srcId="{5E719777-78C5-46D4-B622-8E9EFEFF9270}" destId="{877643F1-411F-4BCC-AFAB-0090E5498B0C}" srcOrd="3" destOrd="0" presId="urn:microsoft.com/office/officeart/2005/8/layout/bProcess3"/>
    <dgm:cxn modelId="{CE42063D-0507-4523-BCB8-F7E12A2E4D45}" type="presParOf" srcId="{877643F1-411F-4BCC-AFAB-0090E5498B0C}" destId="{10E62053-496D-4E5F-A7A7-E9A007EBF841}" srcOrd="0" destOrd="0" presId="urn:microsoft.com/office/officeart/2005/8/layout/bProcess3"/>
    <dgm:cxn modelId="{35EBD2B8-8845-4CA7-91AD-6287FF61AC0F}" type="presParOf" srcId="{5E719777-78C5-46D4-B622-8E9EFEFF9270}" destId="{ABA14AD0-31D3-4C0B-919F-E82E74437AFE}" srcOrd="4" destOrd="0" presId="urn:microsoft.com/office/officeart/2005/8/layout/bProcess3"/>
    <dgm:cxn modelId="{B08BB4DD-DA7A-411C-8F8C-5EEE265D0852}" type="presParOf" srcId="{5E719777-78C5-46D4-B622-8E9EFEFF9270}" destId="{D2E3BA57-260C-4242-895A-71091E191B60}" srcOrd="5" destOrd="0" presId="urn:microsoft.com/office/officeart/2005/8/layout/bProcess3"/>
    <dgm:cxn modelId="{8392CB9A-2A23-4D8D-BF1D-3DAAD809B51B}" type="presParOf" srcId="{D2E3BA57-260C-4242-895A-71091E191B60}" destId="{052BAADA-30E1-40E3-B09D-D0593E64403B}" srcOrd="0" destOrd="0" presId="urn:microsoft.com/office/officeart/2005/8/layout/bProcess3"/>
    <dgm:cxn modelId="{134749F6-EC51-47DE-8521-3032A088EB38}" type="presParOf" srcId="{5E719777-78C5-46D4-B622-8E9EFEFF9270}" destId="{124F0392-CCBD-4CB9-A9F6-FDAA7100044A}" srcOrd="6" destOrd="0" presId="urn:microsoft.com/office/officeart/2005/8/layout/bProcess3"/>
    <dgm:cxn modelId="{B8EAF6A0-0C62-4353-A9C1-F6EB902C8BEF}" type="presParOf" srcId="{5E719777-78C5-46D4-B622-8E9EFEFF9270}" destId="{7F79C969-05F2-4764-BBEC-3F338DF32FF4}" srcOrd="7" destOrd="0" presId="urn:microsoft.com/office/officeart/2005/8/layout/bProcess3"/>
    <dgm:cxn modelId="{4150526C-4ABC-4F3C-B56A-D46CB091794C}" type="presParOf" srcId="{7F79C969-05F2-4764-BBEC-3F338DF32FF4}" destId="{9D75AD1B-E8C9-43C2-9371-8E32B91E1356}" srcOrd="0" destOrd="0" presId="urn:microsoft.com/office/officeart/2005/8/layout/bProcess3"/>
    <dgm:cxn modelId="{05AD8F3D-4E55-4773-9014-A98F81246C6B}" type="presParOf" srcId="{5E719777-78C5-46D4-B622-8E9EFEFF9270}" destId="{D0F308D5-D2D6-415E-8648-A9BC04682CC9}" srcOrd="8" destOrd="0" presId="urn:microsoft.com/office/officeart/2005/8/layout/bProcess3"/>
    <dgm:cxn modelId="{2E61712C-CDF6-4A57-8FB1-2EF353683EB4}" type="presParOf" srcId="{5E719777-78C5-46D4-B622-8E9EFEFF9270}" destId="{9F25E289-BF4D-418E-8DE8-4B603CC3F6BF}" srcOrd="9" destOrd="0" presId="urn:microsoft.com/office/officeart/2005/8/layout/bProcess3"/>
    <dgm:cxn modelId="{2F7B4FAB-75D5-4572-9ABF-2C7E85466134}" type="presParOf" srcId="{9F25E289-BF4D-418E-8DE8-4B603CC3F6BF}" destId="{0FE5BD6B-A211-4007-82F2-FC847FA7EC8E}" srcOrd="0" destOrd="0" presId="urn:microsoft.com/office/officeart/2005/8/layout/bProcess3"/>
    <dgm:cxn modelId="{DB08B394-59C4-43F8-BF7E-792FBAFD4DB7}" type="presParOf" srcId="{5E719777-78C5-46D4-B622-8E9EFEFF9270}" destId="{0A71AC3C-24C1-48A7-BDD1-2E3B42077DC9}" srcOrd="10" destOrd="0" presId="urn:microsoft.com/office/officeart/2005/8/layout/bProcess3"/>
    <dgm:cxn modelId="{72DEE841-190C-4F53-A8F4-EAB6CCCDE492}" type="presParOf" srcId="{5E719777-78C5-46D4-B622-8E9EFEFF9270}" destId="{38E4D14E-8DE1-44BA-B748-1C471CFF71C6}" srcOrd="11" destOrd="0" presId="urn:microsoft.com/office/officeart/2005/8/layout/bProcess3"/>
    <dgm:cxn modelId="{C04F3214-A997-4B77-90C9-304CA8450E56}" type="presParOf" srcId="{38E4D14E-8DE1-44BA-B748-1C471CFF71C6}" destId="{69D64216-9B2B-47A5-8645-E5B13E66E0B4}" srcOrd="0" destOrd="0" presId="urn:microsoft.com/office/officeart/2005/8/layout/bProcess3"/>
    <dgm:cxn modelId="{1786BBCE-6AE8-466F-AF0F-0AAF7AA0E9CC}" type="presParOf" srcId="{5E719777-78C5-46D4-B622-8E9EFEFF9270}" destId="{B5A07B21-98D6-442F-BE4C-8A612DD834C0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2B2FD5-C435-40F5-A85E-9166D4F05B53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</dgm:pt>
    <dgm:pt modelId="{77E54E5A-DCC2-4985-B3CE-A677DB36ABB1}">
      <dgm:prSet phldrT="[Text]" custT="1"/>
      <dgm:spPr/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WWTP Locations</a:t>
          </a:r>
        </a:p>
      </dgm:t>
    </dgm:pt>
    <dgm:pt modelId="{8482D9A8-FE43-4E58-BFFB-07A5BA5F4F54}" type="parTrans" cxnId="{6A32B655-2B33-4C84-B4C1-E66F65E637A5}">
      <dgm:prSet/>
      <dgm:spPr/>
      <dgm:t>
        <a:bodyPr/>
        <a:lstStyle/>
        <a:p>
          <a:endParaRPr lang="en-US"/>
        </a:p>
      </dgm:t>
    </dgm:pt>
    <dgm:pt modelId="{6A036963-F683-4B99-AEE6-239218571118}" type="sibTrans" cxnId="{6A32B655-2B33-4C84-B4C1-E66F65E637A5}">
      <dgm:prSet/>
      <dgm:spPr/>
      <dgm:t>
        <a:bodyPr/>
        <a:lstStyle/>
        <a:p>
          <a:endParaRPr lang="en-US"/>
        </a:p>
      </dgm:t>
    </dgm:pt>
    <dgm:pt modelId="{41E26AB7-9EEA-49C9-99C0-994C67136322}">
      <dgm:prSet phldrT="[Text]" custT="1"/>
      <dgm:spPr/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Start</a:t>
          </a:r>
        </a:p>
      </dgm:t>
    </dgm:pt>
    <dgm:pt modelId="{D2B62D5F-8FB9-4BDC-99B5-8A4B1D2F734C}" type="sibTrans" cxnId="{3D9A054F-4C5E-417A-8E25-20B45A44AD7B}">
      <dgm:prSet/>
      <dgm:spPr/>
      <dgm:t>
        <a:bodyPr/>
        <a:lstStyle/>
        <a:p>
          <a:endParaRPr lang="en-US"/>
        </a:p>
      </dgm:t>
    </dgm:pt>
    <dgm:pt modelId="{5760FACF-A2B1-4F0B-BAC6-E38D5B1E75F6}" type="parTrans" cxnId="{3D9A054F-4C5E-417A-8E25-20B45A44AD7B}">
      <dgm:prSet/>
      <dgm:spPr/>
      <dgm:t>
        <a:bodyPr/>
        <a:lstStyle/>
        <a:p>
          <a:endParaRPr lang="en-US"/>
        </a:p>
      </dgm:t>
    </dgm:pt>
    <dgm:pt modelId="{EE540AC7-DBD7-477C-BBF6-F7B37F0450C5}">
      <dgm:prSet phldrT="[Text]" custT="1"/>
      <dgm:spPr/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Aquifer Zones</a:t>
          </a:r>
        </a:p>
      </dgm:t>
    </dgm:pt>
    <dgm:pt modelId="{ECA3C96E-DB7F-4CE9-817E-6610A3FAE20F}" type="parTrans" cxnId="{2D543827-AB27-48D9-AC01-45E774029160}">
      <dgm:prSet/>
      <dgm:spPr/>
      <dgm:t>
        <a:bodyPr/>
        <a:lstStyle/>
        <a:p>
          <a:endParaRPr lang="en-US"/>
        </a:p>
      </dgm:t>
    </dgm:pt>
    <dgm:pt modelId="{A4883788-85CF-42C3-A408-41340AF79F1F}" type="sibTrans" cxnId="{2D543827-AB27-48D9-AC01-45E774029160}">
      <dgm:prSet/>
      <dgm:spPr/>
      <dgm:t>
        <a:bodyPr/>
        <a:lstStyle/>
        <a:p>
          <a:endParaRPr lang="en-US"/>
        </a:p>
      </dgm:t>
    </dgm:pt>
    <dgm:pt modelId="{D1E03CE4-6215-4735-911F-B88B15D5E2F0}">
      <dgm:prSet phldrT="[Text]" custT="1"/>
      <dgm:spPr/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Weighted Overlay Analysis</a:t>
          </a:r>
        </a:p>
      </dgm:t>
    </dgm:pt>
    <dgm:pt modelId="{3E1DEC2D-6ABC-4CB6-B6E3-5E2DADA685D8}" type="parTrans" cxnId="{F3EE6165-5571-4138-87E3-1932A87A316C}">
      <dgm:prSet/>
      <dgm:spPr/>
      <dgm:t>
        <a:bodyPr/>
        <a:lstStyle/>
        <a:p>
          <a:endParaRPr lang="en-US"/>
        </a:p>
      </dgm:t>
    </dgm:pt>
    <dgm:pt modelId="{4D823D37-9B4A-4D1A-9D35-87999822405F}" type="sibTrans" cxnId="{F3EE6165-5571-4138-87E3-1932A87A316C}">
      <dgm:prSet/>
      <dgm:spPr/>
      <dgm:t>
        <a:bodyPr/>
        <a:lstStyle/>
        <a:p>
          <a:endParaRPr lang="en-US"/>
        </a:p>
      </dgm:t>
    </dgm:pt>
    <dgm:pt modelId="{20F13090-F51D-4C61-8BF4-EEF19C797835}">
      <dgm:prSet phldrT="[Text]" custT="1"/>
      <dgm:spPr/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Display on a web map</a:t>
          </a:r>
        </a:p>
      </dgm:t>
    </dgm:pt>
    <dgm:pt modelId="{3B8B7344-A086-4391-81D1-7CD737F8B1FA}" type="parTrans" cxnId="{33F61203-E686-491E-89EA-A48C5E7F3260}">
      <dgm:prSet/>
      <dgm:spPr/>
      <dgm:t>
        <a:bodyPr/>
        <a:lstStyle/>
        <a:p>
          <a:endParaRPr lang="en-US"/>
        </a:p>
      </dgm:t>
    </dgm:pt>
    <dgm:pt modelId="{EDF422DD-4D55-4D1C-8632-6FF1F3CDA195}" type="sibTrans" cxnId="{33F61203-E686-491E-89EA-A48C5E7F3260}">
      <dgm:prSet/>
      <dgm:spPr/>
      <dgm:t>
        <a:bodyPr/>
        <a:lstStyle/>
        <a:p>
          <a:endParaRPr lang="en-US"/>
        </a:p>
      </dgm:t>
    </dgm:pt>
    <dgm:pt modelId="{0A5D19A9-8933-4FAF-8DAE-0928DC38E6AA}">
      <dgm:prSet phldrT="[Text]" custT="1"/>
      <dgm:spPr/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Deliver to client</a:t>
          </a:r>
        </a:p>
      </dgm:t>
    </dgm:pt>
    <dgm:pt modelId="{8879BA23-62D2-45F0-81D6-D4D239F4240E}" type="parTrans" cxnId="{79EF3F4F-4157-4FB0-AE26-6A2D6EEAB587}">
      <dgm:prSet/>
      <dgm:spPr/>
      <dgm:t>
        <a:bodyPr/>
        <a:lstStyle/>
        <a:p>
          <a:endParaRPr lang="en-US"/>
        </a:p>
      </dgm:t>
    </dgm:pt>
    <dgm:pt modelId="{1AFCB123-EE88-4207-8EE2-F54DCF36861B}" type="sibTrans" cxnId="{79EF3F4F-4157-4FB0-AE26-6A2D6EEAB587}">
      <dgm:prSet/>
      <dgm:spPr/>
      <dgm:t>
        <a:bodyPr/>
        <a:lstStyle/>
        <a:p>
          <a:endParaRPr lang="en-US"/>
        </a:p>
      </dgm:t>
    </dgm:pt>
    <dgm:pt modelId="{71A48294-687D-0043-A7CC-39DB054DA973}">
      <dgm:prSet custT="1"/>
      <dgm:spPr/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Census</a:t>
          </a:r>
          <a:r>
            <a:rPr lang="en-US" sz="2600" b="1" dirty="0">
              <a:solidFill>
                <a:schemeClr val="bg1"/>
              </a:solidFill>
            </a:rPr>
            <a:t> Tracts</a:t>
          </a:r>
        </a:p>
      </dgm:t>
    </dgm:pt>
    <dgm:pt modelId="{A625DF06-9C5B-0647-8303-A9B0C4F4C51D}" type="parTrans" cxnId="{765E2F82-9B8D-B841-8570-B2A6F4E6EB30}">
      <dgm:prSet/>
      <dgm:spPr/>
      <dgm:t>
        <a:bodyPr/>
        <a:lstStyle/>
        <a:p>
          <a:endParaRPr lang="en-US"/>
        </a:p>
      </dgm:t>
    </dgm:pt>
    <dgm:pt modelId="{DF6268DE-7F1A-8040-A3AF-BA3BB03426F7}" type="sibTrans" cxnId="{765E2F82-9B8D-B841-8570-B2A6F4E6EB30}">
      <dgm:prSet/>
      <dgm:spPr/>
      <dgm:t>
        <a:bodyPr/>
        <a:lstStyle/>
        <a:p>
          <a:endParaRPr lang="en-US"/>
        </a:p>
      </dgm:t>
    </dgm:pt>
    <dgm:pt modelId="{5A1490C9-0DA6-824D-8B30-DBB284A40A61}">
      <dgm:prSet custT="1"/>
      <dgm:spPr/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Rivers and Streams</a:t>
          </a:r>
        </a:p>
      </dgm:t>
    </dgm:pt>
    <dgm:pt modelId="{C86F72CC-A892-5A48-8E03-3086F0F7B027}" type="parTrans" cxnId="{392AC23D-EB95-2F48-8CD9-477329172583}">
      <dgm:prSet/>
      <dgm:spPr/>
      <dgm:t>
        <a:bodyPr/>
        <a:lstStyle/>
        <a:p>
          <a:endParaRPr lang="en-US"/>
        </a:p>
      </dgm:t>
    </dgm:pt>
    <dgm:pt modelId="{15469BA5-80D7-FF4B-990C-BCA89145ECD4}" type="sibTrans" cxnId="{392AC23D-EB95-2F48-8CD9-477329172583}">
      <dgm:prSet/>
      <dgm:spPr/>
      <dgm:t>
        <a:bodyPr/>
        <a:lstStyle/>
        <a:p>
          <a:endParaRPr lang="en-US"/>
        </a:p>
      </dgm:t>
    </dgm:pt>
    <dgm:pt modelId="{1FD92931-2A68-4D9F-A498-1C6EAD95D429}" type="pres">
      <dgm:prSet presAssocID="{EB2B2FD5-C435-40F5-A85E-9166D4F05B53}" presName="Name0" presStyleCnt="0">
        <dgm:presLayoutVars>
          <dgm:dir/>
          <dgm:resizeHandles/>
        </dgm:presLayoutVars>
      </dgm:prSet>
      <dgm:spPr/>
    </dgm:pt>
    <dgm:pt modelId="{A586A21D-7112-4328-A142-DD23AB965F13}" type="pres">
      <dgm:prSet presAssocID="{41E26AB7-9EEA-49C9-99C0-994C67136322}" presName="compNode" presStyleCnt="0"/>
      <dgm:spPr/>
    </dgm:pt>
    <dgm:pt modelId="{4BBF6ECF-7481-4372-BD33-6B3B6354317A}" type="pres">
      <dgm:prSet presAssocID="{41E26AB7-9EEA-49C9-99C0-994C67136322}" presName="dummyConnPt" presStyleCnt="0"/>
      <dgm:spPr/>
    </dgm:pt>
    <dgm:pt modelId="{1832DF29-F0BA-4BF8-8D58-B251302B4319}" type="pres">
      <dgm:prSet presAssocID="{41E26AB7-9EEA-49C9-99C0-994C67136322}" presName="node" presStyleLbl="node1" presStyleIdx="0" presStyleCnt="8">
        <dgm:presLayoutVars>
          <dgm:bulletEnabled val="1"/>
        </dgm:presLayoutVars>
      </dgm:prSet>
      <dgm:spPr>
        <a:prstGeom prst="ellipse">
          <a:avLst/>
        </a:prstGeom>
      </dgm:spPr>
    </dgm:pt>
    <dgm:pt modelId="{01AA8B30-B75B-4061-8EB9-939C27776EF2}" type="pres">
      <dgm:prSet presAssocID="{D2B62D5F-8FB9-4BDC-99B5-8A4B1D2F734C}" presName="sibTrans" presStyleLbl="bgSibTrans2D1" presStyleIdx="0" presStyleCnt="7" custLinFactNeighborX="37699" custLinFactNeighborY="1"/>
      <dgm:spPr/>
    </dgm:pt>
    <dgm:pt modelId="{42A55B75-454D-4C07-BE0F-1DBBC27CDFE9}" type="pres">
      <dgm:prSet presAssocID="{77E54E5A-DCC2-4985-B3CE-A677DB36ABB1}" presName="compNode" presStyleCnt="0"/>
      <dgm:spPr/>
    </dgm:pt>
    <dgm:pt modelId="{2F82BC26-0F97-442E-B51E-FA74BEB63CB6}" type="pres">
      <dgm:prSet presAssocID="{77E54E5A-DCC2-4985-B3CE-A677DB36ABB1}" presName="dummyConnPt" presStyleCnt="0"/>
      <dgm:spPr/>
    </dgm:pt>
    <dgm:pt modelId="{207430F0-B24E-423F-A28F-24ED112E35FD}" type="pres">
      <dgm:prSet presAssocID="{77E54E5A-DCC2-4985-B3CE-A677DB36ABB1}" presName="node" presStyleLbl="node1" presStyleIdx="1" presStyleCnt="8" custScaleX="173564">
        <dgm:presLayoutVars>
          <dgm:bulletEnabled val="1"/>
        </dgm:presLayoutVars>
      </dgm:prSet>
      <dgm:spPr>
        <a:prstGeom prst="flowChartInputOutput">
          <a:avLst/>
        </a:prstGeom>
      </dgm:spPr>
    </dgm:pt>
    <dgm:pt modelId="{ACEF0A42-B7D2-493F-BDC7-491A4B8D4D2D}" type="pres">
      <dgm:prSet presAssocID="{6A036963-F683-4B99-AEE6-239218571118}" presName="sibTrans" presStyleLbl="bgSibTrans2D1" presStyleIdx="1" presStyleCnt="7" custLinFactNeighborX="35519" custLinFactNeighborY="-26025"/>
      <dgm:spPr/>
    </dgm:pt>
    <dgm:pt modelId="{CA6DC2B6-802D-FE41-A0FD-014B06455704}" type="pres">
      <dgm:prSet presAssocID="{71A48294-687D-0043-A7CC-39DB054DA973}" presName="compNode" presStyleCnt="0"/>
      <dgm:spPr/>
    </dgm:pt>
    <dgm:pt modelId="{7514D9FE-0EE1-4A4A-8216-5CE8EDA4E6AE}" type="pres">
      <dgm:prSet presAssocID="{71A48294-687D-0043-A7CC-39DB054DA973}" presName="dummyConnPt" presStyleCnt="0"/>
      <dgm:spPr/>
    </dgm:pt>
    <dgm:pt modelId="{D889CB98-0380-A449-A092-ABA5249F06BC}" type="pres">
      <dgm:prSet presAssocID="{71A48294-687D-0043-A7CC-39DB054DA973}" presName="node" presStyleLbl="node1" presStyleIdx="2" presStyleCnt="8" custScaleX="166741">
        <dgm:presLayoutVars>
          <dgm:bulletEnabled val="1"/>
        </dgm:presLayoutVars>
      </dgm:prSet>
      <dgm:spPr>
        <a:prstGeom prst="flowChartInputOutput">
          <a:avLst/>
        </a:prstGeom>
      </dgm:spPr>
    </dgm:pt>
    <dgm:pt modelId="{A17FDA4C-8F11-B544-A961-2DCC89D1ECF2}" type="pres">
      <dgm:prSet presAssocID="{DF6268DE-7F1A-8040-A3AF-BA3BB03426F7}" presName="sibTrans" presStyleLbl="bgSibTrans2D1" presStyleIdx="2" presStyleCnt="7"/>
      <dgm:spPr/>
    </dgm:pt>
    <dgm:pt modelId="{20BDFB1C-0D49-4D09-B620-0C97279B6876}" type="pres">
      <dgm:prSet presAssocID="{EE540AC7-DBD7-477C-BBF6-F7B37F0450C5}" presName="compNode" presStyleCnt="0"/>
      <dgm:spPr/>
    </dgm:pt>
    <dgm:pt modelId="{47785499-D76A-4AFE-B0D5-0E00AA5F97AA}" type="pres">
      <dgm:prSet presAssocID="{EE540AC7-DBD7-477C-BBF6-F7B37F0450C5}" presName="dummyConnPt" presStyleCnt="0"/>
      <dgm:spPr/>
    </dgm:pt>
    <dgm:pt modelId="{884C9B84-7E26-4737-A687-37A4187E938E}" type="pres">
      <dgm:prSet presAssocID="{EE540AC7-DBD7-477C-BBF6-F7B37F0450C5}" presName="node" presStyleLbl="node1" presStyleIdx="3" presStyleCnt="8" custScaleX="151314" custLinFactNeighborX="-14834" custLinFactNeighborY="-2602">
        <dgm:presLayoutVars>
          <dgm:bulletEnabled val="1"/>
        </dgm:presLayoutVars>
      </dgm:prSet>
      <dgm:spPr>
        <a:prstGeom prst="flowChartInputOutput">
          <a:avLst/>
        </a:prstGeom>
      </dgm:spPr>
    </dgm:pt>
    <dgm:pt modelId="{50F805BC-CBD8-4B9A-BC4E-B1EF3E7D7503}" type="pres">
      <dgm:prSet presAssocID="{A4883788-85CF-42C3-A408-41340AF79F1F}" presName="sibTrans" presStyleLbl="bgSibTrans2D1" presStyleIdx="3" presStyleCnt="7" custAng="21523434" custLinFactNeighborX="40574" custLinFactNeighborY="60725"/>
      <dgm:spPr/>
    </dgm:pt>
    <dgm:pt modelId="{408028D4-C50E-B143-8332-72DA819C6790}" type="pres">
      <dgm:prSet presAssocID="{5A1490C9-0DA6-824D-8B30-DBB284A40A61}" presName="compNode" presStyleCnt="0"/>
      <dgm:spPr/>
    </dgm:pt>
    <dgm:pt modelId="{C215C50C-4802-1F4B-8438-55AB395F5DC1}" type="pres">
      <dgm:prSet presAssocID="{5A1490C9-0DA6-824D-8B30-DBB284A40A61}" presName="dummyConnPt" presStyleCnt="0"/>
      <dgm:spPr/>
    </dgm:pt>
    <dgm:pt modelId="{77A5FB6A-3FAA-314C-82FA-09398DD73484}" type="pres">
      <dgm:prSet presAssocID="{5A1490C9-0DA6-824D-8B30-DBB284A40A61}" presName="node" presStyleLbl="node1" presStyleIdx="4" presStyleCnt="8" custScaleX="160620" custScaleY="105156">
        <dgm:presLayoutVars>
          <dgm:bulletEnabled val="1"/>
        </dgm:presLayoutVars>
      </dgm:prSet>
      <dgm:spPr>
        <a:prstGeom prst="flowChartInputOutput">
          <a:avLst/>
        </a:prstGeom>
      </dgm:spPr>
    </dgm:pt>
    <dgm:pt modelId="{3775CE35-4B76-4848-B294-89AE0CC0E4E5}" type="pres">
      <dgm:prSet presAssocID="{15469BA5-80D7-FF4B-990C-BCA89145ECD4}" presName="sibTrans" presStyleLbl="bgSibTrans2D1" presStyleIdx="4" presStyleCnt="7"/>
      <dgm:spPr/>
    </dgm:pt>
    <dgm:pt modelId="{59684E68-CE6F-4108-AC68-F192DA81B5DB}" type="pres">
      <dgm:prSet presAssocID="{D1E03CE4-6215-4735-911F-B88B15D5E2F0}" presName="compNode" presStyleCnt="0"/>
      <dgm:spPr/>
    </dgm:pt>
    <dgm:pt modelId="{B918678C-831A-4A5E-BE87-544749875ADF}" type="pres">
      <dgm:prSet presAssocID="{D1E03CE4-6215-4735-911F-B88B15D5E2F0}" presName="dummyConnPt" presStyleCnt="0"/>
      <dgm:spPr/>
    </dgm:pt>
    <dgm:pt modelId="{8AE99516-5B71-47FF-9073-B4F57F6E0C26}" type="pres">
      <dgm:prSet presAssocID="{D1E03CE4-6215-4735-911F-B88B15D5E2F0}" presName="node" presStyleLbl="node1" presStyleIdx="5" presStyleCnt="8" custScaleX="114422" custScaleY="166702" custLinFactNeighborX="-5311" custLinFactNeighborY="-11711">
        <dgm:presLayoutVars>
          <dgm:bulletEnabled val="1"/>
        </dgm:presLayoutVars>
      </dgm:prSet>
      <dgm:spPr/>
    </dgm:pt>
    <dgm:pt modelId="{2608BF45-8CA6-429A-9BA3-3948C8F77FE3}" type="pres">
      <dgm:prSet presAssocID="{4D823D37-9B4A-4D1A-9D35-87999822405F}" presName="sibTrans" presStyleLbl="bgSibTrans2D1" presStyleIdx="5" presStyleCnt="7" custAng="21454428" custLinFactY="38800" custLinFactNeighborX="18643" custLinFactNeighborY="100000"/>
      <dgm:spPr/>
    </dgm:pt>
    <dgm:pt modelId="{C897F9D4-9C2C-40BB-92EE-9ECBDB96D338}" type="pres">
      <dgm:prSet presAssocID="{20F13090-F51D-4C61-8BF4-EEF19C797835}" presName="compNode" presStyleCnt="0"/>
      <dgm:spPr/>
    </dgm:pt>
    <dgm:pt modelId="{476840CF-28BD-474C-A3BD-6F1260D56410}" type="pres">
      <dgm:prSet presAssocID="{20F13090-F51D-4C61-8BF4-EEF19C797835}" presName="dummyConnPt" presStyleCnt="0"/>
      <dgm:spPr/>
    </dgm:pt>
    <dgm:pt modelId="{A7981791-8B87-4AA9-83E7-F9B338F6146F}" type="pres">
      <dgm:prSet presAssocID="{20F13090-F51D-4C61-8BF4-EEF19C797835}" presName="node" presStyleLbl="node1" presStyleIdx="6" presStyleCnt="8" custScaleY="177173">
        <dgm:presLayoutVars>
          <dgm:bulletEnabled val="1"/>
        </dgm:presLayoutVars>
      </dgm:prSet>
      <dgm:spPr/>
    </dgm:pt>
    <dgm:pt modelId="{794019D7-2151-416F-9517-7B6E19CC30A7}" type="pres">
      <dgm:prSet presAssocID="{EDF422DD-4D55-4D1C-8632-6FF1F3CDA195}" presName="sibTrans" presStyleLbl="bgSibTrans2D1" presStyleIdx="6" presStyleCnt="7" custLinFactNeighborX="36652" custLinFactNeighborY="1"/>
      <dgm:spPr/>
    </dgm:pt>
    <dgm:pt modelId="{9FAD6976-3B7E-4702-A855-588E47989183}" type="pres">
      <dgm:prSet presAssocID="{0A5D19A9-8933-4FAF-8DAE-0928DC38E6AA}" presName="compNode" presStyleCnt="0"/>
      <dgm:spPr/>
    </dgm:pt>
    <dgm:pt modelId="{E1C6DCD3-3F91-4321-8E0C-B4C7129F6025}" type="pres">
      <dgm:prSet presAssocID="{0A5D19A9-8933-4FAF-8DAE-0928DC38E6AA}" presName="dummyConnPt" presStyleCnt="0"/>
      <dgm:spPr/>
    </dgm:pt>
    <dgm:pt modelId="{F90FBBFC-710C-4839-8AF7-51C234F02D21}" type="pres">
      <dgm:prSet presAssocID="{0A5D19A9-8933-4FAF-8DAE-0928DC38E6AA}" presName="node" presStyleLbl="node1" presStyleIdx="7" presStyleCnt="8" custScaleX="129404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33F61203-E686-491E-89EA-A48C5E7F3260}" srcId="{EB2B2FD5-C435-40F5-A85E-9166D4F05B53}" destId="{20F13090-F51D-4C61-8BF4-EEF19C797835}" srcOrd="6" destOrd="0" parTransId="{3B8B7344-A086-4391-81D1-7CD737F8B1FA}" sibTransId="{EDF422DD-4D55-4D1C-8632-6FF1F3CDA195}"/>
    <dgm:cxn modelId="{A812C809-CB6D-476D-8895-B7CCD17E152B}" type="presOf" srcId="{20F13090-F51D-4C61-8BF4-EEF19C797835}" destId="{A7981791-8B87-4AA9-83E7-F9B338F6146F}" srcOrd="0" destOrd="0" presId="urn:microsoft.com/office/officeart/2005/8/layout/bProcess4"/>
    <dgm:cxn modelId="{E18F4B22-85DF-421F-B7AB-1509AF1261CA}" type="presOf" srcId="{D2B62D5F-8FB9-4BDC-99B5-8A4B1D2F734C}" destId="{01AA8B30-B75B-4061-8EB9-939C27776EF2}" srcOrd="0" destOrd="0" presId="urn:microsoft.com/office/officeart/2005/8/layout/bProcess4"/>
    <dgm:cxn modelId="{2900AD22-3A55-4CA8-A829-1A54531C0824}" type="presOf" srcId="{41E26AB7-9EEA-49C9-99C0-994C67136322}" destId="{1832DF29-F0BA-4BF8-8D58-B251302B4319}" srcOrd="0" destOrd="0" presId="urn:microsoft.com/office/officeart/2005/8/layout/bProcess4"/>
    <dgm:cxn modelId="{2D543827-AB27-48D9-AC01-45E774029160}" srcId="{EB2B2FD5-C435-40F5-A85E-9166D4F05B53}" destId="{EE540AC7-DBD7-477C-BBF6-F7B37F0450C5}" srcOrd="3" destOrd="0" parTransId="{ECA3C96E-DB7F-4CE9-817E-6610A3FAE20F}" sibTransId="{A4883788-85CF-42C3-A408-41340AF79F1F}"/>
    <dgm:cxn modelId="{392AC23D-EB95-2F48-8CD9-477329172583}" srcId="{EB2B2FD5-C435-40F5-A85E-9166D4F05B53}" destId="{5A1490C9-0DA6-824D-8B30-DBB284A40A61}" srcOrd="4" destOrd="0" parTransId="{C86F72CC-A892-5A48-8E03-3086F0F7B027}" sibTransId="{15469BA5-80D7-FF4B-990C-BCA89145ECD4}"/>
    <dgm:cxn modelId="{6C866F5D-83C3-4B9A-84AD-140C8100FCB1}" type="presOf" srcId="{4D823D37-9B4A-4D1A-9D35-87999822405F}" destId="{2608BF45-8CA6-429A-9BA3-3948C8F77FE3}" srcOrd="0" destOrd="0" presId="urn:microsoft.com/office/officeart/2005/8/layout/bProcess4"/>
    <dgm:cxn modelId="{F3EE6165-5571-4138-87E3-1932A87A316C}" srcId="{EB2B2FD5-C435-40F5-A85E-9166D4F05B53}" destId="{D1E03CE4-6215-4735-911F-B88B15D5E2F0}" srcOrd="5" destOrd="0" parTransId="{3E1DEC2D-6ABC-4CB6-B6E3-5E2DADA685D8}" sibTransId="{4D823D37-9B4A-4D1A-9D35-87999822405F}"/>
    <dgm:cxn modelId="{BC7DC44C-D6A3-4A83-8322-40879142D6F5}" type="presOf" srcId="{EDF422DD-4D55-4D1C-8632-6FF1F3CDA195}" destId="{794019D7-2151-416F-9517-7B6E19CC30A7}" srcOrd="0" destOrd="0" presId="urn:microsoft.com/office/officeart/2005/8/layout/bProcess4"/>
    <dgm:cxn modelId="{3D9A054F-4C5E-417A-8E25-20B45A44AD7B}" srcId="{EB2B2FD5-C435-40F5-A85E-9166D4F05B53}" destId="{41E26AB7-9EEA-49C9-99C0-994C67136322}" srcOrd="0" destOrd="0" parTransId="{5760FACF-A2B1-4F0B-BAC6-E38D5B1E75F6}" sibTransId="{D2B62D5F-8FB9-4BDC-99B5-8A4B1D2F734C}"/>
    <dgm:cxn modelId="{79EF3F4F-4157-4FB0-AE26-6A2D6EEAB587}" srcId="{EB2B2FD5-C435-40F5-A85E-9166D4F05B53}" destId="{0A5D19A9-8933-4FAF-8DAE-0928DC38E6AA}" srcOrd="7" destOrd="0" parTransId="{8879BA23-62D2-45F0-81D6-D4D239F4240E}" sibTransId="{1AFCB123-EE88-4207-8EE2-F54DCF36861B}"/>
    <dgm:cxn modelId="{EC8E6B50-C4AC-4844-BD49-9C268E848A40}" type="presOf" srcId="{A4883788-85CF-42C3-A408-41340AF79F1F}" destId="{50F805BC-CBD8-4B9A-BC4E-B1EF3E7D7503}" srcOrd="0" destOrd="0" presId="urn:microsoft.com/office/officeart/2005/8/layout/bProcess4"/>
    <dgm:cxn modelId="{B8AD9F71-0C2C-489D-BE93-90C85961E781}" type="presOf" srcId="{EB2B2FD5-C435-40F5-A85E-9166D4F05B53}" destId="{1FD92931-2A68-4D9F-A498-1C6EAD95D429}" srcOrd="0" destOrd="0" presId="urn:microsoft.com/office/officeart/2005/8/layout/bProcess4"/>
    <dgm:cxn modelId="{6A32B655-2B33-4C84-B4C1-E66F65E637A5}" srcId="{EB2B2FD5-C435-40F5-A85E-9166D4F05B53}" destId="{77E54E5A-DCC2-4985-B3CE-A677DB36ABB1}" srcOrd="1" destOrd="0" parTransId="{8482D9A8-FE43-4E58-BFFB-07A5BA5F4F54}" sibTransId="{6A036963-F683-4B99-AEE6-239218571118}"/>
    <dgm:cxn modelId="{765E2F82-9B8D-B841-8570-B2A6F4E6EB30}" srcId="{EB2B2FD5-C435-40F5-A85E-9166D4F05B53}" destId="{71A48294-687D-0043-A7CC-39DB054DA973}" srcOrd="2" destOrd="0" parTransId="{A625DF06-9C5B-0647-8303-A9B0C4F4C51D}" sibTransId="{DF6268DE-7F1A-8040-A3AF-BA3BB03426F7}"/>
    <dgm:cxn modelId="{849175A0-EF2F-4A2C-AAC2-1A6350EAB79F}" type="presOf" srcId="{6A036963-F683-4B99-AEE6-239218571118}" destId="{ACEF0A42-B7D2-493F-BDC7-491A4B8D4D2D}" srcOrd="0" destOrd="0" presId="urn:microsoft.com/office/officeart/2005/8/layout/bProcess4"/>
    <dgm:cxn modelId="{0E5628B7-A698-42BB-A8A7-6A03CD310C71}" type="presOf" srcId="{0A5D19A9-8933-4FAF-8DAE-0928DC38E6AA}" destId="{F90FBBFC-710C-4839-8AF7-51C234F02D21}" srcOrd="0" destOrd="0" presId="urn:microsoft.com/office/officeart/2005/8/layout/bProcess4"/>
    <dgm:cxn modelId="{D0DBC5BD-491D-EF45-8F09-B3CDE1C84663}" type="presOf" srcId="{71A48294-687D-0043-A7CC-39DB054DA973}" destId="{D889CB98-0380-A449-A092-ABA5249F06BC}" srcOrd="0" destOrd="0" presId="urn:microsoft.com/office/officeart/2005/8/layout/bProcess4"/>
    <dgm:cxn modelId="{60A5F5BF-E492-474D-B660-EC53A1463C79}" type="presOf" srcId="{5A1490C9-0DA6-824D-8B30-DBB284A40A61}" destId="{77A5FB6A-3FAA-314C-82FA-09398DD73484}" srcOrd="0" destOrd="0" presId="urn:microsoft.com/office/officeart/2005/8/layout/bProcess4"/>
    <dgm:cxn modelId="{7BA242C5-A0B3-4322-AA36-A5349C17C98B}" type="presOf" srcId="{D1E03CE4-6215-4735-911F-B88B15D5E2F0}" destId="{8AE99516-5B71-47FF-9073-B4F57F6E0C26}" srcOrd="0" destOrd="0" presId="urn:microsoft.com/office/officeart/2005/8/layout/bProcess4"/>
    <dgm:cxn modelId="{DAEB0CC7-16A8-FD45-8C7D-BE1036118C47}" type="presOf" srcId="{15469BA5-80D7-FF4B-990C-BCA89145ECD4}" destId="{3775CE35-4B76-4848-B294-89AE0CC0E4E5}" srcOrd="0" destOrd="0" presId="urn:microsoft.com/office/officeart/2005/8/layout/bProcess4"/>
    <dgm:cxn modelId="{2914D6D9-C790-B444-946F-542A35F2CE2E}" type="presOf" srcId="{DF6268DE-7F1A-8040-A3AF-BA3BB03426F7}" destId="{A17FDA4C-8F11-B544-A961-2DCC89D1ECF2}" srcOrd="0" destOrd="0" presId="urn:microsoft.com/office/officeart/2005/8/layout/bProcess4"/>
    <dgm:cxn modelId="{7BC6F3D9-E10D-4D5A-87B1-7ED958FF3A1A}" type="presOf" srcId="{EE540AC7-DBD7-477C-BBF6-F7B37F0450C5}" destId="{884C9B84-7E26-4737-A687-37A4187E938E}" srcOrd="0" destOrd="0" presId="urn:microsoft.com/office/officeart/2005/8/layout/bProcess4"/>
    <dgm:cxn modelId="{752E46FD-F938-4669-9358-7A0A3045389C}" type="presOf" srcId="{77E54E5A-DCC2-4985-B3CE-A677DB36ABB1}" destId="{207430F0-B24E-423F-A28F-24ED112E35FD}" srcOrd="0" destOrd="0" presId="urn:microsoft.com/office/officeart/2005/8/layout/bProcess4"/>
    <dgm:cxn modelId="{C8231492-C78E-40AB-A495-5A85EFFE2789}" type="presParOf" srcId="{1FD92931-2A68-4D9F-A498-1C6EAD95D429}" destId="{A586A21D-7112-4328-A142-DD23AB965F13}" srcOrd="0" destOrd="0" presId="urn:microsoft.com/office/officeart/2005/8/layout/bProcess4"/>
    <dgm:cxn modelId="{8373EA67-C599-4982-80BA-C6318BD90463}" type="presParOf" srcId="{A586A21D-7112-4328-A142-DD23AB965F13}" destId="{4BBF6ECF-7481-4372-BD33-6B3B6354317A}" srcOrd="0" destOrd="0" presId="urn:microsoft.com/office/officeart/2005/8/layout/bProcess4"/>
    <dgm:cxn modelId="{A8D2ED64-F574-4EAE-8049-7DCBA7E39141}" type="presParOf" srcId="{A586A21D-7112-4328-A142-DD23AB965F13}" destId="{1832DF29-F0BA-4BF8-8D58-B251302B4319}" srcOrd="1" destOrd="0" presId="urn:microsoft.com/office/officeart/2005/8/layout/bProcess4"/>
    <dgm:cxn modelId="{E76DC5C1-F497-4C3A-8A42-A8C35546C89D}" type="presParOf" srcId="{1FD92931-2A68-4D9F-A498-1C6EAD95D429}" destId="{01AA8B30-B75B-4061-8EB9-939C27776EF2}" srcOrd="1" destOrd="0" presId="urn:microsoft.com/office/officeart/2005/8/layout/bProcess4"/>
    <dgm:cxn modelId="{49CBB705-4D13-4AF4-9BBB-07909D0C5A50}" type="presParOf" srcId="{1FD92931-2A68-4D9F-A498-1C6EAD95D429}" destId="{42A55B75-454D-4C07-BE0F-1DBBC27CDFE9}" srcOrd="2" destOrd="0" presId="urn:microsoft.com/office/officeart/2005/8/layout/bProcess4"/>
    <dgm:cxn modelId="{EB7B7218-A776-4867-BC14-31D165B42BA3}" type="presParOf" srcId="{42A55B75-454D-4C07-BE0F-1DBBC27CDFE9}" destId="{2F82BC26-0F97-442E-B51E-FA74BEB63CB6}" srcOrd="0" destOrd="0" presId="urn:microsoft.com/office/officeart/2005/8/layout/bProcess4"/>
    <dgm:cxn modelId="{9262D1F8-3CAF-4A6C-B890-C5A8A2E6170F}" type="presParOf" srcId="{42A55B75-454D-4C07-BE0F-1DBBC27CDFE9}" destId="{207430F0-B24E-423F-A28F-24ED112E35FD}" srcOrd="1" destOrd="0" presId="urn:microsoft.com/office/officeart/2005/8/layout/bProcess4"/>
    <dgm:cxn modelId="{586885C4-0056-44F3-B380-A8975A81473A}" type="presParOf" srcId="{1FD92931-2A68-4D9F-A498-1C6EAD95D429}" destId="{ACEF0A42-B7D2-493F-BDC7-491A4B8D4D2D}" srcOrd="3" destOrd="0" presId="urn:microsoft.com/office/officeart/2005/8/layout/bProcess4"/>
    <dgm:cxn modelId="{B3C6BFD5-A66A-FC42-B020-283CC923CE90}" type="presParOf" srcId="{1FD92931-2A68-4D9F-A498-1C6EAD95D429}" destId="{CA6DC2B6-802D-FE41-A0FD-014B06455704}" srcOrd="4" destOrd="0" presId="urn:microsoft.com/office/officeart/2005/8/layout/bProcess4"/>
    <dgm:cxn modelId="{60030CBD-6C2A-6A49-8FC2-D8D162D9D660}" type="presParOf" srcId="{CA6DC2B6-802D-FE41-A0FD-014B06455704}" destId="{7514D9FE-0EE1-4A4A-8216-5CE8EDA4E6AE}" srcOrd="0" destOrd="0" presId="urn:microsoft.com/office/officeart/2005/8/layout/bProcess4"/>
    <dgm:cxn modelId="{51279F64-5DB7-D54C-A4BE-4D93C87787A5}" type="presParOf" srcId="{CA6DC2B6-802D-FE41-A0FD-014B06455704}" destId="{D889CB98-0380-A449-A092-ABA5249F06BC}" srcOrd="1" destOrd="0" presId="urn:microsoft.com/office/officeart/2005/8/layout/bProcess4"/>
    <dgm:cxn modelId="{244E73DB-A394-CE44-AA89-7C94B1E4C2F4}" type="presParOf" srcId="{1FD92931-2A68-4D9F-A498-1C6EAD95D429}" destId="{A17FDA4C-8F11-B544-A961-2DCC89D1ECF2}" srcOrd="5" destOrd="0" presId="urn:microsoft.com/office/officeart/2005/8/layout/bProcess4"/>
    <dgm:cxn modelId="{0FD0CCEE-071E-420C-85C6-9384821C9783}" type="presParOf" srcId="{1FD92931-2A68-4D9F-A498-1C6EAD95D429}" destId="{20BDFB1C-0D49-4D09-B620-0C97279B6876}" srcOrd="6" destOrd="0" presId="urn:microsoft.com/office/officeart/2005/8/layout/bProcess4"/>
    <dgm:cxn modelId="{3B11E80E-9526-4280-80D0-3EFD54ED4036}" type="presParOf" srcId="{20BDFB1C-0D49-4D09-B620-0C97279B6876}" destId="{47785499-D76A-4AFE-B0D5-0E00AA5F97AA}" srcOrd="0" destOrd="0" presId="urn:microsoft.com/office/officeart/2005/8/layout/bProcess4"/>
    <dgm:cxn modelId="{BDDC3244-128F-4BA1-A567-72448B97E2B0}" type="presParOf" srcId="{20BDFB1C-0D49-4D09-B620-0C97279B6876}" destId="{884C9B84-7E26-4737-A687-37A4187E938E}" srcOrd="1" destOrd="0" presId="urn:microsoft.com/office/officeart/2005/8/layout/bProcess4"/>
    <dgm:cxn modelId="{E072BF59-7D25-4611-9129-096C488878F9}" type="presParOf" srcId="{1FD92931-2A68-4D9F-A498-1C6EAD95D429}" destId="{50F805BC-CBD8-4B9A-BC4E-B1EF3E7D7503}" srcOrd="7" destOrd="0" presId="urn:microsoft.com/office/officeart/2005/8/layout/bProcess4"/>
    <dgm:cxn modelId="{FBD95541-5B8B-104C-B4C5-B0E4773A3DB9}" type="presParOf" srcId="{1FD92931-2A68-4D9F-A498-1C6EAD95D429}" destId="{408028D4-C50E-B143-8332-72DA819C6790}" srcOrd="8" destOrd="0" presId="urn:microsoft.com/office/officeart/2005/8/layout/bProcess4"/>
    <dgm:cxn modelId="{63DCD6C7-8388-B34E-835E-11C5CFB7AC7F}" type="presParOf" srcId="{408028D4-C50E-B143-8332-72DA819C6790}" destId="{C215C50C-4802-1F4B-8438-55AB395F5DC1}" srcOrd="0" destOrd="0" presId="urn:microsoft.com/office/officeart/2005/8/layout/bProcess4"/>
    <dgm:cxn modelId="{CD29384E-EFC9-4948-9319-AC8133FE19F4}" type="presParOf" srcId="{408028D4-C50E-B143-8332-72DA819C6790}" destId="{77A5FB6A-3FAA-314C-82FA-09398DD73484}" srcOrd="1" destOrd="0" presId="urn:microsoft.com/office/officeart/2005/8/layout/bProcess4"/>
    <dgm:cxn modelId="{3E8535DC-C07C-6942-A2DC-40CE2FEF3C35}" type="presParOf" srcId="{1FD92931-2A68-4D9F-A498-1C6EAD95D429}" destId="{3775CE35-4B76-4848-B294-89AE0CC0E4E5}" srcOrd="9" destOrd="0" presId="urn:microsoft.com/office/officeart/2005/8/layout/bProcess4"/>
    <dgm:cxn modelId="{395C5D0E-6584-4BED-9D8D-F6F2A7BF954D}" type="presParOf" srcId="{1FD92931-2A68-4D9F-A498-1C6EAD95D429}" destId="{59684E68-CE6F-4108-AC68-F192DA81B5DB}" srcOrd="10" destOrd="0" presId="urn:microsoft.com/office/officeart/2005/8/layout/bProcess4"/>
    <dgm:cxn modelId="{445B7F1C-A1CD-4BDE-B5F2-98B1C03706EC}" type="presParOf" srcId="{59684E68-CE6F-4108-AC68-F192DA81B5DB}" destId="{B918678C-831A-4A5E-BE87-544749875ADF}" srcOrd="0" destOrd="0" presId="urn:microsoft.com/office/officeart/2005/8/layout/bProcess4"/>
    <dgm:cxn modelId="{5C61C3C6-9E89-42DA-838F-E374A4580625}" type="presParOf" srcId="{59684E68-CE6F-4108-AC68-F192DA81B5DB}" destId="{8AE99516-5B71-47FF-9073-B4F57F6E0C26}" srcOrd="1" destOrd="0" presId="urn:microsoft.com/office/officeart/2005/8/layout/bProcess4"/>
    <dgm:cxn modelId="{9DCD7EBC-0015-4C8C-8593-656B0CD40DE3}" type="presParOf" srcId="{1FD92931-2A68-4D9F-A498-1C6EAD95D429}" destId="{2608BF45-8CA6-429A-9BA3-3948C8F77FE3}" srcOrd="11" destOrd="0" presId="urn:microsoft.com/office/officeart/2005/8/layout/bProcess4"/>
    <dgm:cxn modelId="{F521A60D-8653-4574-A755-7522371F4D11}" type="presParOf" srcId="{1FD92931-2A68-4D9F-A498-1C6EAD95D429}" destId="{C897F9D4-9C2C-40BB-92EE-9ECBDB96D338}" srcOrd="12" destOrd="0" presId="urn:microsoft.com/office/officeart/2005/8/layout/bProcess4"/>
    <dgm:cxn modelId="{F6796A6D-88D3-4410-B8E1-63537813F858}" type="presParOf" srcId="{C897F9D4-9C2C-40BB-92EE-9ECBDB96D338}" destId="{476840CF-28BD-474C-A3BD-6F1260D56410}" srcOrd="0" destOrd="0" presId="urn:microsoft.com/office/officeart/2005/8/layout/bProcess4"/>
    <dgm:cxn modelId="{77B60FCC-0006-40F3-8110-9A447E6CF13C}" type="presParOf" srcId="{C897F9D4-9C2C-40BB-92EE-9ECBDB96D338}" destId="{A7981791-8B87-4AA9-83E7-F9B338F6146F}" srcOrd="1" destOrd="0" presId="urn:microsoft.com/office/officeart/2005/8/layout/bProcess4"/>
    <dgm:cxn modelId="{645B9201-9E03-4485-8C0C-6C0B2032CDFD}" type="presParOf" srcId="{1FD92931-2A68-4D9F-A498-1C6EAD95D429}" destId="{794019D7-2151-416F-9517-7B6E19CC30A7}" srcOrd="13" destOrd="0" presId="urn:microsoft.com/office/officeart/2005/8/layout/bProcess4"/>
    <dgm:cxn modelId="{4976F259-94F2-4D6C-9A48-3EECCD0B4D08}" type="presParOf" srcId="{1FD92931-2A68-4D9F-A498-1C6EAD95D429}" destId="{9FAD6976-3B7E-4702-A855-588E47989183}" srcOrd="14" destOrd="0" presId="urn:microsoft.com/office/officeart/2005/8/layout/bProcess4"/>
    <dgm:cxn modelId="{F2A82BF9-49EA-41DD-992A-6664BEF98810}" type="presParOf" srcId="{9FAD6976-3B7E-4702-A855-588E47989183}" destId="{E1C6DCD3-3F91-4321-8E0C-B4C7129F6025}" srcOrd="0" destOrd="0" presId="urn:microsoft.com/office/officeart/2005/8/layout/bProcess4"/>
    <dgm:cxn modelId="{767B1803-B48C-477A-926F-CE6F569D09CA}" type="presParOf" srcId="{9FAD6976-3B7E-4702-A855-588E47989183}" destId="{F90FBBFC-710C-4839-8AF7-51C234F02D2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872077-1D41-4868-9CB8-D9A784D08B1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4C8862A-18A7-43ED-B24E-75DC4627B7BF}">
      <dgm:prSet phldrT="[Text]"/>
      <dgm:spPr/>
      <dgm:t>
        <a:bodyPr/>
        <a:lstStyle/>
        <a:p>
          <a:r>
            <a:rPr lang="en-US" dirty="0"/>
            <a:t>Control Points</a:t>
          </a:r>
        </a:p>
      </dgm:t>
    </dgm:pt>
    <dgm:pt modelId="{74574C6B-EB2B-4447-8E54-7959488FDE48}" type="parTrans" cxnId="{CE780AE4-40B7-4FD9-AF6E-AC81C2DDA72A}">
      <dgm:prSet/>
      <dgm:spPr/>
      <dgm:t>
        <a:bodyPr/>
        <a:lstStyle/>
        <a:p>
          <a:endParaRPr lang="en-US"/>
        </a:p>
      </dgm:t>
    </dgm:pt>
    <dgm:pt modelId="{17FBDF35-4CD8-446D-9A90-2CFB19F618A3}" type="sibTrans" cxnId="{CE780AE4-40B7-4FD9-AF6E-AC81C2DDA72A}">
      <dgm:prSet/>
      <dgm:spPr/>
      <dgm:t>
        <a:bodyPr/>
        <a:lstStyle/>
        <a:p>
          <a:endParaRPr lang="en-US"/>
        </a:p>
      </dgm:t>
    </dgm:pt>
    <dgm:pt modelId="{D0683FEE-78DC-4AC0-94FF-63BF7E428E5F}">
      <dgm:prSet phldrT="[Text]"/>
      <dgm:spPr/>
      <dgm:t>
        <a:bodyPr/>
        <a:lstStyle/>
        <a:p>
          <a:r>
            <a:rPr lang="en-US" dirty="0"/>
            <a:t>KML To Layer</a:t>
          </a:r>
        </a:p>
      </dgm:t>
    </dgm:pt>
    <dgm:pt modelId="{660A2163-66F4-4940-92B6-104CB57D888F}" type="parTrans" cxnId="{DCAB86C0-DB9C-434B-BCB1-532034A97B63}">
      <dgm:prSet/>
      <dgm:spPr/>
      <dgm:t>
        <a:bodyPr/>
        <a:lstStyle/>
        <a:p>
          <a:endParaRPr lang="en-US"/>
        </a:p>
      </dgm:t>
    </dgm:pt>
    <dgm:pt modelId="{7283F4FD-6E6C-4E47-86BF-DAE2E21CA152}" type="sibTrans" cxnId="{DCAB86C0-DB9C-434B-BCB1-532034A97B63}">
      <dgm:prSet/>
      <dgm:spPr/>
      <dgm:t>
        <a:bodyPr/>
        <a:lstStyle/>
        <a:p>
          <a:endParaRPr lang="en-US"/>
        </a:p>
      </dgm:t>
    </dgm:pt>
    <dgm:pt modelId="{11E07183-1FA5-4971-B821-13E6B9CE2DA8}">
      <dgm:prSet phldrT="[Text]"/>
      <dgm:spPr/>
      <dgm:t>
        <a:bodyPr/>
        <a:lstStyle/>
        <a:p>
          <a:r>
            <a:rPr lang="en-US" dirty="0"/>
            <a:t>Make Feature Layer </a:t>
          </a:r>
        </a:p>
      </dgm:t>
    </dgm:pt>
    <dgm:pt modelId="{20449B79-8F36-4662-9B42-87192AA98A80}" type="parTrans" cxnId="{58E985B6-AB1C-48DA-97E2-9B1E717C468E}">
      <dgm:prSet/>
      <dgm:spPr/>
      <dgm:t>
        <a:bodyPr/>
        <a:lstStyle/>
        <a:p>
          <a:endParaRPr lang="en-US"/>
        </a:p>
      </dgm:t>
    </dgm:pt>
    <dgm:pt modelId="{126422A2-E2F2-4318-93A3-73192707CBB4}" type="sibTrans" cxnId="{58E985B6-AB1C-48DA-97E2-9B1E717C468E}">
      <dgm:prSet/>
      <dgm:spPr/>
      <dgm:t>
        <a:bodyPr/>
        <a:lstStyle/>
        <a:p>
          <a:endParaRPr lang="en-US"/>
        </a:p>
      </dgm:t>
    </dgm:pt>
    <dgm:pt modelId="{082BCE0D-72B3-4465-AD1E-7A6E568BA792}" type="pres">
      <dgm:prSet presAssocID="{C3872077-1D41-4868-9CB8-D9A784D08B12}" presName="Name0" presStyleCnt="0">
        <dgm:presLayoutVars>
          <dgm:dir/>
          <dgm:resizeHandles val="exact"/>
        </dgm:presLayoutVars>
      </dgm:prSet>
      <dgm:spPr/>
    </dgm:pt>
    <dgm:pt modelId="{3088C0C2-451B-4249-8FED-3BEE9622C6B1}" type="pres">
      <dgm:prSet presAssocID="{94C8862A-18A7-43ED-B24E-75DC4627B7BF}" presName="node" presStyleLbl="node1" presStyleIdx="0" presStyleCnt="3">
        <dgm:presLayoutVars>
          <dgm:bulletEnabled val="1"/>
        </dgm:presLayoutVars>
      </dgm:prSet>
      <dgm:spPr/>
    </dgm:pt>
    <dgm:pt modelId="{D74DC17C-5539-44A1-B235-460D7EBF3C08}" type="pres">
      <dgm:prSet presAssocID="{17FBDF35-4CD8-446D-9A90-2CFB19F618A3}" presName="sibTrans" presStyleLbl="sibTrans2D1" presStyleIdx="0" presStyleCnt="2"/>
      <dgm:spPr/>
    </dgm:pt>
    <dgm:pt modelId="{457D9635-A6F1-4460-BA1B-FF7AAE7C0635}" type="pres">
      <dgm:prSet presAssocID="{17FBDF35-4CD8-446D-9A90-2CFB19F618A3}" presName="connectorText" presStyleLbl="sibTrans2D1" presStyleIdx="0" presStyleCnt="2"/>
      <dgm:spPr/>
    </dgm:pt>
    <dgm:pt modelId="{C0A83818-DA43-4CB2-AEC6-377FFE09C7B4}" type="pres">
      <dgm:prSet presAssocID="{D0683FEE-78DC-4AC0-94FF-63BF7E428E5F}" presName="node" presStyleLbl="node1" presStyleIdx="1" presStyleCnt="3">
        <dgm:presLayoutVars>
          <dgm:bulletEnabled val="1"/>
        </dgm:presLayoutVars>
      </dgm:prSet>
      <dgm:spPr/>
    </dgm:pt>
    <dgm:pt modelId="{6E272F70-2D2F-49D8-A78F-2BCED978884D}" type="pres">
      <dgm:prSet presAssocID="{7283F4FD-6E6C-4E47-86BF-DAE2E21CA152}" presName="sibTrans" presStyleLbl="sibTrans2D1" presStyleIdx="1" presStyleCnt="2"/>
      <dgm:spPr/>
    </dgm:pt>
    <dgm:pt modelId="{69CA6228-211B-4CED-8E4F-5B71B55FA0A2}" type="pres">
      <dgm:prSet presAssocID="{7283F4FD-6E6C-4E47-86BF-DAE2E21CA152}" presName="connectorText" presStyleLbl="sibTrans2D1" presStyleIdx="1" presStyleCnt="2"/>
      <dgm:spPr/>
    </dgm:pt>
    <dgm:pt modelId="{E329B847-4AE7-48B0-A1AB-8CF2A37E32B3}" type="pres">
      <dgm:prSet presAssocID="{11E07183-1FA5-4971-B821-13E6B9CE2DA8}" presName="node" presStyleLbl="node1" presStyleIdx="2" presStyleCnt="3">
        <dgm:presLayoutVars>
          <dgm:bulletEnabled val="1"/>
        </dgm:presLayoutVars>
      </dgm:prSet>
      <dgm:spPr/>
    </dgm:pt>
  </dgm:ptLst>
  <dgm:cxnLst>
    <dgm:cxn modelId="{7E111F0E-FDB4-45E3-9692-E4C7FB0905BB}" type="presOf" srcId="{94C8862A-18A7-43ED-B24E-75DC4627B7BF}" destId="{3088C0C2-451B-4249-8FED-3BEE9622C6B1}" srcOrd="0" destOrd="0" presId="urn:microsoft.com/office/officeart/2005/8/layout/process1"/>
    <dgm:cxn modelId="{03034635-F1D2-48E1-9B68-DF872FB19BC0}" type="presOf" srcId="{17FBDF35-4CD8-446D-9A90-2CFB19F618A3}" destId="{D74DC17C-5539-44A1-B235-460D7EBF3C08}" srcOrd="0" destOrd="0" presId="urn:microsoft.com/office/officeart/2005/8/layout/process1"/>
    <dgm:cxn modelId="{81618571-7237-4CB4-9621-55BA1DCF037E}" type="presOf" srcId="{7283F4FD-6E6C-4E47-86BF-DAE2E21CA152}" destId="{69CA6228-211B-4CED-8E4F-5B71B55FA0A2}" srcOrd="1" destOrd="0" presId="urn:microsoft.com/office/officeart/2005/8/layout/process1"/>
    <dgm:cxn modelId="{BD8A2C96-7DD6-45E0-A458-78E0674BB684}" type="presOf" srcId="{C3872077-1D41-4868-9CB8-D9A784D08B12}" destId="{082BCE0D-72B3-4465-AD1E-7A6E568BA792}" srcOrd="0" destOrd="0" presId="urn:microsoft.com/office/officeart/2005/8/layout/process1"/>
    <dgm:cxn modelId="{58E985B6-AB1C-48DA-97E2-9B1E717C468E}" srcId="{C3872077-1D41-4868-9CB8-D9A784D08B12}" destId="{11E07183-1FA5-4971-B821-13E6B9CE2DA8}" srcOrd="2" destOrd="0" parTransId="{20449B79-8F36-4662-9B42-87192AA98A80}" sibTransId="{126422A2-E2F2-4318-93A3-73192707CBB4}"/>
    <dgm:cxn modelId="{DCAB86C0-DB9C-434B-BCB1-532034A97B63}" srcId="{C3872077-1D41-4868-9CB8-D9A784D08B12}" destId="{D0683FEE-78DC-4AC0-94FF-63BF7E428E5F}" srcOrd="1" destOrd="0" parTransId="{660A2163-66F4-4940-92B6-104CB57D888F}" sibTransId="{7283F4FD-6E6C-4E47-86BF-DAE2E21CA152}"/>
    <dgm:cxn modelId="{29257AE2-4384-43B8-B34E-FB37A8929FB5}" type="presOf" srcId="{11E07183-1FA5-4971-B821-13E6B9CE2DA8}" destId="{E329B847-4AE7-48B0-A1AB-8CF2A37E32B3}" srcOrd="0" destOrd="0" presId="urn:microsoft.com/office/officeart/2005/8/layout/process1"/>
    <dgm:cxn modelId="{CE780AE4-40B7-4FD9-AF6E-AC81C2DDA72A}" srcId="{C3872077-1D41-4868-9CB8-D9A784D08B12}" destId="{94C8862A-18A7-43ED-B24E-75DC4627B7BF}" srcOrd="0" destOrd="0" parTransId="{74574C6B-EB2B-4447-8E54-7959488FDE48}" sibTransId="{17FBDF35-4CD8-446D-9A90-2CFB19F618A3}"/>
    <dgm:cxn modelId="{AC0EF3F2-1782-4679-B347-CFD01EA5A274}" type="presOf" srcId="{D0683FEE-78DC-4AC0-94FF-63BF7E428E5F}" destId="{C0A83818-DA43-4CB2-AEC6-377FFE09C7B4}" srcOrd="0" destOrd="0" presId="urn:microsoft.com/office/officeart/2005/8/layout/process1"/>
    <dgm:cxn modelId="{63E5C7F9-D25F-4E0D-9E9E-70F7E7055491}" type="presOf" srcId="{7283F4FD-6E6C-4E47-86BF-DAE2E21CA152}" destId="{6E272F70-2D2F-49D8-A78F-2BCED978884D}" srcOrd="0" destOrd="0" presId="urn:microsoft.com/office/officeart/2005/8/layout/process1"/>
    <dgm:cxn modelId="{5334E9F9-E66F-4ABC-82FA-7263D245B9E5}" type="presOf" srcId="{17FBDF35-4CD8-446D-9A90-2CFB19F618A3}" destId="{457D9635-A6F1-4460-BA1B-FF7AAE7C0635}" srcOrd="1" destOrd="0" presId="urn:microsoft.com/office/officeart/2005/8/layout/process1"/>
    <dgm:cxn modelId="{8B1AB10B-F539-41A4-A3D0-ECDE83F644F1}" type="presParOf" srcId="{082BCE0D-72B3-4465-AD1E-7A6E568BA792}" destId="{3088C0C2-451B-4249-8FED-3BEE9622C6B1}" srcOrd="0" destOrd="0" presId="urn:microsoft.com/office/officeart/2005/8/layout/process1"/>
    <dgm:cxn modelId="{AC3A6D6B-843F-43D0-A2C2-067C834881E0}" type="presParOf" srcId="{082BCE0D-72B3-4465-AD1E-7A6E568BA792}" destId="{D74DC17C-5539-44A1-B235-460D7EBF3C08}" srcOrd="1" destOrd="0" presId="urn:microsoft.com/office/officeart/2005/8/layout/process1"/>
    <dgm:cxn modelId="{6E486E7A-1482-479A-883B-CA9E721750D8}" type="presParOf" srcId="{D74DC17C-5539-44A1-B235-460D7EBF3C08}" destId="{457D9635-A6F1-4460-BA1B-FF7AAE7C0635}" srcOrd="0" destOrd="0" presId="urn:microsoft.com/office/officeart/2005/8/layout/process1"/>
    <dgm:cxn modelId="{D5E56866-C3C6-46CB-8931-19E749CDCA9B}" type="presParOf" srcId="{082BCE0D-72B3-4465-AD1E-7A6E568BA792}" destId="{C0A83818-DA43-4CB2-AEC6-377FFE09C7B4}" srcOrd="2" destOrd="0" presId="urn:microsoft.com/office/officeart/2005/8/layout/process1"/>
    <dgm:cxn modelId="{F3EB5567-C50A-405B-92F8-02FE1ECE1532}" type="presParOf" srcId="{082BCE0D-72B3-4465-AD1E-7A6E568BA792}" destId="{6E272F70-2D2F-49D8-A78F-2BCED978884D}" srcOrd="3" destOrd="0" presId="urn:microsoft.com/office/officeart/2005/8/layout/process1"/>
    <dgm:cxn modelId="{FB822CCF-9E1E-41B6-AE21-967887F17FE1}" type="presParOf" srcId="{6E272F70-2D2F-49D8-A78F-2BCED978884D}" destId="{69CA6228-211B-4CED-8E4F-5B71B55FA0A2}" srcOrd="0" destOrd="0" presId="urn:microsoft.com/office/officeart/2005/8/layout/process1"/>
    <dgm:cxn modelId="{11408F50-B786-4232-8454-F545D47C185C}" type="presParOf" srcId="{082BCE0D-72B3-4465-AD1E-7A6E568BA792}" destId="{E329B847-4AE7-48B0-A1AB-8CF2A37E32B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872077-1D41-4868-9CB8-D9A784D08B1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4C8862A-18A7-43ED-B24E-75DC4627B7BF}">
      <dgm:prSet phldrT="[Text]"/>
      <dgm:spPr/>
      <dgm:t>
        <a:bodyPr/>
        <a:lstStyle/>
        <a:p>
          <a:r>
            <a:rPr lang="en-US" dirty="0"/>
            <a:t>Tx Counties</a:t>
          </a:r>
        </a:p>
      </dgm:t>
    </dgm:pt>
    <dgm:pt modelId="{74574C6B-EB2B-4447-8E54-7959488FDE48}" type="parTrans" cxnId="{CE780AE4-40B7-4FD9-AF6E-AC81C2DDA72A}">
      <dgm:prSet/>
      <dgm:spPr/>
      <dgm:t>
        <a:bodyPr/>
        <a:lstStyle/>
        <a:p>
          <a:endParaRPr lang="en-US"/>
        </a:p>
      </dgm:t>
    </dgm:pt>
    <dgm:pt modelId="{17FBDF35-4CD8-446D-9A90-2CFB19F618A3}" type="sibTrans" cxnId="{CE780AE4-40B7-4FD9-AF6E-AC81C2DDA72A}">
      <dgm:prSet/>
      <dgm:spPr/>
      <dgm:t>
        <a:bodyPr/>
        <a:lstStyle/>
        <a:p>
          <a:endParaRPr lang="en-US"/>
        </a:p>
      </dgm:t>
    </dgm:pt>
    <dgm:pt modelId="{D0683FEE-78DC-4AC0-94FF-63BF7E428E5F}">
      <dgm:prSet phldrT="[Text]"/>
      <dgm:spPr/>
      <dgm:t>
        <a:bodyPr/>
        <a:lstStyle/>
        <a:p>
          <a:r>
            <a:rPr lang="en-US" dirty="0"/>
            <a:t>Select By Attributes</a:t>
          </a:r>
        </a:p>
      </dgm:t>
    </dgm:pt>
    <dgm:pt modelId="{660A2163-66F4-4940-92B6-104CB57D888F}" type="parTrans" cxnId="{DCAB86C0-DB9C-434B-BCB1-532034A97B63}">
      <dgm:prSet/>
      <dgm:spPr/>
      <dgm:t>
        <a:bodyPr/>
        <a:lstStyle/>
        <a:p>
          <a:endParaRPr lang="en-US"/>
        </a:p>
      </dgm:t>
    </dgm:pt>
    <dgm:pt modelId="{7283F4FD-6E6C-4E47-86BF-DAE2E21CA152}" type="sibTrans" cxnId="{DCAB86C0-DB9C-434B-BCB1-532034A97B63}">
      <dgm:prSet/>
      <dgm:spPr/>
      <dgm:t>
        <a:bodyPr/>
        <a:lstStyle/>
        <a:p>
          <a:endParaRPr lang="en-US"/>
        </a:p>
      </dgm:t>
    </dgm:pt>
    <dgm:pt modelId="{11E07183-1FA5-4971-B821-13E6B9CE2DA8}">
      <dgm:prSet phldrT="[Text]"/>
      <dgm:spPr/>
      <dgm:t>
        <a:bodyPr/>
        <a:lstStyle/>
        <a:p>
          <a:r>
            <a:rPr lang="en-US" dirty="0"/>
            <a:t>Study Area</a:t>
          </a:r>
        </a:p>
      </dgm:t>
    </dgm:pt>
    <dgm:pt modelId="{20449B79-8F36-4662-9B42-87192AA98A80}" type="parTrans" cxnId="{58E985B6-AB1C-48DA-97E2-9B1E717C468E}">
      <dgm:prSet/>
      <dgm:spPr/>
      <dgm:t>
        <a:bodyPr/>
        <a:lstStyle/>
        <a:p>
          <a:endParaRPr lang="en-US"/>
        </a:p>
      </dgm:t>
    </dgm:pt>
    <dgm:pt modelId="{126422A2-E2F2-4318-93A3-73192707CBB4}" type="sibTrans" cxnId="{58E985B6-AB1C-48DA-97E2-9B1E717C468E}">
      <dgm:prSet/>
      <dgm:spPr/>
      <dgm:t>
        <a:bodyPr/>
        <a:lstStyle/>
        <a:p>
          <a:endParaRPr lang="en-US"/>
        </a:p>
      </dgm:t>
    </dgm:pt>
    <dgm:pt modelId="{33C53C64-870A-4267-AB7D-03E0146D033E}">
      <dgm:prSet/>
      <dgm:spPr/>
      <dgm:t>
        <a:bodyPr/>
        <a:lstStyle/>
        <a:p>
          <a:r>
            <a:rPr lang="en-US" dirty="0"/>
            <a:t>Merge</a:t>
          </a:r>
        </a:p>
      </dgm:t>
    </dgm:pt>
    <dgm:pt modelId="{AB975E22-11E6-495C-A7EF-7C8022A6E65D}" type="parTrans" cxnId="{E6F0605D-2499-405C-B80E-FC2BC6584FB6}">
      <dgm:prSet/>
      <dgm:spPr/>
      <dgm:t>
        <a:bodyPr/>
        <a:lstStyle/>
        <a:p>
          <a:endParaRPr lang="en-US"/>
        </a:p>
      </dgm:t>
    </dgm:pt>
    <dgm:pt modelId="{471E3822-3EE3-49A2-B42A-193CF152EF5E}" type="sibTrans" cxnId="{E6F0605D-2499-405C-B80E-FC2BC6584FB6}">
      <dgm:prSet/>
      <dgm:spPr/>
      <dgm:t>
        <a:bodyPr/>
        <a:lstStyle/>
        <a:p>
          <a:endParaRPr lang="en-US"/>
        </a:p>
      </dgm:t>
    </dgm:pt>
    <dgm:pt modelId="{082BCE0D-72B3-4465-AD1E-7A6E568BA792}" type="pres">
      <dgm:prSet presAssocID="{C3872077-1D41-4868-9CB8-D9A784D08B12}" presName="Name0" presStyleCnt="0">
        <dgm:presLayoutVars>
          <dgm:dir/>
          <dgm:resizeHandles val="exact"/>
        </dgm:presLayoutVars>
      </dgm:prSet>
      <dgm:spPr/>
    </dgm:pt>
    <dgm:pt modelId="{3088C0C2-451B-4249-8FED-3BEE9622C6B1}" type="pres">
      <dgm:prSet presAssocID="{94C8862A-18A7-43ED-B24E-75DC4627B7BF}" presName="node" presStyleLbl="node1" presStyleIdx="0" presStyleCnt="4">
        <dgm:presLayoutVars>
          <dgm:bulletEnabled val="1"/>
        </dgm:presLayoutVars>
      </dgm:prSet>
      <dgm:spPr/>
    </dgm:pt>
    <dgm:pt modelId="{D74DC17C-5539-44A1-B235-460D7EBF3C08}" type="pres">
      <dgm:prSet presAssocID="{17FBDF35-4CD8-446D-9A90-2CFB19F618A3}" presName="sibTrans" presStyleLbl="sibTrans2D1" presStyleIdx="0" presStyleCnt="3"/>
      <dgm:spPr/>
    </dgm:pt>
    <dgm:pt modelId="{457D9635-A6F1-4460-BA1B-FF7AAE7C0635}" type="pres">
      <dgm:prSet presAssocID="{17FBDF35-4CD8-446D-9A90-2CFB19F618A3}" presName="connectorText" presStyleLbl="sibTrans2D1" presStyleIdx="0" presStyleCnt="3"/>
      <dgm:spPr/>
    </dgm:pt>
    <dgm:pt modelId="{C0A83818-DA43-4CB2-AEC6-377FFE09C7B4}" type="pres">
      <dgm:prSet presAssocID="{D0683FEE-78DC-4AC0-94FF-63BF7E428E5F}" presName="node" presStyleLbl="node1" presStyleIdx="1" presStyleCnt="4">
        <dgm:presLayoutVars>
          <dgm:bulletEnabled val="1"/>
        </dgm:presLayoutVars>
      </dgm:prSet>
      <dgm:spPr/>
    </dgm:pt>
    <dgm:pt modelId="{6E272F70-2D2F-49D8-A78F-2BCED978884D}" type="pres">
      <dgm:prSet presAssocID="{7283F4FD-6E6C-4E47-86BF-DAE2E21CA152}" presName="sibTrans" presStyleLbl="sibTrans2D1" presStyleIdx="1" presStyleCnt="3"/>
      <dgm:spPr/>
    </dgm:pt>
    <dgm:pt modelId="{69CA6228-211B-4CED-8E4F-5B71B55FA0A2}" type="pres">
      <dgm:prSet presAssocID="{7283F4FD-6E6C-4E47-86BF-DAE2E21CA152}" presName="connectorText" presStyleLbl="sibTrans2D1" presStyleIdx="1" presStyleCnt="3"/>
      <dgm:spPr/>
    </dgm:pt>
    <dgm:pt modelId="{E329B847-4AE7-48B0-A1AB-8CF2A37E32B3}" type="pres">
      <dgm:prSet presAssocID="{11E07183-1FA5-4971-B821-13E6B9CE2DA8}" presName="node" presStyleLbl="node1" presStyleIdx="2" presStyleCnt="4">
        <dgm:presLayoutVars>
          <dgm:bulletEnabled val="1"/>
        </dgm:presLayoutVars>
      </dgm:prSet>
      <dgm:spPr/>
    </dgm:pt>
    <dgm:pt modelId="{E9E1EFBB-579B-40D9-89F1-754722382745}" type="pres">
      <dgm:prSet presAssocID="{126422A2-E2F2-4318-93A3-73192707CBB4}" presName="sibTrans" presStyleLbl="sibTrans2D1" presStyleIdx="2" presStyleCnt="3"/>
      <dgm:spPr/>
    </dgm:pt>
    <dgm:pt modelId="{36E806B3-B987-4F91-B971-AAF43FB69EB9}" type="pres">
      <dgm:prSet presAssocID="{126422A2-E2F2-4318-93A3-73192707CBB4}" presName="connectorText" presStyleLbl="sibTrans2D1" presStyleIdx="2" presStyleCnt="3"/>
      <dgm:spPr/>
    </dgm:pt>
    <dgm:pt modelId="{A7AAE39D-B9DE-4F73-BEC8-7A3399084075}" type="pres">
      <dgm:prSet presAssocID="{33C53C64-870A-4267-AB7D-03E0146D033E}" presName="node" presStyleLbl="node1" presStyleIdx="3" presStyleCnt="4">
        <dgm:presLayoutVars>
          <dgm:bulletEnabled val="1"/>
        </dgm:presLayoutVars>
      </dgm:prSet>
      <dgm:spPr/>
    </dgm:pt>
  </dgm:ptLst>
  <dgm:cxnLst>
    <dgm:cxn modelId="{7E111F0E-FDB4-45E3-9692-E4C7FB0905BB}" type="presOf" srcId="{94C8862A-18A7-43ED-B24E-75DC4627B7BF}" destId="{3088C0C2-451B-4249-8FED-3BEE9622C6B1}" srcOrd="0" destOrd="0" presId="urn:microsoft.com/office/officeart/2005/8/layout/process1"/>
    <dgm:cxn modelId="{03034635-F1D2-48E1-9B68-DF872FB19BC0}" type="presOf" srcId="{17FBDF35-4CD8-446D-9A90-2CFB19F618A3}" destId="{D74DC17C-5539-44A1-B235-460D7EBF3C08}" srcOrd="0" destOrd="0" presId="urn:microsoft.com/office/officeart/2005/8/layout/process1"/>
    <dgm:cxn modelId="{E6F0605D-2499-405C-B80E-FC2BC6584FB6}" srcId="{C3872077-1D41-4868-9CB8-D9A784D08B12}" destId="{33C53C64-870A-4267-AB7D-03E0146D033E}" srcOrd="3" destOrd="0" parTransId="{AB975E22-11E6-495C-A7EF-7C8022A6E65D}" sibTransId="{471E3822-3EE3-49A2-B42A-193CF152EF5E}"/>
    <dgm:cxn modelId="{E5F8C85D-C389-4C1D-91F6-988CECAA2727}" type="presOf" srcId="{33C53C64-870A-4267-AB7D-03E0146D033E}" destId="{A7AAE39D-B9DE-4F73-BEC8-7A3399084075}" srcOrd="0" destOrd="0" presId="urn:microsoft.com/office/officeart/2005/8/layout/process1"/>
    <dgm:cxn modelId="{81618571-7237-4CB4-9621-55BA1DCF037E}" type="presOf" srcId="{7283F4FD-6E6C-4E47-86BF-DAE2E21CA152}" destId="{69CA6228-211B-4CED-8E4F-5B71B55FA0A2}" srcOrd="1" destOrd="0" presId="urn:microsoft.com/office/officeart/2005/8/layout/process1"/>
    <dgm:cxn modelId="{CC09958B-50AE-4DED-BC3F-E36493DFBA74}" type="presOf" srcId="{126422A2-E2F2-4318-93A3-73192707CBB4}" destId="{36E806B3-B987-4F91-B971-AAF43FB69EB9}" srcOrd="1" destOrd="0" presId="urn:microsoft.com/office/officeart/2005/8/layout/process1"/>
    <dgm:cxn modelId="{BD8A2C96-7DD6-45E0-A458-78E0674BB684}" type="presOf" srcId="{C3872077-1D41-4868-9CB8-D9A784D08B12}" destId="{082BCE0D-72B3-4465-AD1E-7A6E568BA792}" srcOrd="0" destOrd="0" presId="urn:microsoft.com/office/officeart/2005/8/layout/process1"/>
    <dgm:cxn modelId="{B407ACB4-9CC4-4F5D-B573-A89AB6F43CBF}" type="presOf" srcId="{126422A2-E2F2-4318-93A3-73192707CBB4}" destId="{E9E1EFBB-579B-40D9-89F1-754722382745}" srcOrd="0" destOrd="0" presId="urn:microsoft.com/office/officeart/2005/8/layout/process1"/>
    <dgm:cxn modelId="{58E985B6-AB1C-48DA-97E2-9B1E717C468E}" srcId="{C3872077-1D41-4868-9CB8-D9A784D08B12}" destId="{11E07183-1FA5-4971-B821-13E6B9CE2DA8}" srcOrd="2" destOrd="0" parTransId="{20449B79-8F36-4662-9B42-87192AA98A80}" sibTransId="{126422A2-E2F2-4318-93A3-73192707CBB4}"/>
    <dgm:cxn modelId="{DCAB86C0-DB9C-434B-BCB1-532034A97B63}" srcId="{C3872077-1D41-4868-9CB8-D9A784D08B12}" destId="{D0683FEE-78DC-4AC0-94FF-63BF7E428E5F}" srcOrd="1" destOrd="0" parTransId="{660A2163-66F4-4940-92B6-104CB57D888F}" sibTransId="{7283F4FD-6E6C-4E47-86BF-DAE2E21CA152}"/>
    <dgm:cxn modelId="{29257AE2-4384-43B8-B34E-FB37A8929FB5}" type="presOf" srcId="{11E07183-1FA5-4971-B821-13E6B9CE2DA8}" destId="{E329B847-4AE7-48B0-A1AB-8CF2A37E32B3}" srcOrd="0" destOrd="0" presId="urn:microsoft.com/office/officeart/2005/8/layout/process1"/>
    <dgm:cxn modelId="{CE780AE4-40B7-4FD9-AF6E-AC81C2DDA72A}" srcId="{C3872077-1D41-4868-9CB8-D9A784D08B12}" destId="{94C8862A-18A7-43ED-B24E-75DC4627B7BF}" srcOrd="0" destOrd="0" parTransId="{74574C6B-EB2B-4447-8E54-7959488FDE48}" sibTransId="{17FBDF35-4CD8-446D-9A90-2CFB19F618A3}"/>
    <dgm:cxn modelId="{AC0EF3F2-1782-4679-B347-CFD01EA5A274}" type="presOf" srcId="{D0683FEE-78DC-4AC0-94FF-63BF7E428E5F}" destId="{C0A83818-DA43-4CB2-AEC6-377FFE09C7B4}" srcOrd="0" destOrd="0" presId="urn:microsoft.com/office/officeart/2005/8/layout/process1"/>
    <dgm:cxn modelId="{63E5C7F9-D25F-4E0D-9E9E-70F7E7055491}" type="presOf" srcId="{7283F4FD-6E6C-4E47-86BF-DAE2E21CA152}" destId="{6E272F70-2D2F-49D8-A78F-2BCED978884D}" srcOrd="0" destOrd="0" presId="urn:microsoft.com/office/officeart/2005/8/layout/process1"/>
    <dgm:cxn modelId="{5334E9F9-E66F-4ABC-82FA-7263D245B9E5}" type="presOf" srcId="{17FBDF35-4CD8-446D-9A90-2CFB19F618A3}" destId="{457D9635-A6F1-4460-BA1B-FF7AAE7C0635}" srcOrd="1" destOrd="0" presId="urn:microsoft.com/office/officeart/2005/8/layout/process1"/>
    <dgm:cxn modelId="{8B1AB10B-F539-41A4-A3D0-ECDE83F644F1}" type="presParOf" srcId="{082BCE0D-72B3-4465-AD1E-7A6E568BA792}" destId="{3088C0C2-451B-4249-8FED-3BEE9622C6B1}" srcOrd="0" destOrd="0" presId="urn:microsoft.com/office/officeart/2005/8/layout/process1"/>
    <dgm:cxn modelId="{AC3A6D6B-843F-43D0-A2C2-067C834881E0}" type="presParOf" srcId="{082BCE0D-72B3-4465-AD1E-7A6E568BA792}" destId="{D74DC17C-5539-44A1-B235-460D7EBF3C08}" srcOrd="1" destOrd="0" presId="urn:microsoft.com/office/officeart/2005/8/layout/process1"/>
    <dgm:cxn modelId="{6E486E7A-1482-479A-883B-CA9E721750D8}" type="presParOf" srcId="{D74DC17C-5539-44A1-B235-460D7EBF3C08}" destId="{457D9635-A6F1-4460-BA1B-FF7AAE7C0635}" srcOrd="0" destOrd="0" presId="urn:microsoft.com/office/officeart/2005/8/layout/process1"/>
    <dgm:cxn modelId="{D5E56866-C3C6-46CB-8931-19E749CDCA9B}" type="presParOf" srcId="{082BCE0D-72B3-4465-AD1E-7A6E568BA792}" destId="{C0A83818-DA43-4CB2-AEC6-377FFE09C7B4}" srcOrd="2" destOrd="0" presId="urn:microsoft.com/office/officeart/2005/8/layout/process1"/>
    <dgm:cxn modelId="{F3EB5567-C50A-405B-92F8-02FE1ECE1532}" type="presParOf" srcId="{082BCE0D-72B3-4465-AD1E-7A6E568BA792}" destId="{6E272F70-2D2F-49D8-A78F-2BCED978884D}" srcOrd="3" destOrd="0" presId="urn:microsoft.com/office/officeart/2005/8/layout/process1"/>
    <dgm:cxn modelId="{FB822CCF-9E1E-41B6-AE21-967887F17FE1}" type="presParOf" srcId="{6E272F70-2D2F-49D8-A78F-2BCED978884D}" destId="{69CA6228-211B-4CED-8E4F-5B71B55FA0A2}" srcOrd="0" destOrd="0" presId="urn:microsoft.com/office/officeart/2005/8/layout/process1"/>
    <dgm:cxn modelId="{11408F50-B786-4232-8454-F545D47C185C}" type="presParOf" srcId="{082BCE0D-72B3-4465-AD1E-7A6E568BA792}" destId="{E329B847-4AE7-48B0-A1AB-8CF2A37E32B3}" srcOrd="4" destOrd="0" presId="urn:microsoft.com/office/officeart/2005/8/layout/process1"/>
    <dgm:cxn modelId="{7AF19876-310C-4902-83D1-7C7DABB8341A}" type="presParOf" srcId="{082BCE0D-72B3-4465-AD1E-7A6E568BA792}" destId="{E9E1EFBB-579B-40D9-89F1-754722382745}" srcOrd="5" destOrd="0" presId="urn:microsoft.com/office/officeart/2005/8/layout/process1"/>
    <dgm:cxn modelId="{24E99426-0CBC-413C-B107-1EBAD258CD91}" type="presParOf" srcId="{E9E1EFBB-579B-40D9-89F1-754722382745}" destId="{36E806B3-B987-4F91-B971-AAF43FB69EB9}" srcOrd="0" destOrd="0" presId="urn:microsoft.com/office/officeart/2005/8/layout/process1"/>
    <dgm:cxn modelId="{77F60C71-E4F7-45F8-B80B-B2E09D55156A}" type="presParOf" srcId="{082BCE0D-72B3-4465-AD1E-7A6E568BA792}" destId="{A7AAE39D-B9DE-4F73-BEC8-7A339908407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872077-1D41-4868-9CB8-D9A784D08B1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C8862A-18A7-43ED-B24E-75DC4627B7BF}">
      <dgm:prSet phldrT="[Text]"/>
      <dgm:spPr/>
      <dgm:t>
        <a:bodyPr/>
        <a:lstStyle/>
        <a:p>
          <a:r>
            <a:rPr lang="en-US" dirty="0"/>
            <a:t>Census Tracts</a:t>
          </a:r>
        </a:p>
      </dgm:t>
    </dgm:pt>
    <dgm:pt modelId="{74574C6B-EB2B-4447-8E54-7959488FDE48}" type="parTrans" cxnId="{CE780AE4-40B7-4FD9-AF6E-AC81C2DDA72A}">
      <dgm:prSet/>
      <dgm:spPr/>
      <dgm:t>
        <a:bodyPr/>
        <a:lstStyle/>
        <a:p>
          <a:endParaRPr lang="en-US"/>
        </a:p>
      </dgm:t>
    </dgm:pt>
    <dgm:pt modelId="{17FBDF35-4CD8-446D-9A90-2CFB19F618A3}" type="sibTrans" cxnId="{CE780AE4-40B7-4FD9-AF6E-AC81C2DDA72A}">
      <dgm:prSet/>
      <dgm:spPr/>
      <dgm:t>
        <a:bodyPr/>
        <a:lstStyle/>
        <a:p>
          <a:endParaRPr lang="en-US"/>
        </a:p>
      </dgm:t>
    </dgm:pt>
    <dgm:pt modelId="{D0683FEE-78DC-4AC0-94FF-63BF7E428E5F}">
      <dgm:prSet phldrT="[Text]"/>
      <dgm:spPr/>
      <dgm:t>
        <a:bodyPr/>
        <a:lstStyle/>
        <a:p>
          <a:r>
            <a:rPr lang="en-US" dirty="0"/>
            <a:t>Join to Table </a:t>
          </a:r>
        </a:p>
      </dgm:t>
    </dgm:pt>
    <dgm:pt modelId="{660A2163-66F4-4940-92B6-104CB57D888F}" type="parTrans" cxnId="{DCAB86C0-DB9C-434B-BCB1-532034A97B63}">
      <dgm:prSet/>
      <dgm:spPr/>
      <dgm:t>
        <a:bodyPr/>
        <a:lstStyle/>
        <a:p>
          <a:endParaRPr lang="en-US"/>
        </a:p>
      </dgm:t>
    </dgm:pt>
    <dgm:pt modelId="{7283F4FD-6E6C-4E47-86BF-DAE2E21CA152}" type="sibTrans" cxnId="{DCAB86C0-DB9C-434B-BCB1-532034A97B63}">
      <dgm:prSet/>
      <dgm:spPr/>
      <dgm:t>
        <a:bodyPr/>
        <a:lstStyle/>
        <a:p>
          <a:endParaRPr lang="en-US"/>
        </a:p>
      </dgm:t>
    </dgm:pt>
    <dgm:pt modelId="{11E07183-1FA5-4971-B821-13E6B9CE2DA8}">
      <dgm:prSet phldrT="[Text]"/>
      <dgm:spPr/>
      <dgm:t>
        <a:bodyPr/>
        <a:lstStyle/>
        <a:p>
          <a:r>
            <a:rPr lang="en-US" dirty="0"/>
            <a:t>Polygon to Raster</a:t>
          </a:r>
        </a:p>
      </dgm:t>
    </dgm:pt>
    <dgm:pt modelId="{20449B79-8F36-4662-9B42-87192AA98A80}" type="parTrans" cxnId="{58E985B6-AB1C-48DA-97E2-9B1E717C468E}">
      <dgm:prSet/>
      <dgm:spPr/>
      <dgm:t>
        <a:bodyPr/>
        <a:lstStyle/>
        <a:p>
          <a:endParaRPr lang="en-US"/>
        </a:p>
      </dgm:t>
    </dgm:pt>
    <dgm:pt modelId="{126422A2-E2F2-4318-93A3-73192707CBB4}" type="sibTrans" cxnId="{58E985B6-AB1C-48DA-97E2-9B1E717C468E}">
      <dgm:prSet/>
      <dgm:spPr/>
      <dgm:t>
        <a:bodyPr/>
        <a:lstStyle/>
        <a:p>
          <a:endParaRPr lang="en-US"/>
        </a:p>
      </dgm:t>
    </dgm:pt>
    <dgm:pt modelId="{33C53C64-870A-4267-AB7D-03E0146D033E}">
      <dgm:prSet/>
      <dgm:spPr/>
      <dgm:t>
        <a:bodyPr/>
        <a:lstStyle/>
        <a:p>
          <a:r>
            <a:rPr lang="en-US" dirty="0"/>
            <a:t>Clip Raster to Study Area</a:t>
          </a:r>
        </a:p>
      </dgm:t>
    </dgm:pt>
    <dgm:pt modelId="{AB975E22-11E6-495C-A7EF-7C8022A6E65D}" type="parTrans" cxnId="{E6F0605D-2499-405C-B80E-FC2BC6584FB6}">
      <dgm:prSet/>
      <dgm:spPr/>
      <dgm:t>
        <a:bodyPr/>
        <a:lstStyle/>
        <a:p>
          <a:endParaRPr lang="en-US"/>
        </a:p>
      </dgm:t>
    </dgm:pt>
    <dgm:pt modelId="{471E3822-3EE3-49A2-B42A-193CF152EF5E}" type="sibTrans" cxnId="{E6F0605D-2499-405C-B80E-FC2BC6584FB6}">
      <dgm:prSet/>
      <dgm:spPr/>
      <dgm:t>
        <a:bodyPr/>
        <a:lstStyle/>
        <a:p>
          <a:endParaRPr lang="en-US"/>
        </a:p>
      </dgm:t>
    </dgm:pt>
    <dgm:pt modelId="{9D9C6DBE-7986-48D9-969E-27602D97F834}">
      <dgm:prSet/>
      <dgm:spPr/>
      <dgm:t>
        <a:bodyPr/>
        <a:lstStyle/>
        <a:p>
          <a:r>
            <a:rPr lang="en-US" dirty="0"/>
            <a:t>Reclassify</a:t>
          </a:r>
        </a:p>
      </dgm:t>
    </dgm:pt>
    <dgm:pt modelId="{7FB58B7A-A02E-4184-B90E-2B341D0F0FBB}" type="parTrans" cxnId="{2A660297-B510-4891-A86E-3D7F84923BB0}">
      <dgm:prSet/>
      <dgm:spPr/>
      <dgm:t>
        <a:bodyPr/>
        <a:lstStyle/>
        <a:p>
          <a:endParaRPr lang="en-US"/>
        </a:p>
      </dgm:t>
    </dgm:pt>
    <dgm:pt modelId="{13E3D32F-287A-4A69-80ED-6F8708E06113}" type="sibTrans" cxnId="{2A660297-B510-4891-A86E-3D7F84923BB0}">
      <dgm:prSet/>
      <dgm:spPr/>
      <dgm:t>
        <a:bodyPr/>
        <a:lstStyle/>
        <a:p>
          <a:endParaRPr lang="en-US"/>
        </a:p>
      </dgm:t>
    </dgm:pt>
    <dgm:pt modelId="{082BCE0D-72B3-4465-AD1E-7A6E568BA792}" type="pres">
      <dgm:prSet presAssocID="{C3872077-1D41-4868-9CB8-D9A784D08B12}" presName="Name0" presStyleCnt="0">
        <dgm:presLayoutVars>
          <dgm:dir/>
          <dgm:resizeHandles val="exact"/>
        </dgm:presLayoutVars>
      </dgm:prSet>
      <dgm:spPr/>
    </dgm:pt>
    <dgm:pt modelId="{3088C0C2-451B-4249-8FED-3BEE9622C6B1}" type="pres">
      <dgm:prSet presAssocID="{94C8862A-18A7-43ED-B24E-75DC4627B7BF}" presName="node" presStyleLbl="node1" presStyleIdx="0" presStyleCnt="5">
        <dgm:presLayoutVars>
          <dgm:bulletEnabled val="1"/>
        </dgm:presLayoutVars>
      </dgm:prSet>
      <dgm:spPr/>
    </dgm:pt>
    <dgm:pt modelId="{D74DC17C-5539-44A1-B235-460D7EBF3C08}" type="pres">
      <dgm:prSet presAssocID="{17FBDF35-4CD8-446D-9A90-2CFB19F618A3}" presName="sibTrans" presStyleLbl="sibTrans2D1" presStyleIdx="0" presStyleCnt="4"/>
      <dgm:spPr/>
    </dgm:pt>
    <dgm:pt modelId="{457D9635-A6F1-4460-BA1B-FF7AAE7C0635}" type="pres">
      <dgm:prSet presAssocID="{17FBDF35-4CD8-446D-9A90-2CFB19F618A3}" presName="connectorText" presStyleLbl="sibTrans2D1" presStyleIdx="0" presStyleCnt="4"/>
      <dgm:spPr/>
    </dgm:pt>
    <dgm:pt modelId="{C0A83818-DA43-4CB2-AEC6-377FFE09C7B4}" type="pres">
      <dgm:prSet presAssocID="{D0683FEE-78DC-4AC0-94FF-63BF7E428E5F}" presName="node" presStyleLbl="node1" presStyleIdx="1" presStyleCnt="5">
        <dgm:presLayoutVars>
          <dgm:bulletEnabled val="1"/>
        </dgm:presLayoutVars>
      </dgm:prSet>
      <dgm:spPr/>
    </dgm:pt>
    <dgm:pt modelId="{6E272F70-2D2F-49D8-A78F-2BCED978884D}" type="pres">
      <dgm:prSet presAssocID="{7283F4FD-6E6C-4E47-86BF-DAE2E21CA152}" presName="sibTrans" presStyleLbl="sibTrans2D1" presStyleIdx="1" presStyleCnt="4"/>
      <dgm:spPr/>
    </dgm:pt>
    <dgm:pt modelId="{69CA6228-211B-4CED-8E4F-5B71B55FA0A2}" type="pres">
      <dgm:prSet presAssocID="{7283F4FD-6E6C-4E47-86BF-DAE2E21CA152}" presName="connectorText" presStyleLbl="sibTrans2D1" presStyleIdx="1" presStyleCnt="4"/>
      <dgm:spPr/>
    </dgm:pt>
    <dgm:pt modelId="{E329B847-4AE7-48B0-A1AB-8CF2A37E32B3}" type="pres">
      <dgm:prSet presAssocID="{11E07183-1FA5-4971-B821-13E6B9CE2DA8}" presName="node" presStyleLbl="node1" presStyleIdx="2" presStyleCnt="5">
        <dgm:presLayoutVars>
          <dgm:bulletEnabled val="1"/>
        </dgm:presLayoutVars>
      </dgm:prSet>
      <dgm:spPr/>
    </dgm:pt>
    <dgm:pt modelId="{E9E1EFBB-579B-40D9-89F1-754722382745}" type="pres">
      <dgm:prSet presAssocID="{126422A2-E2F2-4318-93A3-73192707CBB4}" presName="sibTrans" presStyleLbl="sibTrans2D1" presStyleIdx="2" presStyleCnt="4"/>
      <dgm:spPr/>
    </dgm:pt>
    <dgm:pt modelId="{36E806B3-B987-4F91-B971-AAF43FB69EB9}" type="pres">
      <dgm:prSet presAssocID="{126422A2-E2F2-4318-93A3-73192707CBB4}" presName="connectorText" presStyleLbl="sibTrans2D1" presStyleIdx="2" presStyleCnt="4"/>
      <dgm:spPr/>
    </dgm:pt>
    <dgm:pt modelId="{A7AAE39D-B9DE-4F73-BEC8-7A3399084075}" type="pres">
      <dgm:prSet presAssocID="{33C53C64-870A-4267-AB7D-03E0146D033E}" presName="node" presStyleLbl="node1" presStyleIdx="3" presStyleCnt="5" custScaleX="101248">
        <dgm:presLayoutVars>
          <dgm:bulletEnabled val="1"/>
        </dgm:presLayoutVars>
      </dgm:prSet>
      <dgm:spPr/>
    </dgm:pt>
    <dgm:pt modelId="{60A48945-E816-432F-A0CE-251F01C27C99}" type="pres">
      <dgm:prSet presAssocID="{471E3822-3EE3-49A2-B42A-193CF152EF5E}" presName="sibTrans" presStyleLbl="sibTrans2D1" presStyleIdx="3" presStyleCnt="4"/>
      <dgm:spPr/>
    </dgm:pt>
    <dgm:pt modelId="{F2D17835-235F-4E46-BF26-C959F2F3FEEC}" type="pres">
      <dgm:prSet presAssocID="{471E3822-3EE3-49A2-B42A-193CF152EF5E}" presName="connectorText" presStyleLbl="sibTrans2D1" presStyleIdx="3" presStyleCnt="4"/>
      <dgm:spPr/>
    </dgm:pt>
    <dgm:pt modelId="{0D68D171-F496-4F74-83EA-740EA74397ED}" type="pres">
      <dgm:prSet presAssocID="{9D9C6DBE-7986-48D9-969E-27602D97F834}" presName="node" presStyleLbl="node1" presStyleIdx="4" presStyleCnt="5">
        <dgm:presLayoutVars>
          <dgm:bulletEnabled val="1"/>
        </dgm:presLayoutVars>
      </dgm:prSet>
      <dgm:spPr/>
    </dgm:pt>
  </dgm:ptLst>
  <dgm:cxnLst>
    <dgm:cxn modelId="{3A31F108-C078-4F98-B83E-0FB540DC089A}" type="presOf" srcId="{9D9C6DBE-7986-48D9-969E-27602D97F834}" destId="{0D68D171-F496-4F74-83EA-740EA74397ED}" srcOrd="0" destOrd="0" presId="urn:microsoft.com/office/officeart/2005/8/layout/process1"/>
    <dgm:cxn modelId="{7E111F0E-FDB4-45E3-9692-E4C7FB0905BB}" type="presOf" srcId="{94C8862A-18A7-43ED-B24E-75DC4627B7BF}" destId="{3088C0C2-451B-4249-8FED-3BEE9622C6B1}" srcOrd="0" destOrd="0" presId="urn:microsoft.com/office/officeart/2005/8/layout/process1"/>
    <dgm:cxn modelId="{03034635-F1D2-48E1-9B68-DF872FB19BC0}" type="presOf" srcId="{17FBDF35-4CD8-446D-9A90-2CFB19F618A3}" destId="{D74DC17C-5539-44A1-B235-460D7EBF3C08}" srcOrd="0" destOrd="0" presId="urn:microsoft.com/office/officeart/2005/8/layout/process1"/>
    <dgm:cxn modelId="{E6F0605D-2499-405C-B80E-FC2BC6584FB6}" srcId="{C3872077-1D41-4868-9CB8-D9A784D08B12}" destId="{33C53C64-870A-4267-AB7D-03E0146D033E}" srcOrd="3" destOrd="0" parTransId="{AB975E22-11E6-495C-A7EF-7C8022A6E65D}" sibTransId="{471E3822-3EE3-49A2-B42A-193CF152EF5E}"/>
    <dgm:cxn modelId="{E5F8C85D-C389-4C1D-91F6-988CECAA2727}" type="presOf" srcId="{33C53C64-870A-4267-AB7D-03E0146D033E}" destId="{A7AAE39D-B9DE-4F73-BEC8-7A3399084075}" srcOrd="0" destOrd="0" presId="urn:microsoft.com/office/officeart/2005/8/layout/process1"/>
    <dgm:cxn modelId="{81618571-7237-4CB4-9621-55BA1DCF037E}" type="presOf" srcId="{7283F4FD-6E6C-4E47-86BF-DAE2E21CA152}" destId="{69CA6228-211B-4CED-8E4F-5B71B55FA0A2}" srcOrd="1" destOrd="0" presId="urn:microsoft.com/office/officeart/2005/8/layout/process1"/>
    <dgm:cxn modelId="{CC09958B-50AE-4DED-BC3F-E36493DFBA74}" type="presOf" srcId="{126422A2-E2F2-4318-93A3-73192707CBB4}" destId="{36E806B3-B987-4F91-B971-AAF43FB69EB9}" srcOrd="1" destOrd="0" presId="urn:microsoft.com/office/officeart/2005/8/layout/process1"/>
    <dgm:cxn modelId="{BD8A2C96-7DD6-45E0-A458-78E0674BB684}" type="presOf" srcId="{C3872077-1D41-4868-9CB8-D9A784D08B12}" destId="{082BCE0D-72B3-4465-AD1E-7A6E568BA792}" srcOrd="0" destOrd="0" presId="urn:microsoft.com/office/officeart/2005/8/layout/process1"/>
    <dgm:cxn modelId="{2A660297-B510-4891-A86E-3D7F84923BB0}" srcId="{C3872077-1D41-4868-9CB8-D9A784D08B12}" destId="{9D9C6DBE-7986-48D9-969E-27602D97F834}" srcOrd="4" destOrd="0" parTransId="{7FB58B7A-A02E-4184-B90E-2B341D0F0FBB}" sibTransId="{13E3D32F-287A-4A69-80ED-6F8708E06113}"/>
    <dgm:cxn modelId="{836FC9A8-A996-4BB5-B3C5-609CC2169173}" type="presOf" srcId="{471E3822-3EE3-49A2-B42A-193CF152EF5E}" destId="{60A48945-E816-432F-A0CE-251F01C27C99}" srcOrd="0" destOrd="0" presId="urn:microsoft.com/office/officeart/2005/8/layout/process1"/>
    <dgm:cxn modelId="{B407ACB4-9CC4-4F5D-B573-A89AB6F43CBF}" type="presOf" srcId="{126422A2-E2F2-4318-93A3-73192707CBB4}" destId="{E9E1EFBB-579B-40D9-89F1-754722382745}" srcOrd="0" destOrd="0" presId="urn:microsoft.com/office/officeart/2005/8/layout/process1"/>
    <dgm:cxn modelId="{58E985B6-AB1C-48DA-97E2-9B1E717C468E}" srcId="{C3872077-1D41-4868-9CB8-D9A784D08B12}" destId="{11E07183-1FA5-4971-B821-13E6B9CE2DA8}" srcOrd="2" destOrd="0" parTransId="{20449B79-8F36-4662-9B42-87192AA98A80}" sibTransId="{126422A2-E2F2-4318-93A3-73192707CBB4}"/>
    <dgm:cxn modelId="{DCAB86C0-DB9C-434B-BCB1-532034A97B63}" srcId="{C3872077-1D41-4868-9CB8-D9A784D08B12}" destId="{D0683FEE-78DC-4AC0-94FF-63BF7E428E5F}" srcOrd="1" destOrd="0" parTransId="{660A2163-66F4-4940-92B6-104CB57D888F}" sibTransId="{7283F4FD-6E6C-4E47-86BF-DAE2E21CA152}"/>
    <dgm:cxn modelId="{A264ECC6-9C7D-4A32-9134-BE950428A4EC}" type="presOf" srcId="{471E3822-3EE3-49A2-B42A-193CF152EF5E}" destId="{F2D17835-235F-4E46-BF26-C959F2F3FEEC}" srcOrd="1" destOrd="0" presId="urn:microsoft.com/office/officeart/2005/8/layout/process1"/>
    <dgm:cxn modelId="{29257AE2-4384-43B8-B34E-FB37A8929FB5}" type="presOf" srcId="{11E07183-1FA5-4971-B821-13E6B9CE2DA8}" destId="{E329B847-4AE7-48B0-A1AB-8CF2A37E32B3}" srcOrd="0" destOrd="0" presId="urn:microsoft.com/office/officeart/2005/8/layout/process1"/>
    <dgm:cxn modelId="{CE780AE4-40B7-4FD9-AF6E-AC81C2DDA72A}" srcId="{C3872077-1D41-4868-9CB8-D9A784D08B12}" destId="{94C8862A-18A7-43ED-B24E-75DC4627B7BF}" srcOrd="0" destOrd="0" parTransId="{74574C6B-EB2B-4447-8E54-7959488FDE48}" sibTransId="{17FBDF35-4CD8-446D-9A90-2CFB19F618A3}"/>
    <dgm:cxn modelId="{AC0EF3F2-1782-4679-B347-CFD01EA5A274}" type="presOf" srcId="{D0683FEE-78DC-4AC0-94FF-63BF7E428E5F}" destId="{C0A83818-DA43-4CB2-AEC6-377FFE09C7B4}" srcOrd="0" destOrd="0" presId="urn:microsoft.com/office/officeart/2005/8/layout/process1"/>
    <dgm:cxn modelId="{63E5C7F9-D25F-4E0D-9E9E-70F7E7055491}" type="presOf" srcId="{7283F4FD-6E6C-4E47-86BF-DAE2E21CA152}" destId="{6E272F70-2D2F-49D8-A78F-2BCED978884D}" srcOrd="0" destOrd="0" presId="urn:microsoft.com/office/officeart/2005/8/layout/process1"/>
    <dgm:cxn modelId="{5334E9F9-E66F-4ABC-82FA-7263D245B9E5}" type="presOf" srcId="{17FBDF35-4CD8-446D-9A90-2CFB19F618A3}" destId="{457D9635-A6F1-4460-BA1B-FF7AAE7C0635}" srcOrd="1" destOrd="0" presId="urn:microsoft.com/office/officeart/2005/8/layout/process1"/>
    <dgm:cxn modelId="{8B1AB10B-F539-41A4-A3D0-ECDE83F644F1}" type="presParOf" srcId="{082BCE0D-72B3-4465-AD1E-7A6E568BA792}" destId="{3088C0C2-451B-4249-8FED-3BEE9622C6B1}" srcOrd="0" destOrd="0" presId="urn:microsoft.com/office/officeart/2005/8/layout/process1"/>
    <dgm:cxn modelId="{AC3A6D6B-843F-43D0-A2C2-067C834881E0}" type="presParOf" srcId="{082BCE0D-72B3-4465-AD1E-7A6E568BA792}" destId="{D74DC17C-5539-44A1-B235-460D7EBF3C08}" srcOrd="1" destOrd="0" presId="urn:microsoft.com/office/officeart/2005/8/layout/process1"/>
    <dgm:cxn modelId="{6E486E7A-1482-479A-883B-CA9E721750D8}" type="presParOf" srcId="{D74DC17C-5539-44A1-B235-460D7EBF3C08}" destId="{457D9635-A6F1-4460-BA1B-FF7AAE7C0635}" srcOrd="0" destOrd="0" presId="urn:microsoft.com/office/officeart/2005/8/layout/process1"/>
    <dgm:cxn modelId="{D5E56866-C3C6-46CB-8931-19E749CDCA9B}" type="presParOf" srcId="{082BCE0D-72B3-4465-AD1E-7A6E568BA792}" destId="{C0A83818-DA43-4CB2-AEC6-377FFE09C7B4}" srcOrd="2" destOrd="0" presId="urn:microsoft.com/office/officeart/2005/8/layout/process1"/>
    <dgm:cxn modelId="{F3EB5567-C50A-405B-92F8-02FE1ECE1532}" type="presParOf" srcId="{082BCE0D-72B3-4465-AD1E-7A6E568BA792}" destId="{6E272F70-2D2F-49D8-A78F-2BCED978884D}" srcOrd="3" destOrd="0" presId="urn:microsoft.com/office/officeart/2005/8/layout/process1"/>
    <dgm:cxn modelId="{FB822CCF-9E1E-41B6-AE21-967887F17FE1}" type="presParOf" srcId="{6E272F70-2D2F-49D8-A78F-2BCED978884D}" destId="{69CA6228-211B-4CED-8E4F-5B71B55FA0A2}" srcOrd="0" destOrd="0" presId="urn:microsoft.com/office/officeart/2005/8/layout/process1"/>
    <dgm:cxn modelId="{11408F50-B786-4232-8454-F545D47C185C}" type="presParOf" srcId="{082BCE0D-72B3-4465-AD1E-7A6E568BA792}" destId="{E329B847-4AE7-48B0-A1AB-8CF2A37E32B3}" srcOrd="4" destOrd="0" presId="urn:microsoft.com/office/officeart/2005/8/layout/process1"/>
    <dgm:cxn modelId="{7AF19876-310C-4902-83D1-7C7DABB8341A}" type="presParOf" srcId="{082BCE0D-72B3-4465-AD1E-7A6E568BA792}" destId="{E9E1EFBB-579B-40D9-89F1-754722382745}" srcOrd="5" destOrd="0" presId="urn:microsoft.com/office/officeart/2005/8/layout/process1"/>
    <dgm:cxn modelId="{24E99426-0CBC-413C-B107-1EBAD258CD91}" type="presParOf" srcId="{E9E1EFBB-579B-40D9-89F1-754722382745}" destId="{36E806B3-B987-4F91-B971-AAF43FB69EB9}" srcOrd="0" destOrd="0" presId="urn:microsoft.com/office/officeart/2005/8/layout/process1"/>
    <dgm:cxn modelId="{77F60C71-E4F7-45F8-B80B-B2E09D55156A}" type="presParOf" srcId="{082BCE0D-72B3-4465-AD1E-7A6E568BA792}" destId="{A7AAE39D-B9DE-4F73-BEC8-7A3399084075}" srcOrd="6" destOrd="0" presId="urn:microsoft.com/office/officeart/2005/8/layout/process1"/>
    <dgm:cxn modelId="{9D5EAAFF-ED6D-4056-AA72-1BAEC7254F67}" type="presParOf" srcId="{082BCE0D-72B3-4465-AD1E-7A6E568BA792}" destId="{60A48945-E816-432F-A0CE-251F01C27C99}" srcOrd="7" destOrd="0" presId="urn:microsoft.com/office/officeart/2005/8/layout/process1"/>
    <dgm:cxn modelId="{F2A8DA26-E88E-4475-949D-072927D5B559}" type="presParOf" srcId="{60A48945-E816-432F-A0CE-251F01C27C99}" destId="{F2D17835-235F-4E46-BF26-C959F2F3FEEC}" srcOrd="0" destOrd="0" presId="urn:microsoft.com/office/officeart/2005/8/layout/process1"/>
    <dgm:cxn modelId="{504FCCE9-1799-415C-A6FA-FA337525D170}" type="presParOf" srcId="{082BCE0D-72B3-4465-AD1E-7A6E568BA792}" destId="{0D68D171-F496-4F74-83EA-740EA74397ED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872077-1D41-4868-9CB8-D9A784D08B1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C8862A-18A7-43ED-B24E-75DC4627B7BF}">
      <dgm:prSet phldrT="[Text]"/>
      <dgm:spPr/>
      <dgm:t>
        <a:bodyPr/>
        <a:lstStyle/>
        <a:p>
          <a:r>
            <a:rPr lang="en-US" dirty="0"/>
            <a:t>Aquifer Zones</a:t>
          </a:r>
        </a:p>
      </dgm:t>
    </dgm:pt>
    <dgm:pt modelId="{74574C6B-EB2B-4447-8E54-7959488FDE48}" type="parTrans" cxnId="{CE780AE4-40B7-4FD9-AF6E-AC81C2DDA72A}">
      <dgm:prSet/>
      <dgm:spPr/>
      <dgm:t>
        <a:bodyPr/>
        <a:lstStyle/>
        <a:p>
          <a:endParaRPr lang="en-US"/>
        </a:p>
      </dgm:t>
    </dgm:pt>
    <dgm:pt modelId="{17FBDF35-4CD8-446D-9A90-2CFB19F618A3}" type="sibTrans" cxnId="{CE780AE4-40B7-4FD9-AF6E-AC81C2DDA72A}">
      <dgm:prSet/>
      <dgm:spPr/>
      <dgm:t>
        <a:bodyPr/>
        <a:lstStyle/>
        <a:p>
          <a:endParaRPr lang="en-US"/>
        </a:p>
      </dgm:t>
    </dgm:pt>
    <dgm:pt modelId="{D0683FEE-78DC-4AC0-94FF-63BF7E428E5F}">
      <dgm:prSet phldrT="[Text]"/>
      <dgm:spPr/>
      <dgm:t>
        <a:bodyPr/>
        <a:lstStyle/>
        <a:p>
          <a:r>
            <a:rPr lang="en-US" dirty="0"/>
            <a:t>Clip to Study Area</a:t>
          </a:r>
        </a:p>
      </dgm:t>
    </dgm:pt>
    <dgm:pt modelId="{660A2163-66F4-4940-92B6-104CB57D888F}" type="parTrans" cxnId="{DCAB86C0-DB9C-434B-BCB1-532034A97B63}">
      <dgm:prSet/>
      <dgm:spPr/>
      <dgm:t>
        <a:bodyPr/>
        <a:lstStyle/>
        <a:p>
          <a:endParaRPr lang="en-US"/>
        </a:p>
      </dgm:t>
    </dgm:pt>
    <dgm:pt modelId="{7283F4FD-6E6C-4E47-86BF-DAE2E21CA152}" type="sibTrans" cxnId="{DCAB86C0-DB9C-434B-BCB1-532034A97B63}">
      <dgm:prSet/>
      <dgm:spPr/>
      <dgm:t>
        <a:bodyPr/>
        <a:lstStyle/>
        <a:p>
          <a:endParaRPr lang="en-US"/>
        </a:p>
      </dgm:t>
    </dgm:pt>
    <dgm:pt modelId="{11E07183-1FA5-4971-B821-13E6B9CE2DA8}">
      <dgm:prSet phldrT="[Text]"/>
      <dgm:spPr/>
      <dgm:t>
        <a:bodyPr/>
        <a:lstStyle/>
        <a:p>
          <a:r>
            <a:rPr lang="en-US" dirty="0"/>
            <a:t>Dissolve Boundaries</a:t>
          </a:r>
        </a:p>
      </dgm:t>
    </dgm:pt>
    <dgm:pt modelId="{20449B79-8F36-4662-9B42-87192AA98A80}" type="parTrans" cxnId="{58E985B6-AB1C-48DA-97E2-9B1E717C468E}">
      <dgm:prSet/>
      <dgm:spPr/>
      <dgm:t>
        <a:bodyPr/>
        <a:lstStyle/>
        <a:p>
          <a:endParaRPr lang="en-US"/>
        </a:p>
      </dgm:t>
    </dgm:pt>
    <dgm:pt modelId="{126422A2-E2F2-4318-93A3-73192707CBB4}" type="sibTrans" cxnId="{58E985B6-AB1C-48DA-97E2-9B1E717C468E}">
      <dgm:prSet/>
      <dgm:spPr/>
      <dgm:t>
        <a:bodyPr/>
        <a:lstStyle/>
        <a:p>
          <a:endParaRPr lang="en-US"/>
        </a:p>
      </dgm:t>
    </dgm:pt>
    <dgm:pt modelId="{33C53C64-870A-4267-AB7D-03E0146D033E}">
      <dgm:prSet/>
      <dgm:spPr/>
      <dgm:t>
        <a:bodyPr/>
        <a:lstStyle/>
        <a:p>
          <a:r>
            <a:rPr lang="en-US" dirty="0"/>
            <a:t>Erase</a:t>
          </a:r>
        </a:p>
      </dgm:t>
    </dgm:pt>
    <dgm:pt modelId="{AB975E22-11E6-495C-A7EF-7C8022A6E65D}" type="parTrans" cxnId="{E6F0605D-2499-405C-B80E-FC2BC6584FB6}">
      <dgm:prSet/>
      <dgm:spPr/>
      <dgm:t>
        <a:bodyPr/>
        <a:lstStyle/>
        <a:p>
          <a:endParaRPr lang="en-US"/>
        </a:p>
      </dgm:t>
    </dgm:pt>
    <dgm:pt modelId="{471E3822-3EE3-49A2-B42A-193CF152EF5E}" type="sibTrans" cxnId="{E6F0605D-2499-405C-B80E-FC2BC6584FB6}">
      <dgm:prSet/>
      <dgm:spPr/>
      <dgm:t>
        <a:bodyPr/>
        <a:lstStyle/>
        <a:p>
          <a:endParaRPr lang="en-US"/>
        </a:p>
      </dgm:t>
    </dgm:pt>
    <dgm:pt modelId="{9D9C6DBE-7986-48D9-969E-27602D97F834}">
      <dgm:prSet/>
      <dgm:spPr/>
      <dgm:t>
        <a:bodyPr/>
        <a:lstStyle/>
        <a:p>
          <a:r>
            <a:rPr lang="en-US" dirty="0"/>
            <a:t>Append</a:t>
          </a:r>
        </a:p>
      </dgm:t>
    </dgm:pt>
    <dgm:pt modelId="{7FB58B7A-A02E-4184-B90E-2B341D0F0FBB}" type="parTrans" cxnId="{2A660297-B510-4891-A86E-3D7F84923BB0}">
      <dgm:prSet/>
      <dgm:spPr/>
      <dgm:t>
        <a:bodyPr/>
        <a:lstStyle/>
        <a:p>
          <a:endParaRPr lang="en-US"/>
        </a:p>
      </dgm:t>
    </dgm:pt>
    <dgm:pt modelId="{13E3D32F-287A-4A69-80ED-6F8708E06113}" type="sibTrans" cxnId="{2A660297-B510-4891-A86E-3D7F84923BB0}">
      <dgm:prSet/>
      <dgm:spPr/>
      <dgm:t>
        <a:bodyPr/>
        <a:lstStyle/>
        <a:p>
          <a:endParaRPr lang="en-US"/>
        </a:p>
      </dgm:t>
    </dgm:pt>
    <dgm:pt modelId="{A562A275-4C10-4AFD-B5CB-E357C124C261}">
      <dgm:prSet/>
      <dgm:spPr/>
      <dgm:t>
        <a:bodyPr/>
        <a:lstStyle/>
        <a:p>
          <a:r>
            <a:rPr lang="en-US" dirty="0"/>
            <a:t>Polygon to Raster</a:t>
          </a:r>
        </a:p>
      </dgm:t>
    </dgm:pt>
    <dgm:pt modelId="{C26F106F-28A3-4F89-851C-2CF3EEDF08E9}" type="parTrans" cxnId="{27837950-CA70-4331-9D42-CB77C1EE8DE8}">
      <dgm:prSet/>
      <dgm:spPr/>
      <dgm:t>
        <a:bodyPr/>
        <a:lstStyle/>
        <a:p>
          <a:endParaRPr lang="en-US"/>
        </a:p>
      </dgm:t>
    </dgm:pt>
    <dgm:pt modelId="{59B26DD6-0200-4003-A215-0CD9C43C2579}" type="sibTrans" cxnId="{27837950-CA70-4331-9D42-CB77C1EE8DE8}">
      <dgm:prSet/>
      <dgm:spPr/>
      <dgm:t>
        <a:bodyPr/>
        <a:lstStyle/>
        <a:p>
          <a:endParaRPr lang="en-US"/>
        </a:p>
      </dgm:t>
    </dgm:pt>
    <dgm:pt modelId="{082BCE0D-72B3-4465-AD1E-7A6E568BA792}" type="pres">
      <dgm:prSet presAssocID="{C3872077-1D41-4868-9CB8-D9A784D08B12}" presName="Name0" presStyleCnt="0">
        <dgm:presLayoutVars>
          <dgm:dir/>
          <dgm:resizeHandles val="exact"/>
        </dgm:presLayoutVars>
      </dgm:prSet>
      <dgm:spPr/>
    </dgm:pt>
    <dgm:pt modelId="{3088C0C2-451B-4249-8FED-3BEE9622C6B1}" type="pres">
      <dgm:prSet presAssocID="{94C8862A-18A7-43ED-B24E-75DC4627B7BF}" presName="node" presStyleLbl="node1" presStyleIdx="0" presStyleCnt="6">
        <dgm:presLayoutVars>
          <dgm:bulletEnabled val="1"/>
        </dgm:presLayoutVars>
      </dgm:prSet>
      <dgm:spPr/>
    </dgm:pt>
    <dgm:pt modelId="{D74DC17C-5539-44A1-B235-460D7EBF3C08}" type="pres">
      <dgm:prSet presAssocID="{17FBDF35-4CD8-446D-9A90-2CFB19F618A3}" presName="sibTrans" presStyleLbl="sibTrans2D1" presStyleIdx="0" presStyleCnt="5"/>
      <dgm:spPr/>
    </dgm:pt>
    <dgm:pt modelId="{457D9635-A6F1-4460-BA1B-FF7AAE7C0635}" type="pres">
      <dgm:prSet presAssocID="{17FBDF35-4CD8-446D-9A90-2CFB19F618A3}" presName="connectorText" presStyleLbl="sibTrans2D1" presStyleIdx="0" presStyleCnt="5"/>
      <dgm:spPr/>
    </dgm:pt>
    <dgm:pt modelId="{C0A83818-DA43-4CB2-AEC6-377FFE09C7B4}" type="pres">
      <dgm:prSet presAssocID="{D0683FEE-78DC-4AC0-94FF-63BF7E428E5F}" presName="node" presStyleLbl="node1" presStyleIdx="1" presStyleCnt="6">
        <dgm:presLayoutVars>
          <dgm:bulletEnabled val="1"/>
        </dgm:presLayoutVars>
      </dgm:prSet>
      <dgm:spPr/>
    </dgm:pt>
    <dgm:pt modelId="{6E272F70-2D2F-49D8-A78F-2BCED978884D}" type="pres">
      <dgm:prSet presAssocID="{7283F4FD-6E6C-4E47-86BF-DAE2E21CA152}" presName="sibTrans" presStyleLbl="sibTrans2D1" presStyleIdx="1" presStyleCnt="5"/>
      <dgm:spPr/>
    </dgm:pt>
    <dgm:pt modelId="{69CA6228-211B-4CED-8E4F-5B71B55FA0A2}" type="pres">
      <dgm:prSet presAssocID="{7283F4FD-6E6C-4E47-86BF-DAE2E21CA152}" presName="connectorText" presStyleLbl="sibTrans2D1" presStyleIdx="1" presStyleCnt="5"/>
      <dgm:spPr/>
    </dgm:pt>
    <dgm:pt modelId="{E329B847-4AE7-48B0-A1AB-8CF2A37E32B3}" type="pres">
      <dgm:prSet presAssocID="{11E07183-1FA5-4971-B821-13E6B9CE2DA8}" presName="node" presStyleLbl="node1" presStyleIdx="2" presStyleCnt="6">
        <dgm:presLayoutVars>
          <dgm:bulletEnabled val="1"/>
        </dgm:presLayoutVars>
      </dgm:prSet>
      <dgm:spPr/>
    </dgm:pt>
    <dgm:pt modelId="{E9E1EFBB-579B-40D9-89F1-754722382745}" type="pres">
      <dgm:prSet presAssocID="{126422A2-E2F2-4318-93A3-73192707CBB4}" presName="sibTrans" presStyleLbl="sibTrans2D1" presStyleIdx="2" presStyleCnt="5"/>
      <dgm:spPr/>
    </dgm:pt>
    <dgm:pt modelId="{36E806B3-B987-4F91-B971-AAF43FB69EB9}" type="pres">
      <dgm:prSet presAssocID="{126422A2-E2F2-4318-93A3-73192707CBB4}" presName="connectorText" presStyleLbl="sibTrans2D1" presStyleIdx="2" presStyleCnt="5"/>
      <dgm:spPr/>
    </dgm:pt>
    <dgm:pt modelId="{A7AAE39D-B9DE-4F73-BEC8-7A3399084075}" type="pres">
      <dgm:prSet presAssocID="{33C53C64-870A-4267-AB7D-03E0146D033E}" presName="node" presStyleLbl="node1" presStyleIdx="3" presStyleCnt="6" custScaleX="101248">
        <dgm:presLayoutVars>
          <dgm:bulletEnabled val="1"/>
        </dgm:presLayoutVars>
      </dgm:prSet>
      <dgm:spPr/>
    </dgm:pt>
    <dgm:pt modelId="{60A48945-E816-432F-A0CE-251F01C27C99}" type="pres">
      <dgm:prSet presAssocID="{471E3822-3EE3-49A2-B42A-193CF152EF5E}" presName="sibTrans" presStyleLbl="sibTrans2D1" presStyleIdx="3" presStyleCnt="5"/>
      <dgm:spPr/>
    </dgm:pt>
    <dgm:pt modelId="{F2D17835-235F-4E46-BF26-C959F2F3FEEC}" type="pres">
      <dgm:prSet presAssocID="{471E3822-3EE3-49A2-B42A-193CF152EF5E}" presName="connectorText" presStyleLbl="sibTrans2D1" presStyleIdx="3" presStyleCnt="5"/>
      <dgm:spPr/>
    </dgm:pt>
    <dgm:pt modelId="{0D68D171-F496-4F74-83EA-740EA74397ED}" type="pres">
      <dgm:prSet presAssocID="{9D9C6DBE-7986-48D9-969E-27602D97F834}" presName="node" presStyleLbl="node1" presStyleIdx="4" presStyleCnt="6">
        <dgm:presLayoutVars>
          <dgm:bulletEnabled val="1"/>
        </dgm:presLayoutVars>
      </dgm:prSet>
      <dgm:spPr/>
    </dgm:pt>
    <dgm:pt modelId="{ED9BC2B3-86DF-478F-8F89-9D80C3549AB4}" type="pres">
      <dgm:prSet presAssocID="{13E3D32F-287A-4A69-80ED-6F8708E06113}" presName="sibTrans" presStyleLbl="sibTrans2D1" presStyleIdx="4" presStyleCnt="5"/>
      <dgm:spPr/>
    </dgm:pt>
    <dgm:pt modelId="{A64FD67C-0B2B-4C4E-8040-1FBA4DD65F18}" type="pres">
      <dgm:prSet presAssocID="{13E3D32F-287A-4A69-80ED-6F8708E06113}" presName="connectorText" presStyleLbl="sibTrans2D1" presStyleIdx="4" presStyleCnt="5"/>
      <dgm:spPr/>
    </dgm:pt>
    <dgm:pt modelId="{F71D6CEA-EC76-4E6D-8882-60B064DAE1E6}" type="pres">
      <dgm:prSet presAssocID="{A562A275-4C10-4AFD-B5CB-E357C124C261}" presName="node" presStyleLbl="node1" presStyleIdx="5" presStyleCnt="6">
        <dgm:presLayoutVars>
          <dgm:bulletEnabled val="1"/>
        </dgm:presLayoutVars>
      </dgm:prSet>
      <dgm:spPr/>
    </dgm:pt>
  </dgm:ptLst>
  <dgm:cxnLst>
    <dgm:cxn modelId="{3A31F108-C078-4F98-B83E-0FB540DC089A}" type="presOf" srcId="{9D9C6DBE-7986-48D9-969E-27602D97F834}" destId="{0D68D171-F496-4F74-83EA-740EA74397ED}" srcOrd="0" destOrd="0" presId="urn:microsoft.com/office/officeart/2005/8/layout/process1"/>
    <dgm:cxn modelId="{7E111F0E-FDB4-45E3-9692-E4C7FB0905BB}" type="presOf" srcId="{94C8862A-18A7-43ED-B24E-75DC4627B7BF}" destId="{3088C0C2-451B-4249-8FED-3BEE9622C6B1}" srcOrd="0" destOrd="0" presId="urn:microsoft.com/office/officeart/2005/8/layout/process1"/>
    <dgm:cxn modelId="{03034635-F1D2-48E1-9B68-DF872FB19BC0}" type="presOf" srcId="{17FBDF35-4CD8-446D-9A90-2CFB19F618A3}" destId="{D74DC17C-5539-44A1-B235-460D7EBF3C08}" srcOrd="0" destOrd="0" presId="urn:microsoft.com/office/officeart/2005/8/layout/process1"/>
    <dgm:cxn modelId="{E6F0605D-2499-405C-B80E-FC2BC6584FB6}" srcId="{C3872077-1D41-4868-9CB8-D9A784D08B12}" destId="{33C53C64-870A-4267-AB7D-03E0146D033E}" srcOrd="3" destOrd="0" parTransId="{AB975E22-11E6-495C-A7EF-7C8022A6E65D}" sibTransId="{471E3822-3EE3-49A2-B42A-193CF152EF5E}"/>
    <dgm:cxn modelId="{E5F8C85D-C389-4C1D-91F6-988CECAA2727}" type="presOf" srcId="{33C53C64-870A-4267-AB7D-03E0146D033E}" destId="{A7AAE39D-B9DE-4F73-BEC8-7A3399084075}" srcOrd="0" destOrd="0" presId="urn:microsoft.com/office/officeart/2005/8/layout/process1"/>
    <dgm:cxn modelId="{27837950-CA70-4331-9D42-CB77C1EE8DE8}" srcId="{C3872077-1D41-4868-9CB8-D9A784D08B12}" destId="{A562A275-4C10-4AFD-B5CB-E357C124C261}" srcOrd="5" destOrd="0" parTransId="{C26F106F-28A3-4F89-851C-2CF3EEDF08E9}" sibTransId="{59B26DD6-0200-4003-A215-0CD9C43C2579}"/>
    <dgm:cxn modelId="{81618571-7237-4CB4-9621-55BA1DCF037E}" type="presOf" srcId="{7283F4FD-6E6C-4E47-86BF-DAE2E21CA152}" destId="{69CA6228-211B-4CED-8E4F-5B71B55FA0A2}" srcOrd="1" destOrd="0" presId="urn:microsoft.com/office/officeart/2005/8/layout/process1"/>
    <dgm:cxn modelId="{40B1FF59-A2E7-4B53-A200-AF7663703AD4}" type="presOf" srcId="{A562A275-4C10-4AFD-B5CB-E357C124C261}" destId="{F71D6CEA-EC76-4E6D-8882-60B064DAE1E6}" srcOrd="0" destOrd="0" presId="urn:microsoft.com/office/officeart/2005/8/layout/process1"/>
    <dgm:cxn modelId="{CC09958B-50AE-4DED-BC3F-E36493DFBA74}" type="presOf" srcId="{126422A2-E2F2-4318-93A3-73192707CBB4}" destId="{36E806B3-B987-4F91-B971-AAF43FB69EB9}" srcOrd="1" destOrd="0" presId="urn:microsoft.com/office/officeart/2005/8/layout/process1"/>
    <dgm:cxn modelId="{BD8A2C96-7DD6-45E0-A458-78E0674BB684}" type="presOf" srcId="{C3872077-1D41-4868-9CB8-D9A784D08B12}" destId="{082BCE0D-72B3-4465-AD1E-7A6E568BA792}" srcOrd="0" destOrd="0" presId="urn:microsoft.com/office/officeart/2005/8/layout/process1"/>
    <dgm:cxn modelId="{2A660297-B510-4891-A86E-3D7F84923BB0}" srcId="{C3872077-1D41-4868-9CB8-D9A784D08B12}" destId="{9D9C6DBE-7986-48D9-969E-27602D97F834}" srcOrd="4" destOrd="0" parTransId="{7FB58B7A-A02E-4184-B90E-2B341D0F0FBB}" sibTransId="{13E3D32F-287A-4A69-80ED-6F8708E06113}"/>
    <dgm:cxn modelId="{836FC9A8-A996-4BB5-B3C5-609CC2169173}" type="presOf" srcId="{471E3822-3EE3-49A2-B42A-193CF152EF5E}" destId="{60A48945-E816-432F-A0CE-251F01C27C99}" srcOrd="0" destOrd="0" presId="urn:microsoft.com/office/officeart/2005/8/layout/process1"/>
    <dgm:cxn modelId="{966ED2AA-8507-4503-90D7-423B153B9790}" type="presOf" srcId="{13E3D32F-287A-4A69-80ED-6F8708E06113}" destId="{A64FD67C-0B2B-4C4E-8040-1FBA4DD65F18}" srcOrd="1" destOrd="0" presId="urn:microsoft.com/office/officeart/2005/8/layout/process1"/>
    <dgm:cxn modelId="{B407ACB4-9CC4-4F5D-B573-A89AB6F43CBF}" type="presOf" srcId="{126422A2-E2F2-4318-93A3-73192707CBB4}" destId="{E9E1EFBB-579B-40D9-89F1-754722382745}" srcOrd="0" destOrd="0" presId="urn:microsoft.com/office/officeart/2005/8/layout/process1"/>
    <dgm:cxn modelId="{58E985B6-AB1C-48DA-97E2-9B1E717C468E}" srcId="{C3872077-1D41-4868-9CB8-D9A784D08B12}" destId="{11E07183-1FA5-4971-B821-13E6B9CE2DA8}" srcOrd="2" destOrd="0" parTransId="{20449B79-8F36-4662-9B42-87192AA98A80}" sibTransId="{126422A2-E2F2-4318-93A3-73192707CBB4}"/>
    <dgm:cxn modelId="{DCAB86C0-DB9C-434B-BCB1-532034A97B63}" srcId="{C3872077-1D41-4868-9CB8-D9A784D08B12}" destId="{D0683FEE-78DC-4AC0-94FF-63BF7E428E5F}" srcOrd="1" destOrd="0" parTransId="{660A2163-66F4-4940-92B6-104CB57D888F}" sibTransId="{7283F4FD-6E6C-4E47-86BF-DAE2E21CA152}"/>
    <dgm:cxn modelId="{A264ECC6-9C7D-4A32-9134-BE950428A4EC}" type="presOf" srcId="{471E3822-3EE3-49A2-B42A-193CF152EF5E}" destId="{F2D17835-235F-4E46-BF26-C959F2F3FEEC}" srcOrd="1" destOrd="0" presId="urn:microsoft.com/office/officeart/2005/8/layout/process1"/>
    <dgm:cxn modelId="{29257AE2-4384-43B8-B34E-FB37A8929FB5}" type="presOf" srcId="{11E07183-1FA5-4971-B821-13E6B9CE2DA8}" destId="{E329B847-4AE7-48B0-A1AB-8CF2A37E32B3}" srcOrd="0" destOrd="0" presId="urn:microsoft.com/office/officeart/2005/8/layout/process1"/>
    <dgm:cxn modelId="{CE780AE4-40B7-4FD9-AF6E-AC81C2DDA72A}" srcId="{C3872077-1D41-4868-9CB8-D9A784D08B12}" destId="{94C8862A-18A7-43ED-B24E-75DC4627B7BF}" srcOrd="0" destOrd="0" parTransId="{74574C6B-EB2B-4447-8E54-7959488FDE48}" sibTransId="{17FBDF35-4CD8-446D-9A90-2CFB19F618A3}"/>
    <dgm:cxn modelId="{AC0EF3F2-1782-4679-B347-CFD01EA5A274}" type="presOf" srcId="{D0683FEE-78DC-4AC0-94FF-63BF7E428E5F}" destId="{C0A83818-DA43-4CB2-AEC6-377FFE09C7B4}" srcOrd="0" destOrd="0" presId="urn:microsoft.com/office/officeart/2005/8/layout/process1"/>
    <dgm:cxn modelId="{63E5C7F9-D25F-4E0D-9E9E-70F7E7055491}" type="presOf" srcId="{7283F4FD-6E6C-4E47-86BF-DAE2E21CA152}" destId="{6E272F70-2D2F-49D8-A78F-2BCED978884D}" srcOrd="0" destOrd="0" presId="urn:microsoft.com/office/officeart/2005/8/layout/process1"/>
    <dgm:cxn modelId="{5334E9F9-E66F-4ABC-82FA-7263D245B9E5}" type="presOf" srcId="{17FBDF35-4CD8-446D-9A90-2CFB19F618A3}" destId="{457D9635-A6F1-4460-BA1B-FF7AAE7C0635}" srcOrd="1" destOrd="0" presId="urn:microsoft.com/office/officeart/2005/8/layout/process1"/>
    <dgm:cxn modelId="{05FB64FA-E8EF-4E1F-B1A8-5C83282BD4F9}" type="presOf" srcId="{13E3D32F-287A-4A69-80ED-6F8708E06113}" destId="{ED9BC2B3-86DF-478F-8F89-9D80C3549AB4}" srcOrd="0" destOrd="0" presId="urn:microsoft.com/office/officeart/2005/8/layout/process1"/>
    <dgm:cxn modelId="{8B1AB10B-F539-41A4-A3D0-ECDE83F644F1}" type="presParOf" srcId="{082BCE0D-72B3-4465-AD1E-7A6E568BA792}" destId="{3088C0C2-451B-4249-8FED-3BEE9622C6B1}" srcOrd="0" destOrd="0" presId="urn:microsoft.com/office/officeart/2005/8/layout/process1"/>
    <dgm:cxn modelId="{AC3A6D6B-843F-43D0-A2C2-067C834881E0}" type="presParOf" srcId="{082BCE0D-72B3-4465-AD1E-7A6E568BA792}" destId="{D74DC17C-5539-44A1-B235-460D7EBF3C08}" srcOrd="1" destOrd="0" presId="urn:microsoft.com/office/officeart/2005/8/layout/process1"/>
    <dgm:cxn modelId="{6E486E7A-1482-479A-883B-CA9E721750D8}" type="presParOf" srcId="{D74DC17C-5539-44A1-B235-460D7EBF3C08}" destId="{457D9635-A6F1-4460-BA1B-FF7AAE7C0635}" srcOrd="0" destOrd="0" presId="urn:microsoft.com/office/officeart/2005/8/layout/process1"/>
    <dgm:cxn modelId="{D5E56866-C3C6-46CB-8931-19E749CDCA9B}" type="presParOf" srcId="{082BCE0D-72B3-4465-AD1E-7A6E568BA792}" destId="{C0A83818-DA43-4CB2-AEC6-377FFE09C7B4}" srcOrd="2" destOrd="0" presId="urn:microsoft.com/office/officeart/2005/8/layout/process1"/>
    <dgm:cxn modelId="{F3EB5567-C50A-405B-92F8-02FE1ECE1532}" type="presParOf" srcId="{082BCE0D-72B3-4465-AD1E-7A6E568BA792}" destId="{6E272F70-2D2F-49D8-A78F-2BCED978884D}" srcOrd="3" destOrd="0" presId="urn:microsoft.com/office/officeart/2005/8/layout/process1"/>
    <dgm:cxn modelId="{FB822CCF-9E1E-41B6-AE21-967887F17FE1}" type="presParOf" srcId="{6E272F70-2D2F-49D8-A78F-2BCED978884D}" destId="{69CA6228-211B-4CED-8E4F-5B71B55FA0A2}" srcOrd="0" destOrd="0" presId="urn:microsoft.com/office/officeart/2005/8/layout/process1"/>
    <dgm:cxn modelId="{11408F50-B786-4232-8454-F545D47C185C}" type="presParOf" srcId="{082BCE0D-72B3-4465-AD1E-7A6E568BA792}" destId="{E329B847-4AE7-48B0-A1AB-8CF2A37E32B3}" srcOrd="4" destOrd="0" presId="urn:microsoft.com/office/officeart/2005/8/layout/process1"/>
    <dgm:cxn modelId="{7AF19876-310C-4902-83D1-7C7DABB8341A}" type="presParOf" srcId="{082BCE0D-72B3-4465-AD1E-7A6E568BA792}" destId="{E9E1EFBB-579B-40D9-89F1-754722382745}" srcOrd="5" destOrd="0" presId="urn:microsoft.com/office/officeart/2005/8/layout/process1"/>
    <dgm:cxn modelId="{24E99426-0CBC-413C-B107-1EBAD258CD91}" type="presParOf" srcId="{E9E1EFBB-579B-40D9-89F1-754722382745}" destId="{36E806B3-B987-4F91-B971-AAF43FB69EB9}" srcOrd="0" destOrd="0" presId="urn:microsoft.com/office/officeart/2005/8/layout/process1"/>
    <dgm:cxn modelId="{77F60C71-E4F7-45F8-B80B-B2E09D55156A}" type="presParOf" srcId="{082BCE0D-72B3-4465-AD1E-7A6E568BA792}" destId="{A7AAE39D-B9DE-4F73-BEC8-7A3399084075}" srcOrd="6" destOrd="0" presId="urn:microsoft.com/office/officeart/2005/8/layout/process1"/>
    <dgm:cxn modelId="{9D5EAAFF-ED6D-4056-AA72-1BAEC7254F67}" type="presParOf" srcId="{082BCE0D-72B3-4465-AD1E-7A6E568BA792}" destId="{60A48945-E816-432F-A0CE-251F01C27C99}" srcOrd="7" destOrd="0" presId="urn:microsoft.com/office/officeart/2005/8/layout/process1"/>
    <dgm:cxn modelId="{F2A8DA26-E88E-4475-949D-072927D5B559}" type="presParOf" srcId="{60A48945-E816-432F-A0CE-251F01C27C99}" destId="{F2D17835-235F-4E46-BF26-C959F2F3FEEC}" srcOrd="0" destOrd="0" presId="urn:microsoft.com/office/officeart/2005/8/layout/process1"/>
    <dgm:cxn modelId="{504FCCE9-1799-415C-A6FA-FA337525D170}" type="presParOf" srcId="{082BCE0D-72B3-4465-AD1E-7A6E568BA792}" destId="{0D68D171-F496-4F74-83EA-740EA74397ED}" srcOrd="8" destOrd="0" presId="urn:microsoft.com/office/officeart/2005/8/layout/process1"/>
    <dgm:cxn modelId="{B795DA2F-A8FF-4844-AE5F-EAD688F01706}" type="presParOf" srcId="{082BCE0D-72B3-4465-AD1E-7A6E568BA792}" destId="{ED9BC2B3-86DF-478F-8F89-9D80C3549AB4}" srcOrd="9" destOrd="0" presId="urn:microsoft.com/office/officeart/2005/8/layout/process1"/>
    <dgm:cxn modelId="{EA90BBB1-525D-44FA-B3CB-48536B545FDA}" type="presParOf" srcId="{ED9BC2B3-86DF-478F-8F89-9D80C3549AB4}" destId="{A64FD67C-0B2B-4C4E-8040-1FBA4DD65F18}" srcOrd="0" destOrd="0" presId="urn:microsoft.com/office/officeart/2005/8/layout/process1"/>
    <dgm:cxn modelId="{2EF804F7-C0A6-4C96-822F-F9D33C3BC1D1}" type="presParOf" srcId="{082BCE0D-72B3-4465-AD1E-7A6E568BA792}" destId="{F71D6CEA-EC76-4E6D-8882-60B064DAE1E6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872077-1D41-4868-9CB8-D9A784D08B1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C8862A-18A7-43ED-B24E-75DC4627B7BF}">
      <dgm:prSet phldrT="[Text]"/>
      <dgm:spPr/>
      <dgm:t>
        <a:bodyPr/>
        <a:lstStyle/>
        <a:p>
          <a:r>
            <a:rPr lang="en-US" dirty="0"/>
            <a:t>Weighted Overlay</a:t>
          </a:r>
        </a:p>
      </dgm:t>
    </dgm:pt>
    <dgm:pt modelId="{74574C6B-EB2B-4447-8E54-7959488FDE48}" type="parTrans" cxnId="{CE780AE4-40B7-4FD9-AF6E-AC81C2DDA72A}">
      <dgm:prSet/>
      <dgm:spPr/>
      <dgm:t>
        <a:bodyPr/>
        <a:lstStyle/>
        <a:p>
          <a:endParaRPr lang="en-US"/>
        </a:p>
      </dgm:t>
    </dgm:pt>
    <dgm:pt modelId="{17FBDF35-4CD8-446D-9A90-2CFB19F618A3}" type="sibTrans" cxnId="{CE780AE4-40B7-4FD9-AF6E-AC81C2DDA72A}">
      <dgm:prSet/>
      <dgm:spPr/>
      <dgm:t>
        <a:bodyPr/>
        <a:lstStyle/>
        <a:p>
          <a:endParaRPr lang="en-US"/>
        </a:p>
      </dgm:t>
    </dgm:pt>
    <dgm:pt modelId="{D0683FEE-78DC-4AC0-94FF-63BF7E428E5F}">
      <dgm:prSet phldrT="[Text]"/>
      <dgm:spPr/>
      <dgm:t>
        <a:bodyPr/>
        <a:lstStyle/>
        <a:p>
          <a:r>
            <a:rPr lang="en-US" dirty="0"/>
            <a:t>Clip to Study Area</a:t>
          </a:r>
        </a:p>
      </dgm:t>
    </dgm:pt>
    <dgm:pt modelId="{660A2163-66F4-4940-92B6-104CB57D888F}" type="parTrans" cxnId="{DCAB86C0-DB9C-434B-BCB1-532034A97B63}">
      <dgm:prSet/>
      <dgm:spPr/>
      <dgm:t>
        <a:bodyPr/>
        <a:lstStyle/>
        <a:p>
          <a:endParaRPr lang="en-US"/>
        </a:p>
      </dgm:t>
    </dgm:pt>
    <dgm:pt modelId="{7283F4FD-6E6C-4E47-86BF-DAE2E21CA152}" type="sibTrans" cxnId="{DCAB86C0-DB9C-434B-BCB1-532034A97B63}">
      <dgm:prSet/>
      <dgm:spPr/>
      <dgm:t>
        <a:bodyPr/>
        <a:lstStyle/>
        <a:p>
          <a:endParaRPr lang="en-US"/>
        </a:p>
      </dgm:t>
    </dgm:pt>
    <dgm:pt modelId="{11E07183-1FA5-4971-B821-13E6B9CE2DA8}">
      <dgm:prSet phldrT="[Text]"/>
      <dgm:spPr/>
      <dgm:t>
        <a:bodyPr/>
        <a:lstStyle/>
        <a:p>
          <a:r>
            <a:rPr lang="en-US" dirty="0"/>
            <a:t>Extract Values to Points</a:t>
          </a:r>
        </a:p>
      </dgm:t>
    </dgm:pt>
    <dgm:pt modelId="{20449B79-8F36-4662-9B42-87192AA98A80}" type="parTrans" cxnId="{58E985B6-AB1C-48DA-97E2-9B1E717C468E}">
      <dgm:prSet/>
      <dgm:spPr/>
      <dgm:t>
        <a:bodyPr/>
        <a:lstStyle/>
        <a:p>
          <a:endParaRPr lang="en-US"/>
        </a:p>
      </dgm:t>
    </dgm:pt>
    <dgm:pt modelId="{126422A2-E2F2-4318-93A3-73192707CBB4}" type="sibTrans" cxnId="{58E985B6-AB1C-48DA-97E2-9B1E717C468E}">
      <dgm:prSet/>
      <dgm:spPr/>
      <dgm:t>
        <a:bodyPr/>
        <a:lstStyle/>
        <a:p>
          <a:endParaRPr lang="en-US"/>
        </a:p>
      </dgm:t>
    </dgm:pt>
    <dgm:pt modelId="{33C53C64-870A-4267-AB7D-03E0146D033E}">
      <dgm:prSet/>
      <dgm:spPr/>
      <dgm:t>
        <a:bodyPr/>
        <a:lstStyle/>
        <a:p>
          <a:r>
            <a:rPr lang="en-US" dirty="0"/>
            <a:t>Select Layer By Attribute</a:t>
          </a:r>
        </a:p>
      </dgm:t>
    </dgm:pt>
    <dgm:pt modelId="{AB975E22-11E6-495C-A7EF-7C8022A6E65D}" type="parTrans" cxnId="{E6F0605D-2499-405C-B80E-FC2BC6584FB6}">
      <dgm:prSet/>
      <dgm:spPr/>
      <dgm:t>
        <a:bodyPr/>
        <a:lstStyle/>
        <a:p>
          <a:endParaRPr lang="en-US"/>
        </a:p>
      </dgm:t>
    </dgm:pt>
    <dgm:pt modelId="{471E3822-3EE3-49A2-B42A-193CF152EF5E}" type="sibTrans" cxnId="{E6F0605D-2499-405C-B80E-FC2BC6584FB6}">
      <dgm:prSet/>
      <dgm:spPr/>
      <dgm:t>
        <a:bodyPr/>
        <a:lstStyle/>
        <a:p>
          <a:endParaRPr lang="en-US"/>
        </a:p>
      </dgm:t>
    </dgm:pt>
    <dgm:pt modelId="{B61EE4D0-4B38-4F64-BD09-3743EDA18C9C}">
      <dgm:prSet/>
      <dgm:spPr/>
      <dgm:t>
        <a:bodyPr/>
        <a:lstStyle/>
        <a:p>
          <a:r>
            <a:rPr lang="en-US" dirty="0"/>
            <a:t>Final Output</a:t>
          </a:r>
        </a:p>
      </dgm:t>
    </dgm:pt>
    <dgm:pt modelId="{F6F2B238-EAC4-4128-9660-F7567FFA6587}" type="parTrans" cxnId="{BC745E91-2E78-4F25-89A1-3DA2CF1DE774}">
      <dgm:prSet/>
      <dgm:spPr/>
      <dgm:t>
        <a:bodyPr/>
        <a:lstStyle/>
        <a:p>
          <a:endParaRPr lang="en-US"/>
        </a:p>
      </dgm:t>
    </dgm:pt>
    <dgm:pt modelId="{2667DFC1-2931-4FC5-BA8C-EAF9062E185F}" type="sibTrans" cxnId="{BC745E91-2E78-4F25-89A1-3DA2CF1DE774}">
      <dgm:prSet/>
      <dgm:spPr/>
      <dgm:t>
        <a:bodyPr/>
        <a:lstStyle/>
        <a:p>
          <a:endParaRPr lang="en-US"/>
        </a:p>
      </dgm:t>
    </dgm:pt>
    <dgm:pt modelId="{082BCE0D-72B3-4465-AD1E-7A6E568BA792}" type="pres">
      <dgm:prSet presAssocID="{C3872077-1D41-4868-9CB8-D9A784D08B12}" presName="Name0" presStyleCnt="0">
        <dgm:presLayoutVars>
          <dgm:dir/>
          <dgm:resizeHandles val="exact"/>
        </dgm:presLayoutVars>
      </dgm:prSet>
      <dgm:spPr/>
    </dgm:pt>
    <dgm:pt modelId="{3088C0C2-451B-4249-8FED-3BEE9622C6B1}" type="pres">
      <dgm:prSet presAssocID="{94C8862A-18A7-43ED-B24E-75DC4627B7BF}" presName="node" presStyleLbl="node1" presStyleIdx="0" presStyleCnt="5">
        <dgm:presLayoutVars>
          <dgm:bulletEnabled val="1"/>
        </dgm:presLayoutVars>
      </dgm:prSet>
      <dgm:spPr/>
    </dgm:pt>
    <dgm:pt modelId="{D74DC17C-5539-44A1-B235-460D7EBF3C08}" type="pres">
      <dgm:prSet presAssocID="{17FBDF35-4CD8-446D-9A90-2CFB19F618A3}" presName="sibTrans" presStyleLbl="sibTrans2D1" presStyleIdx="0" presStyleCnt="4"/>
      <dgm:spPr/>
    </dgm:pt>
    <dgm:pt modelId="{457D9635-A6F1-4460-BA1B-FF7AAE7C0635}" type="pres">
      <dgm:prSet presAssocID="{17FBDF35-4CD8-446D-9A90-2CFB19F618A3}" presName="connectorText" presStyleLbl="sibTrans2D1" presStyleIdx="0" presStyleCnt="4"/>
      <dgm:spPr/>
    </dgm:pt>
    <dgm:pt modelId="{C0A83818-DA43-4CB2-AEC6-377FFE09C7B4}" type="pres">
      <dgm:prSet presAssocID="{D0683FEE-78DC-4AC0-94FF-63BF7E428E5F}" presName="node" presStyleLbl="node1" presStyleIdx="1" presStyleCnt="5">
        <dgm:presLayoutVars>
          <dgm:bulletEnabled val="1"/>
        </dgm:presLayoutVars>
      </dgm:prSet>
      <dgm:spPr/>
    </dgm:pt>
    <dgm:pt modelId="{6E272F70-2D2F-49D8-A78F-2BCED978884D}" type="pres">
      <dgm:prSet presAssocID="{7283F4FD-6E6C-4E47-86BF-DAE2E21CA152}" presName="sibTrans" presStyleLbl="sibTrans2D1" presStyleIdx="1" presStyleCnt="4"/>
      <dgm:spPr/>
    </dgm:pt>
    <dgm:pt modelId="{69CA6228-211B-4CED-8E4F-5B71B55FA0A2}" type="pres">
      <dgm:prSet presAssocID="{7283F4FD-6E6C-4E47-86BF-DAE2E21CA152}" presName="connectorText" presStyleLbl="sibTrans2D1" presStyleIdx="1" presStyleCnt="4"/>
      <dgm:spPr/>
    </dgm:pt>
    <dgm:pt modelId="{E329B847-4AE7-48B0-A1AB-8CF2A37E32B3}" type="pres">
      <dgm:prSet presAssocID="{11E07183-1FA5-4971-B821-13E6B9CE2DA8}" presName="node" presStyleLbl="node1" presStyleIdx="2" presStyleCnt="5">
        <dgm:presLayoutVars>
          <dgm:bulletEnabled val="1"/>
        </dgm:presLayoutVars>
      </dgm:prSet>
      <dgm:spPr/>
    </dgm:pt>
    <dgm:pt modelId="{E9E1EFBB-579B-40D9-89F1-754722382745}" type="pres">
      <dgm:prSet presAssocID="{126422A2-E2F2-4318-93A3-73192707CBB4}" presName="sibTrans" presStyleLbl="sibTrans2D1" presStyleIdx="2" presStyleCnt="4"/>
      <dgm:spPr/>
    </dgm:pt>
    <dgm:pt modelId="{36E806B3-B987-4F91-B971-AAF43FB69EB9}" type="pres">
      <dgm:prSet presAssocID="{126422A2-E2F2-4318-93A3-73192707CBB4}" presName="connectorText" presStyleLbl="sibTrans2D1" presStyleIdx="2" presStyleCnt="4"/>
      <dgm:spPr/>
    </dgm:pt>
    <dgm:pt modelId="{A7AAE39D-B9DE-4F73-BEC8-7A3399084075}" type="pres">
      <dgm:prSet presAssocID="{33C53C64-870A-4267-AB7D-03E0146D033E}" presName="node" presStyleLbl="node1" presStyleIdx="3" presStyleCnt="5" custScaleX="101248">
        <dgm:presLayoutVars>
          <dgm:bulletEnabled val="1"/>
        </dgm:presLayoutVars>
      </dgm:prSet>
      <dgm:spPr/>
    </dgm:pt>
    <dgm:pt modelId="{5067F9B4-9D6F-4B95-B8DD-2BC1A628C6AE}" type="pres">
      <dgm:prSet presAssocID="{471E3822-3EE3-49A2-B42A-193CF152EF5E}" presName="sibTrans" presStyleLbl="sibTrans2D1" presStyleIdx="3" presStyleCnt="4"/>
      <dgm:spPr/>
    </dgm:pt>
    <dgm:pt modelId="{892F9DF7-CB34-48C8-B392-205AE8E1E399}" type="pres">
      <dgm:prSet presAssocID="{471E3822-3EE3-49A2-B42A-193CF152EF5E}" presName="connectorText" presStyleLbl="sibTrans2D1" presStyleIdx="3" presStyleCnt="4"/>
      <dgm:spPr/>
    </dgm:pt>
    <dgm:pt modelId="{3F94C52F-F32F-4D82-952D-FC43074C5A91}" type="pres">
      <dgm:prSet presAssocID="{B61EE4D0-4B38-4F64-BD09-3743EDA18C9C}" presName="node" presStyleLbl="node1" presStyleIdx="4" presStyleCnt="5">
        <dgm:presLayoutVars>
          <dgm:bulletEnabled val="1"/>
        </dgm:presLayoutVars>
      </dgm:prSet>
      <dgm:spPr/>
    </dgm:pt>
  </dgm:ptLst>
  <dgm:cxnLst>
    <dgm:cxn modelId="{7E111F0E-FDB4-45E3-9692-E4C7FB0905BB}" type="presOf" srcId="{94C8862A-18A7-43ED-B24E-75DC4627B7BF}" destId="{3088C0C2-451B-4249-8FED-3BEE9622C6B1}" srcOrd="0" destOrd="0" presId="urn:microsoft.com/office/officeart/2005/8/layout/process1"/>
    <dgm:cxn modelId="{45456C1E-779A-4509-95BF-C5C3CA2E1489}" type="presOf" srcId="{471E3822-3EE3-49A2-B42A-193CF152EF5E}" destId="{892F9DF7-CB34-48C8-B392-205AE8E1E399}" srcOrd="1" destOrd="0" presId="urn:microsoft.com/office/officeart/2005/8/layout/process1"/>
    <dgm:cxn modelId="{03034635-F1D2-48E1-9B68-DF872FB19BC0}" type="presOf" srcId="{17FBDF35-4CD8-446D-9A90-2CFB19F618A3}" destId="{D74DC17C-5539-44A1-B235-460D7EBF3C08}" srcOrd="0" destOrd="0" presId="urn:microsoft.com/office/officeart/2005/8/layout/process1"/>
    <dgm:cxn modelId="{E6F0605D-2499-405C-B80E-FC2BC6584FB6}" srcId="{C3872077-1D41-4868-9CB8-D9A784D08B12}" destId="{33C53C64-870A-4267-AB7D-03E0146D033E}" srcOrd="3" destOrd="0" parTransId="{AB975E22-11E6-495C-A7EF-7C8022A6E65D}" sibTransId="{471E3822-3EE3-49A2-B42A-193CF152EF5E}"/>
    <dgm:cxn modelId="{E5F8C85D-C389-4C1D-91F6-988CECAA2727}" type="presOf" srcId="{33C53C64-870A-4267-AB7D-03E0146D033E}" destId="{A7AAE39D-B9DE-4F73-BEC8-7A3399084075}" srcOrd="0" destOrd="0" presId="urn:microsoft.com/office/officeart/2005/8/layout/process1"/>
    <dgm:cxn modelId="{81618571-7237-4CB4-9621-55BA1DCF037E}" type="presOf" srcId="{7283F4FD-6E6C-4E47-86BF-DAE2E21CA152}" destId="{69CA6228-211B-4CED-8E4F-5B71B55FA0A2}" srcOrd="1" destOrd="0" presId="urn:microsoft.com/office/officeart/2005/8/layout/process1"/>
    <dgm:cxn modelId="{CC09958B-50AE-4DED-BC3F-E36493DFBA74}" type="presOf" srcId="{126422A2-E2F2-4318-93A3-73192707CBB4}" destId="{36E806B3-B987-4F91-B971-AAF43FB69EB9}" srcOrd="1" destOrd="0" presId="urn:microsoft.com/office/officeart/2005/8/layout/process1"/>
    <dgm:cxn modelId="{029E6C8F-4E6E-4750-A9C7-2A7AAEEDC3F0}" type="presOf" srcId="{B61EE4D0-4B38-4F64-BD09-3743EDA18C9C}" destId="{3F94C52F-F32F-4D82-952D-FC43074C5A91}" srcOrd="0" destOrd="0" presId="urn:microsoft.com/office/officeart/2005/8/layout/process1"/>
    <dgm:cxn modelId="{BC745E91-2E78-4F25-89A1-3DA2CF1DE774}" srcId="{C3872077-1D41-4868-9CB8-D9A784D08B12}" destId="{B61EE4D0-4B38-4F64-BD09-3743EDA18C9C}" srcOrd="4" destOrd="0" parTransId="{F6F2B238-EAC4-4128-9660-F7567FFA6587}" sibTransId="{2667DFC1-2931-4FC5-BA8C-EAF9062E185F}"/>
    <dgm:cxn modelId="{BD8A2C96-7DD6-45E0-A458-78E0674BB684}" type="presOf" srcId="{C3872077-1D41-4868-9CB8-D9A784D08B12}" destId="{082BCE0D-72B3-4465-AD1E-7A6E568BA792}" srcOrd="0" destOrd="0" presId="urn:microsoft.com/office/officeart/2005/8/layout/process1"/>
    <dgm:cxn modelId="{B407ACB4-9CC4-4F5D-B573-A89AB6F43CBF}" type="presOf" srcId="{126422A2-E2F2-4318-93A3-73192707CBB4}" destId="{E9E1EFBB-579B-40D9-89F1-754722382745}" srcOrd="0" destOrd="0" presId="urn:microsoft.com/office/officeart/2005/8/layout/process1"/>
    <dgm:cxn modelId="{2C14FAB4-E353-477B-B836-96F2C1CD3F7A}" type="presOf" srcId="{471E3822-3EE3-49A2-B42A-193CF152EF5E}" destId="{5067F9B4-9D6F-4B95-B8DD-2BC1A628C6AE}" srcOrd="0" destOrd="0" presId="urn:microsoft.com/office/officeart/2005/8/layout/process1"/>
    <dgm:cxn modelId="{58E985B6-AB1C-48DA-97E2-9B1E717C468E}" srcId="{C3872077-1D41-4868-9CB8-D9A784D08B12}" destId="{11E07183-1FA5-4971-B821-13E6B9CE2DA8}" srcOrd="2" destOrd="0" parTransId="{20449B79-8F36-4662-9B42-87192AA98A80}" sibTransId="{126422A2-E2F2-4318-93A3-73192707CBB4}"/>
    <dgm:cxn modelId="{DCAB86C0-DB9C-434B-BCB1-532034A97B63}" srcId="{C3872077-1D41-4868-9CB8-D9A784D08B12}" destId="{D0683FEE-78DC-4AC0-94FF-63BF7E428E5F}" srcOrd="1" destOrd="0" parTransId="{660A2163-66F4-4940-92B6-104CB57D888F}" sibTransId="{7283F4FD-6E6C-4E47-86BF-DAE2E21CA152}"/>
    <dgm:cxn modelId="{29257AE2-4384-43B8-B34E-FB37A8929FB5}" type="presOf" srcId="{11E07183-1FA5-4971-B821-13E6B9CE2DA8}" destId="{E329B847-4AE7-48B0-A1AB-8CF2A37E32B3}" srcOrd="0" destOrd="0" presId="urn:microsoft.com/office/officeart/2005/8/layout/process1"/>
    <dgm:cxn modelId="{CE780AE4-40B7-4FD9-AF6E-AC81C2DDA72A}" srcId="{C3872077-1D41-4868-9CB8-D9A784D08B12}" destId="{94C8862A-18A7-43ED-B24E-75DC4627B7BF}" srcOrd="0" destOrd="0" parTransId="{74574C6B-EB2B-4447-8E54-7959488FDE48}" sibTransId="{17FBDF35-4CD8-446D-9A90-2CFB19F618A3}"/>
    <dgm:cxn modelId="{AC0EF3F2-1782-4679-B347-CFD01EA5A274}" type="presOf" srcId="{D0683FEE-78DC-4AC0-94FF-63BF7E428E5F}" destId="{C0A83818-DA43-4CB2-AEC6-377FFE09C7B4}" srcOrd="0" destOrd="0" presId="urn:microsoft.com/office/officeart/2005/8/layout/process1"/>
    <dgm:cxn modelId="{63E5C7F9-D25F-4E0D-9E9E-70F7E7055491}" type="presOf" srcId="{7283F4FD-6E6C-4E47-86BF-DAE2E21CA152}" destId="{6E272F70-2D2F-49D8-A78F-2BCED978884D}" srcOrd="0" destOrd="0" presId="urn:microsoft.com/office/officeart/2005/8/layout/process1"/>
    <dgm:cxn modelId="{5334E9F9-E66F-4ABC-82FA-7263D245B9E5}" type="presOf" srcId="{17FBDF35-4CD8-446D-9A90-2CFB19F618A3}" destId="{457D9635-A6F1-4460-BA1B-FF7AAE7C0635}" srcOrd="1" destOrd="0" presId="urn:microsoft.com/office/officeart/2005/8/layout/process1"/>
    <dgm:cxn modelId="{8B1AB10B-F539-41A4-A3D0-ECDE83F644F1}" type="presParOf" srcId="{082BCE0D-72B3-4465-AD1E-7A6E568BA792}" destId="{3088C0C2-451B-4249-8FED-3BEE9622C6B1}" srcOrd="0" destOrd="0" presId="urn:microsoft.com/office/officeart/2005/8/layout/process1"/>
    <dgm:cxn modelId="{AC3A6D6B-843F-43D0-A2C2-067C834881E0}" type="presParOf" srcId="{082BCE0D-72B3-4465-AD1E-7A6E568BA792}" destId="{D74DC17C-5539-44A1-B235-460D7EBF3C08}" srcOrd="1" destOrd="0" presId="urn:microsoft.com/office/officeart/2005/8/layout/process1"/>
    <dgm:cxn modelId="{6E486E7A-1482-479A-883B-CA9E721750D8}" type="presParOf" srcId="{D74DC17C-5539-44A1-B235-460D7EBF3C08}" destId="{457D9635-A6F1-4460-BA1B-FF7AAE7C0635}" srcOrd="0" destOrd="0" presId="urn:microsoft.com/office/officeart/2005/8/layout/process1"/>
    <dgm:cxn modelId="{D5E56866-C3C6-46CB-8931-19E749CDCA9B}" type="presParOf" srcId="{082BCE0D-72B3-4465-AD1E-7A6E568BA792}" destId="{C0A83818-DA43-4CB2-AEC6-377FFE09C7B4}" srcOrd="2" destOrd="0" presId="urn:microsoft.com/office/officeart/2005/8/layout/process1"/>
    <dgm:cxn modelId="{F3EB5567-C50A-405B-92F8-02FE1ECE1532}" type="presParOf" srcId="{082BCE0D-72B3-4465-AD1E-7A6E568BA792}" destId="{6E272F70-2D2F-49D8-A78F-2BCED978884D}" srcOrd="3" destOrd="0" presId="urn:microsoft.com/office/officeart/2005/8/layout/process1"/>
    <dgm:cxn modelId="{FB822CCF-9E1E-41B6-AE21-967887F17FE1}" type="presParOf" srcId="{6E272F70-2D2F-49D8-A78F-2BCED978884D}" destId="{69CA6228-211B-4CED-8E4F-5B71B55FA0A2}" srcOrd="0" destOrd="0" presId="urn:microsoft.com/office/officeart/2005/8/layout/process1"/>
    <dgm:cxn modelId="{11408F50-B786-4232-8454-F545D47C185C}" type="presParOf" srcId="{082BCE0D-72B3-4465-AD1E-7A6E568BA792}" destId="{E329B847-4AE7-48B0-A1AB-8CF2A37E32B3}" srcOrd="4" destOrd="0" presId="urn:microsoft.com/office/officeart/2005/8/layout/process1"/>
    <dgm:cxn modelId="{7AF19876-310C-4902-83D1-7C7DABB8341A}" type="presParOf" srcId="{082BCE0D-72B3-4465-AD1E-7A6E568BA792}" destId="{E9E1EFBB-579B-40D9-89F1-754722382745}" srcOrd="5" destOrd="0" presId="urn:microsoft.com/office/officeart/2005/8/layout/process1"/>
    <dgm:cxn modelId="{24E99426-0CBC-413C-B107-1EBAD258CD91}" type="presParOf" srcId="{E9E1EFBB-579B-40D9-89F1-754722382745}" destId="{36E806B3-B987-4F91-B971-AAF43FB69EB9}" srcOrd="0" destOrd="0" presId="urn:microsoft.com/office/officeart/2005/8/layout/process1"/>
    <dgm:cxn modelId="{77F60C71-E4F7-45F8-B80B-B2E09D55156A}" type="presParOf" srcId="{082BCE0D-72B3-4465-AD1E-7A6E568BA792}" destId="{A7AAE39D-B9DE-4F73-BEC8-7A3399084075}" srcOrd="6" destOrd="0" presId="urn:microsoft.com/office/officeart/2005/8/layout/process1"/>
    <dgm:cxn modelId="{544D6B58-1C93-4882-81D3-4865D7CA64D4}" type="presParOf" srcId="{082BCE0D-72B3-4465-AD1E-7A6E568BA792}" destId="{5067F9B4-9D6F-4B95-B8DD-2BC1A628C6AE}" srcOrd="7" destOrd="0" presId="urn:microsoft.com/office/officeart/2005/8/layout/process1"/>
    <dgm:cxn modelId="{FF6393A6-E4DA-404A-B783-07EB3D24894C}" type="presParOf" srcId="{5067F9B4-9D6F-4B95-B8DD-2BC1A628C6AE}" destId="{892F9DF7-CB34-48C8-B392-205AE8E1E399}" srcOrd="0" destOrd="0" presId="urn:microsoft.com/office/officeart/2005/8/layout/process1"/>
    <dgm:cxn modelId="{928F0797-23C2-4008-B301-F609D00B548F}" type="presParOf" srcId="{082BCE0D-72B3-4465-AD1E-7A6E568BA792}" destId="{3F94C52F-F32F-4D82-952D-FC43074C5A91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872077-1D41-4868-9CB8-D9A784D08B1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C8862A-18A7-43ED-B24E-75DC4627B7BF}">
      <dgm:prSet phldrT="[Text]"/>
      <dgm:spPr/>
      <dgm:t>
        <a:bodyPr/>
        <a:lstStyle/>
        <a:p>
          <a:r>
            <a:rPr lang="en-US" dirty="0"/>
            <a:t>Rivers</a:t>
          </a:r>
        </a:p>
      </dgm:t>
    </dgm:pt>
    <dgm:pt modelId="{74574C6B-EB2B-4447-8E54-7959488FDE48}" type="parTrans" cxnId="{CE780AE4-40B7-4FD9-AF6E-AC81C2DDA72A}">
      <dgm:prSet/>
      <dgm:spPr/>
      <dgm:t>
        <a:bodyPr/>
        <a:lstStyle/>
        <a:p>
          <a:endParaRPr lang="en-US"/>
        </a:p>
      </dgm:t>
    </dgm:pt>
    <dgm:pt modelId="{17FBDF35-4CD8-446D-9A90-2CFB19F618A3}" type="sibTrans" cxnId="{CE780AE4-40B7-4FD9-AF6E-AC81C2DDA72A}">
      <dgm:prSet/>
      <dgm:spPr/>
      <dgm:t>
        <a:bodyPr/>
        <a:lstStyle/>
        <a:p>
          <a:endParaRPr lang="en-US"/>
        </a:p>
      </dgm:t>
    </dgm:pt>
    <dgm:pt modelId="{D0683FEE-78DC-4AC0-94FF-63BF7E428E5F}">
      <dgm:prSet phldrT="[Text]"/>
      <dgm:spPr/>
      <dgm:t>
        <a:bodyPr/>
        <a:lstStyle/>
        <a:p>
          <a:r>
            <a:rPr lang="en-US" dirty="0"/>
            <a:t>Clip to Study Area</a:t>
          </a:r>
        </a:p>
      </dgm:t>
    </dgm:pt>
    <dgm:pt modelId="{660A2163-66F4-4940-92B6-104CB57D888F}" type="parTrans" cxnId="{DCAB86C0-DB9C-434B-BCB1-532034A97B63}">
      <dgm:prSet/>
      <dgm:spPr/>
      <dgm:t>
        <a:bodyPr/>
        <a:lstStyle/>
        <a:p>
          <a:endParaRPr lang="en-US"/>
        </a:p>
      </dgm:t>
    </dgm:pt>
    <dgm:pt modelId="{7283F4FD-6E6C-4E47-86BF-DAE2E21CA152}" type="sibTrans" cxnId="{DCAB86C0-DB9C-434B-BCB1-532034A97B63}">
      <dgm:prSet/>
      <dgm:spPr/>
      <dgm:t>
        <a:bodyPr/>
        <a:lstStyle/>
        <a:p>
          <a:endParaRPr lang="en-US"/>
        </a:p>
      </dgm:t>
    </dgm:pt>
    <dgm:pt modelId="{11E07183-1FA5-4971-B821-13E6B9CE2DA8}">
      <dgm:prSet phldrT="[Text]"/>
      <dgm:spPr/>
      <dgm:t>
        <a:bodyPr/>
        <a:lstStyle/>
        <a:p>
          <a:r>
            <a:rPr lang="en-US" dirty="0"/>
            <a:t>Buffers</a:t>
          </a:r>
        </a:p>
      </dgm:t>
    </dgm:pt>
    <dgm:pt modelId="{20449B79-8F36-4662-9B42-87192AA98A80}" type="parTrans" cxnId="{58E985B6-AB1C-48DA-97E2-9B1E717C468E}">
      <dgm:prSet/>
      <dgm:spPr/>
      <dgm:t>
        <a:bodyPr/>
        <a:lstStyle/>
        <a:p>
          <a:endParaRPr lang="en-US"/>
        </a:p>
      </dgm:t>
    </dgm:pt>
    <dgm:pt modelId="{126422A2-E2F2-4318-93A3-73192707CBB4}" type="sibTrans" cxnId="{58E985B6-AB1C-48DA-97E2-9B1E717C468E}">
      <dgm:prSet/>
      <dgm:spPr/>
      <dgm:t>
        <a:bodyPr/>
        <a:lstStyle/>
        <a:p>
          <a:endParaRPr lang="en-US"/>
        </a:p>
      </dgm:t>
    </dgm:pt>
    <dgm:pt modelId="{33C53C64-870A-4267-AB7D-03E0146D033E}">
      <dgm:prSet/>
      <dgm:spPr/>
      <dgm:t>
        <a:bodyPr/>
        <a:lstStyle/>
        <a:p>
          <a:r>
            <a:rPr lang="en-US" dirty="0"/>
            <a:t>Polygon to Raster</a:t>
          </a:r>
        </a:p>
      </dgm:t>
    </dgm:pt>
    <dgm:pt modelId="{AB975E22-11E6-495C-A7EF-7C8022A6E65D}" type="parTrans" cxnId="{E6F0605D-2499-405C-B80E-FC2BC6584FB6}">
      <dgm:prSet/>
      <dgm:spPr/>
      <dgm:t>
        <a:bodyPr/>
        <a:lstStyle/>
        <a:p>
          <a:endParaRPr lang="en-US"/>
        </a:p>
      </dgm:t>
    </dgm:pt>
    <dgm:pt modelId="{471E3822-3EE3-49A2-B42A-193CF152EF5E}" type="sibTrans" cxnId="{E6F0605D-2499-405C-B80E-FC2BC6584FB6}">
      <dgm:prSet/>
      <dgm:spPr/>
      <dgm:t>
        <a:bodyPr/>
        <a:lstStyle/>
        <a:p>
          <a:endParaRPr lang="en-US"/>
        </a:p>
      </dgm:t>
    </dgm:pt>
    <dgm:pt modelId="{082BCE0D-72B3-4465-AD1E-7A6E568BA792}" type="pres">
      <dgm:prSet presAssocID="{C3872077-1D41-4868-9CB8-D9A784D08B12}" presName="Name0" presStyleCnt="0">
        <dgm:presLayoutVars>
          <dgm:dir/>
          <dgm:resizeHandles val="exact"/>
        </dgm:presLayoutVars>
      </dgm:prSet>
      <dgm:spPr/>
    </dgm:pt>
    <dgm:pt modelId="{3088C0C2-451B-4249-8FED-3BEE9622C6B1}" type="pres">
      <dgm:prSet presAssocID="{94C8862A-18A7-43ED-B24E-75DC4627B7BF}" presName="node" presStyleLbl="node1" presStyleIdx="0" presStyleCnt="4">
        <dgm:presLayoutVars>
          <dgm:bulletEnabled val="1"/>
        </dgm:presLayoutVars>
      </dgm:prSet>
      <dgm:spPr/>
    </dgm:pt>
    <dgm:pt modelId="{D74DC17C-5539-44A1-B235-460D7EBF3C08}" type="pres">
      <dgm:prSet presAssocID="{17FBDF35-4CD8-446D-9A90-2CFB19F618A3}" presName="sibTrans" presStyleLbl="sibTrans2D1" presStyleIdx="0" presStyleCnt="3"/>
      <dgm:spPr/>
    </dgm:pt>
    <dgm:pt modelId="{457D9635-A6F1-4460-BA1B-FF7AAE7C0635}" type="pres">
      <dgm:prSet presAssocID="{17FBDF35-4CD8-446D-9A90-2CFB19F618A3}" presName="connectorText" presStyleLbl="sibTrans2D1" presStyleIdx="0" presStyleCnt="3"/>
      <dgm:spPr/>
    </dgm:pt>
    <dgm:pt modelId="{C0A83818-DA43-4CB2-AEC6-377FFE09C7B4}" type="pres">
      <dgm:prSet presAssocID="{D0683FEE-78DC-4AC0-94FF-63BF7E428E5F}" presName="node" presStyleLbl="node1" presStyleIdx="1" presStyleCnt="4">
        <dgm:presLayoutVars>
          <dgm:bulletEnabled val="1"/>
        </dgm:presLayoutVars>
      </dgm:prSet>
      <dgm:spPr/>
    </dgm:pt>
    <dgm:pt modelId="{6E272F70-2D2F-49D8-A78F-2BCED978884D}" type="pres">
      <dgm:prSet presAssocID="{7283F4FD-6E6C-4E47-86BF-DAE2E21CA152}" presName="sibTrans" presStyleLbl="sibTrans2D1" presStyleIdx="1" presStyleCnt="3"/>
      <dgm:spPr/>
    </dgm:pt>
    <dgm:pt modelId="{69CA6228-211B-4CED-8E4F-5B71B55FA0A2}" type="pres">
      <dgm:prSet presAssocID="{7283F4FD-6E6C-4E47-86BF-DAE2E21CA152}" presName="connectorText" presStyleLbl="sibTrans2D1" presStyleIdx="1" presStyleCnt="3"/>
      <dgm:spPr/>
    </dgm:pt>
    <dgm:pt modelId="{E329B847-4AE7-48B0-A1AB-8CF2A37E32B3}" type="pres">
      <dgm:prSet presAssocID="{11E07183-1FA5-4971-B821-13E6B9CE2DA8}" presName="node" presStyleLbl="node1" presStyleIdx="2" presStyleCnt="4">
        <dgm:presLayoutVars>
          <dgm:bulletEnabled val="1"/>
        </dgm:presLayoutVars>
      </dgm:prSet>
      <dgm:spPr/>
    </dgm:pt>
    <dgm:pt modelId="{E9E1EFBB-579B-40D9-89F1-754722382745}" type="pres">
      <dgm:prSet presAssocID="{126422A2-E2F2-4318-93A3-73192707CBB4}" presName="sibTrans" presStyleLbl="sibTrans2D1" presStyleIdx="2" presStyleCnt="3"/>
      <dgm:spPr/>
    </dgm:pt>
    <dgm:pt modelId="{36E806B3-B987-4F91-B971-AAF43FB69EB9}" type="pres">
      <dgm:prSet presAssocID="{126422A2-E2F2-4318-93A3-73192707CBB4}" presName="connectorText" presStyleLbl="sibTrans2D1" presStyleIdx="2" presStyleCnt="3"/>
      <dgm:spPr/>
    </dgm:pt>
    <dgm:pt modelId="{A7AAE39D-B9DE-4F73-BEC8-7A3399084075}" type="pres">
      <dgm:prSet presAssocID="{33C53C64-870A-4267-AB7D-03E0146D033E}" presName="node" presStyleLbl="node1" presStyleIdx="3" presStyleCnt="4" custScaleX="101248">
        <dgm:presLayoutVars>
          <dgm:bulletEnabled val="1"/>
        </dgm:presLayoutVars>
      </dgm:prSet>
      <dgm:spPr/>
    </dgm:pt>
  </dgm:ptLst>
  <dgm:cxnLst>
    <dgm:cxn modelId="{7E111F0E-FDB4-45E3-9692-E4C7FB0905BB}" type="presOf" srcId="{94C8862A-18A7-43ED-B24E-75DC4627B7BF}" destId="{3088C0C2-451B-4249-8FED-3BEE9622C6B1}" srcOrd="0" destOrd="0" presId="urn:microsoft.com/office/officeart/2005/8/layout/process1"/>
    <dgm:cxn modelId="{03034635-F1D2-48E1-9B68-DF872FB19BC0}" type="presOf" srcId="{17FBDF35-4CD8-446D-9A90-2CFB19F618A3}" destId="{D74DC17C-5539-44A1-B235-460D7EBF3C08}" srcOrd="0" destOrd="0" presId="urn:microsoft.com/office/officeart/2005/8/layout/process1"/>
    <dgm:cxn modelId="{E6F0605D-2499-405C-B80E-FC2BC6584FB6}" srcId="{C3872077-1D41-4868-9CB8-D9A784D08B12}" destId="{33C53C64-870A-4267-AB7D-03E0146D033E}" srcOrd="3" destOrd="0" parTransId="{AB975E22-11E6-495C-A7EF-7C8022A6E65D}" sibTransId="{471E3822-3EE3-49A2-B42A-193CF152EF5E}"/>
    <dgm:cxn modelId="{E5F8C85D-C389-4C1D-91F6-988CECAA2727}" type="presOf" srcId="{33C53C64-870A-4267-AB7D-03E0146D033E}" destId="{A7AAE39D-B9DE-4F73-BEC8-7A3399084075}" srcOrd="0" destOrd="0" presId="urn:microsoft.com/office/officeart/2005/8/layout/process1"/>
    <dgm:cxn modelId="{81618571-7237-4CB4-9621-55BA1DCF037E}" type="presOf" srcId="{7283F4FD-6E6C-4E47-86BF-DAE2E21CA152}" destId="{69CA6228-211B-4CED-8E4F-5B71B55FA0A2}" srcOrd="1" destOrd="0" presId="urn:microsoft.com/office/officeart/2005/8/layout/process1"/>
    <dgm:cxn modelId="{CC09958B-50AE-4DED-BC3F-E36493DFBA74}" type="presOf" srcId="{126422A2-E2F2-4318-93A3-73192707CBB4}" destId="{36E806B3-B987-4F91-B971-AAF43FB69EB9}" srcOrd="1" destOrd="0" presId="urn:microsoft.com/office/officeart/2005/8/layout/process1"/>
    <dgm:cxn modelId="{BD8A2C96-7DD6-45E0-A458-78E0674BB684}" type="presOf" srcId="{C3872077-1D41-4868-9CB8-D9A784D08B12}" destId="{082BCE0D-72B3-4465-AD1E-7A6E568BA792}" srcOrd="0" destOrd="0" presId="urn:microsoft.com/office/officeart/2005/8/layout/process1"/>
    <dgm:cxn modelId="{B407ACB4-9CC4-4F5D-B573-A89AB6F43CBF}" type="presOf" srcId="{126422A2-E2F2-4318-93A3-73192707CBB4}" destId="{E9E1EFBB-579B-40D9-89F1-754722382745}" srcOrd="0" destOrd="0" presId="urn:microsoft.com/office/officeart/2005/8/layout/process1"/>
    <dgm:cxn modelId="{58E985B6-AB1C-48DA-97E2-9B1E717C468E}" srcId="{C3872077-1D41-4868-9CB8-D9A784D08B12}" destId="{11E07183-1FA5-4971-B821-13E6B9CE2DA8}" srcOrd="2" destOrd="0" parTransId="{20449B79-8F36-4662-9B42-87192AA98A80}" sibTransId="{126422A2-E2F2-4318-93A3-73192707CBB4}"/>
    <dgm:cxn modelId="{DCAB86C0-DB9C-434B-BCB1-532034A97B63}" srcId="{C3872077-1D41-4868-9CB8-D9A784D08B12}" destId="{D0683FEE-78DC-4AC0-94FF-63BF7E428E5F}" srcOrd="1" destOrd="0" parTransId="{660A2163-66F4-4940-92B6-104CB57D888F}" sibTransId="{7283F4FD-6E6C-4E47-86BF-DAE2E21CA152}"/>
    <dgm:cxn modelId="{29257AE2-4384-43B8-B34E-FB37A8929FB5}" type="presOf" srcId="{11E07183-1FA5-4971-B821-13E6B9CE2DA8}" destId="{E329B847-4AE7-48B0-A1AB-8CF2A37E32B3}" srcOrd="0" destOrd="0" presId="urn:microsoft.com/office/officeart/2005/8/layout/process1"/>
    <dgm:cxn modelId="{CE780AE4-40B7-4FD9-AF6E-AC81C2DDA72A}" srcId="{C3872077-1D41-4868-9CB8-D9A784D08B12}" destId="{94C8862A-18A7-43ED-B24E-75DC4627B7BF}" srcOrd="0" destOrd="0" parTransId="{74574C6B-EB2B-4447-8E54-7959488FDE48}" sibTransId="{17FBDF35-4CD8-446D-9A90-2CFB19F618A3}"/>
    <dgm:cxn modelId="{AC0EF3F2-1782-4679-B347-CFD01EA5A274}" type="presOf" srcId="{D0683FEE-78DC-4AC0-94FF-63BF7E428E5F}" destId="{C0A83818-DA43-4CB2-AEC6-377FFE09C7B4}" srcOrd="0" destOrd="0" presId="urn:microsoft.com/office/officeart/2005/8/layout/process1"/>
    <dgm:cxn modelId="{63E5C7F9-D25F-4E0D-9E9E-70F7E7055491}" type="presOf" srcId="{7283F4FD-6E6C-4E47-86BF-DAE2E21CA152}" destId="{6E272F70-2D2F-49D8-A78F-2BCED978884D}" srcOrd="0" destOrd="0" presId="urn:microsoft.com/office/officeart/2005/8/layout/process1"/>
    <dgm:cxn modelId="{5334E9F9-E66F-4ABC-82FA-7263D245B9E5}" type="presOf" srcId="{17FBDF35-4CD8-446D-9A90-2CFB19F618A3}" destId="{457D9635-A6F1-4460-BA1B-FF7AAE7C0635}" srcOrd="1" destOrd="0" presId="urn:microsoft.com/office/officeart/2005/8/layout/process1"/>
    <dgm:cxn modelId="{8B1AB10B-F539-41A4-A3D0-ECDE83F644F1}" type="presParOf" srcId="{082BCE0D-72B3-4465-AD1E-7A6E568BA792}" destId="{3088C0C2-451B-4249-8FED-3BEE9622C6B1}" srcOrd="0" destOrd="0" presId="urn:microsoft.com/office/officeart/2005/8/layout/process1"/>
    <dgm:cxn modelId="{AC3A6D6B-843F-43D0-A2C2-067C834881E0}" type="presParOf" srcId="{082BCE0D-72B3-4465-AD1E-7A6E568BA792}" destId="{D74DC17C-5539-44A1-B235-460D7EBF3C08}" srcOrd="1" destOrd="0" presId="urn:microsoft.com/office/officeart/2005/8/layout/process1"/>
    <dgm:cxn modelId="{6E486E7A-1482-479A-883B-CA9E721750D8}" type="presParOf" srcId="{D74DC17C-5539-44A1-B235-460D7EBF3C08}" destId="{457D9635-A6F1-4460-BA1B-FF7AAE7C0635}" srcOrd="0" destOrd="0" presId="urn:microsoft.com/office/officeart/2005/8/layout/process1"/>
    <dgm:cxn modelId="{D5E56866-C3C6-46CB-8931-19E749CDCA9B}" type="presParOf" srcId="{082BCE0D-72B3-4465-AD1E-7A6E568BA792}" destId="{C0A83818-DA43-4CB2-AEC6-377FFE09C7B4}" srcOrd="2" destOrd="0" presId="urn:microsoft.com/office/officeart/2005/8/layout/process1"/>
    <dgm:cxn modelId="{F3EB5567-C50A-405B-92F8-02FE1ECE1532}" type="presParOf" srcId="{082BCE0D-72B3-4465-AD1E-7A6E568BA792}" destId="{6E272F70-2D2F-49D8-A78F-2BCED978884D}" srcOrd="3" destOrd="0" presId="urn:microsoft.com/office/officeart/2005/8/layout/process1"/>
    <dgm:cxn modelId="{FB822CCF-9E1E-41B6-AE21-967887F17FE1}" type="presParOf" srcId="{6E272F70-2D2F-49D8-A78F-2BCED978884D}" destId="{69CA6228-211B-4CED-8E4F-5B71B55FA0A2}" srcOrd="0" destOrd="0" presId="urn:microsoft.com/office/officeart/2005/8/layout/process1"/>
    <dgm:cxn modelId="{11408F50-B786-4232-8454-F545D47C185C}" type="presParOf" srcId="{082BCE0D-72B3-4465-AD1E-7A6E568BA792}" destId="{E329B847-4AE7-48B0-A1AB-8CF2A37E32B3}" srcOrd="4" destOrd="0" presId="urn:microsoft.com/office/officeart/2005/8/layout/process1"/>
    <dgm:cxn modelId="{7AF19876-310C-4902-83D1-7C7DABB8341A}" type="presParOf" srcId="{082BCE0D-72B3-4465-AD1E-7A6E568BA792}" destId="{E9E1EFBB-579B-40D9-89F1-754722382745}" srcOrd="5" destOrd="0" presId="urn:microsoft.com/office/officeart/2005/8/layout/process1"/>
    <dgm:cxn modelId="{24E99426-0CBC-413C-B107-1EBAD258CD91}" type="presParOf" srcId="{E9E1EFBB-579B-40D9-89F1-754722382745}" destId="{36E806B3-B987-4F91-B971-AAF43FB69EB9}" srcOrd="0" destOrd="0" presId="urn:microsoft.com/office/officeart/2005/8/layout/process1"/>
    <dgm:cxn modelId="{77F60C71-E4F7-45F8-B80B-B2E09D55156A}" type="presParOf" srcId="{082BCE0D-72B3-4465-AD1E-7A6E568BA792}" destId="{A7AAE39D-B9DE-4F73-BEC8-7A339908407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C3AB4-9026-4066-93C8-319814AAABB3}">
      <dsp:nvSpPr>
        <dsp:cNvPr id="0" name=""/>
        <dsp:cNvSpPr/>
      </dsp:nvSpPr>
      <dsp:spPr>
        <a:xfrm>
          <a:off x="3680512" y="769878"/>
          <a:ext cx="5932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3214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61524" y="812479"/>
        <a:ext cx="31190" cy="6238"/>
      </dsp:txXfrm>
    </dsp:sp>
    <dsp:sp modelId="{BA27D618-EFE4-4113-881A-1712D3CB956E}">
      <dsp:nvSpPr>
        <dsp:cNvPr id="0" name=""/>
        <dsp:cNvSpPr/>
      </dsp:nvSpPr>
      <dsp:spPr>
        <a:xfrm>
          <a:off x="970074" y="1927"/>
          <a:ext cx="2712237" cy="162734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50800" cap="rnd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Introduction</a:t>
          </a:r>
        </a:p>
      </dsp:txBody>
      <dsp:txXfrm>
        <a:off x="970074" y="1927"/>
        <a:ext cx="2712237" cy="1627342"/>
      </dsp:txXfrm>
    </dsp:sp>
    <dsp:sp modelId="{877643F1-411F-4BCC-AFAB-0090E5498B0C}">
      <dsp:nvSpPr>
        <dsp:cNvPr id="0" name=""/>
        <dsp:cNvSpPr/>
      </dsp:nvSpPr>
      <dsp:spPr>
        <a:xfrm>
          <a:off x="7016564" y="769878"/>
          <a:ext cx="5932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3214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97576" y="812479"/>
        <a:ext cx="31190" cy="6238"/>
      </dsp:txXfrm>
    </dsp:sp>
    <dsp:sp modelId="{2EA4C8DF-3021-43B3-AACE-75DDDD3C52C7}">
      <dsp:nvSpPr>
        <dsp:cNvPr id="0" name=""/>
        <dsp:cNvSpPr/>
      </dsp:nvSpPr>
      <dsp:spPr>
        <a:xfrm>
          <a:off x="4306127" y="1927"/>
          <a:ext cx="2712237" cy="162734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50800" cap="rnd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Data</a:t>
          </a:r>
        </a:p>
      </dsp:txBody>
      <dsp:txXfrm>
        <a:off x="4306127" y="1927"/>
        <a:ext cx="2712237" cy="1627342"/>
      </dsp:txXfrm>
    </dsp:sp>
    <dsp:sp modelId="{D2E3BA57-260C-4242-895A-71091E191B60}">
      <dsp:nvSpPr>
        <dsp:cNvPr id="0" name=""/>
        <dsp:cNvSpPr/>
      </dsp:nvSpPr>
      <dsp:spPr>
        <a:xfrm>
          <a:off x="2326193" y="1627470"/>
          <a:ext cx="6672105" cy="593214"/>
        </a:xfrm>
        <a:custGeom>
          <a:avLst/>
          <a:gdLst/>
          <a:ahLst/>
          <a:cxnLst/>
          <a:rect l="0" t="0" r="0" b="0"/>
          <a:pathLst>
            <a:path>
              <a:moveTo>
                <a:pt x="6672105" y="0"/>
              </a:moveTo>
              <a:lnTo>
                <a:pt x="6672105" y="313707"/>
              </a:lnTo>
              <a:lnTo>
                <a:pt x="0" y="313707"/>
              </a:lnTo>
              <a:lnTo>
                <a:pt x="0" y="593214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94715" y="1920958"/>
        <a:ext cx="335060" cy="6238"/>
      </dsp:txXfrm>
    </dsp:sp>
    <dsp:sp modelId="{ABA14AD0-31D3-4C0B-919F-E82E74437AFE}">
      <dsp:nvSpPr>
        <dsp:cNvPr id="0" name=""/>
        <dsp:cNvSpPr/>
      </dsp:nvSpPr>
      <dsp:spPr>
        <a:xfrm>
          <a:off x="7642179" y="1927"/>
          <a:ext cx="2712237" cy="162734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50800" cap="rnd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Methodology</a:t>
          </a:r>
        </a:p>
      </dsp:txBody>
      <dsp:txXfrm>
        <a:off x="7642179" y="1927"/>
        <a:ext cx="2712237" cy="1627342"/>
      </dsp:txXfrm>
    </dsp:sp>
    <dsp:sp modelId="{7F79C969-05F2-4764-BBEC-3F338DF32FF4}">
      <dsp:nvSpPr>
        <dsp:cNvPr id="0" name=""/>
        <dsp:cNvSpPr/>
      </dsp:nvSpPr>
      <dsp:spPr>
        <a:xfrm>
          <a:off x="3680512" y="3021036"/>
          <a:ext cx="5932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3214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61524" y="3063637"/>
        <a:ext cx="31190" cy="6238"/>
      </dsp:txXfrm>
    </dsp:sp>
    <dsp:sp modelId="{124F0392-CCBD-4CB9-A9F6-FDAA7100044A}">
      <dsp:nvSpPr>
        <dsp:cNvPr id="0" name=""/>
        <dsp:cNvSpPr/>
      </dsp:nvSpPr>
      <dsp:spPr>
        <a:xfrm>
          <a:off x="970074" y="2253085"/>
          <a:ext cx="2712237" cy="162734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50800" cap="rnd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Results </a:t>
          </a:r>
        </a:p>
      </dsp:txBody>
      <dsp:txXfrm>
        <a:off x="970074" y="2253085"/>
        <a:ext cx="2712237" cy="1627342"/>
      </dsp:txXfrm>
    </dsp:sp>
    <dsp:sp modelId="{9F25E289-BF4D-418E-8DE8-4B603CC3F6BF}">
      <dsp:nvSpPr>
        <dsp:cNvPr id="0" name=""/>
        <dsp:cNvSpPr/>
      </dsp:nvSpPr>
      <dsp:spPr>
        <a:xfrm>
          <a:off x="7016564" y="3021036"/>
          <a:ext cx="5932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3214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97576" y="3063637"/>
        <a:ext cx="31190" cy="6238"/>
      </dsp:txXfrm>
    </dsp:sp>
    <dsp:sp modelId="{D0F308D5-D2D6-415E-8648-A9BC04682CC9}">
      <dsp:nvSpPr>
        <dsp:cNvPr id="0" name=""/>
        <dsp:cNvSpPr/>
      </dsp:nvSpPr>
      <dsp:spPr>
        <a:xfrm>
          <a:off x="4306127" y="2253085"/>
          <a:ext cx="2712237" cy="162734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50800" cap="rnd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Discussion</a:t>
          </a:r>
        </a:p>
      </dsp:txBody>
      <dsp:txXfrm>
        <a:off x="4306127" y="2253085"/>
        <a:ext cx="2712237" cy="1627342"/>
      </dsp:txXfrm>
    </dsp:sp>
    <dsp:sp modelId="{38E4D14E-8DE1-44BA-B748-1C471CFF71C6}">
      <dsp:nvSpPr>
        <dsp:cNvPr id="0" name=""/>
        <dsp:cNvSpPr/>
      </dsp:nvSpPr>
      <dsp:spPr>
        <a:xfrm>
          <a:off x="2326193" y="3878627"/>
          <a:ext cx="6672105" cy="593214"/>
        </a:xfrm>
        <a:custGeom>
          <a:avLst/>
          <a:gdLst/>
          <a:ahLst/>
          <a:cxnLst/>
          <a:rect l="0" t="0" r="0" b="0"/>
          <a:pathLst>
            <a:path>
              <a:moveTo>
                <a:pt x="6672105" y="0"/>
              </a:moveTo>
              <a:lnTo>
                <a:pt x="6672105" y="313707"/>
              </a:lnTo>
              <a:lnTo>
                <a:pt x="0" y="313707"/>
              </a:lnTo>
              <a:lnTo>
                <a:pt x="0" y="593214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94715" y="4172116"/>
        <a:ext cx="335060" cy="6238"/>
      </dsp:txXfrm>
    </dsp:sp>
    <dsp:sp modelId="{0A71AC3C-24C1-48A7-BDD1-2E3B42077DC9}">
      <dsp:nvSpPr>
        <dsp:cNvPr id="0" name=""/>
        <dsp:cNvSpPr/>
      </dsp:nvSpPr>
      <dsp:spPr>
        <a:xfrm>
          <a:off x="7642179" y="2253085"/>
          <a:ext cx="2712237" cy="162734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50800" cap="rnd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Conclusions</a:t>
          </a:r>
        </a:p>
      </dsp:txBody>
      <dsp:txXfrm>
        <a:off x="7642179" y="2253085"/>
        <a:ext cx="2712237" cy="1627342"/>
      </dsp:txXfrm>
    </dsp:sp>
    <dsp:sp modelId="{B5A07B21-98D6-442F-BE4C-8A612DD834C0}">
      <dsp:nvSpPr>
        <dsp:cNvPr id="0" name=""/>
        <dsp:cNvSpPr/>
      </dsp:nvSpPr>
      <dsp:spPr>
        <a:xfrm>
          <a:off x="970074" y="4504242"/>
          <a:ext cx="2712237" cy="162734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50800" cap="rnd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Metadata &amp; References</a:t>
          </a:r>
        </a:p>
      </dsp:txBody>
      <dsp:txXfrm>
        <a:off x="970074" y="4504242"/>
        <a:ext cx="2712237" cy="1627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A8B30-B75B-4061-8EB9-939C27776EF2}">
      <dsp:nvSpPr>
        <dsp:cNvPr id="0" name=""/>
        <dsp:cNvSpPr/>
      </dsp:nvSpPr>
      <dsp:spPr>
        <a:xfrm rot="5400000">
          <a:off x="735975" y="2161400"/>
          <a:ext cx="1143647" cy="13805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2DF29-F0BA-4BF8-8D58-B251302B4319}">
      <dsp:nvSpPr>
        <dsp:cNvPr id="0" name=""/>
        <dsp:cNvSpPr/>
      </dsp:nvSpPr>
      <dsp:spPr>
        <a:xfrm>
          <a:off x="566474" y="1429389"/>
          <a:ext cx="1533921" cy="9203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Start</a:t>
          </a:r>
        </a:p>
      </dsp:txBody>
      <dsp:txXfrm>
        <a:off x="791112" y="1564172"/>
        <a:ext cx="1084645" cy="650787"/>
      </dsp:txXfrm>
    </dsp:sp>
    <dsp:sp modelId="{ACEF0A42-B7D2-493F-BDC7-491A4B8D4D2D}">
      <dsp:nvSpPr>
        <dsp:cNvPr id="0" name=""/>
        <dsp:cNvSpPr/>
      </dsp:nvSpPr>
      <dsp:spPr>
        <a:xfrm rot="5400000">
          <a:off x="711043" y="3275912"/>
          <a:ext cx="1143647" cy="13805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430F0-B24E-423F-A28F-24ED112E35FD}">
      <dsp:nvSpPr>
        <dsp:cNvPr id="0" name=""/>
        <dsp:cNvSpPr/>
      </dsp:nvSpPr>
      <dsp:spPr>
        <a:xfrm>
          <a:off x="2266" y="2579830"/>
          <a:ext cx="2662336" cy="920353"/>
        </a:xfrm>
        <a:prstGeom prst="flowChartInputOutp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WWTP Locations</a:t>
          </a:r>
        </a:p>
      </dsp:txBody>
      <dsp:txXfrm>
        <a:off x="534733" y="2579830"/>
        <a:ext cx="1597402" cy="920353"/>
      </dsp:txXfrm>
    </dsp:sp>
    <dsp:sp modelId="{A17FDA4C-8F11-B544-A961-2DCC89D1ECF2}">
      <dsp:nvSpPr>
        <dsp:cNvPr id="0" name=""/>
        <dsp:cNvSpPr/>
      </dsp:nvSpPr>
      <dsp:spPr>
        <a:xfrm rot="21570920">
          <a:off x="882268" y="3875087"/>
          <a:ext cx="2831010" cy="13805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9CB98-0380-A449-A092-ABA5249F06BC}">
      <dsp:nvSpPr>
        <dsp:cNvPr id="0" name=""/>
        <dsp:cNvSpPr/>
      </dsp:nvSpPr>
      <dsp:spPr>
        <a:xfrm>
          <a:off x="54596" y="3730272"/>
          <a:ext cx="2557676" cy="920353"/>
        </a:xfrm>
        <a:prstGeom prst="flowChartInputOutp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Census</a:t>
          </a:r>
          <a:r>
            <a:rPr lang="en-US" sz="2600" b="1" kern="1200" dirty="0">
              <a:solidFill>
                <a:schemeClr val="bg1"/>
              </a:solidFill>
            </a:rPr>
            <a:t> Tracts</a:t>
          </a:r>
        </a:p>
      </dsp:txBody>
      <dsp:txXfrm>
        <a:off x="566131" y="3730272"/>
        <a:ext cx="1534606" cy="920353"/>
      </dsp:txXfrm>
    </dsp:sp>
    <dsp:sp modelId="{50F805BC-CBD8-4B9A-BC4E-B1EF3E7D7503}">
      <dsp:nvSpPr>
        <dsp:cNvPr id="0" name=""/>
        <dsp:cNvSpPr/>
      </dsp:nvSpPr>
      <dsp:spPr>
        <a:xfrm rot="16764306">
          <a:off x="3721649" y="3371835"/>
          <a:ext cx="1170501" cy="13805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C9B84-7E26-4737-A687-37A4187E938E}">
      <dsp:nvSpPr>
        <dsp:cNvPr id="0" name=""/>
        <dsp:cNvSpPr/>
      </dsp:nvSpPr>
      <dsp:spPr>
        <a:xfrm>
          <a:off x="3014628" y="3706324"/>
          <a:ext cx="2321038" cy="920353"/>
        </a:xfrm>
        <a:prstGeom prst="flowChartInputOutp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Aquifer Zones</a:t>
          </a:r>
        </a:p>
      </dsp:txBody>
      <dsp:txXfrm>
        <a:off x="3478836" y="3706324"/>
        <a:ext cx="1392622" cy="920353"/>
      </dsp:txXfrm>
    </dsp:sp>
    <dsp:sp modelId="{3775CE35-4B76-4848-B294-89AE0CC0E4E5}">
      <dsp:nvSpPr>
        <dsp:cNvPr id="0" name=""/>
        <dsp:cNvSpPr/>
      </dsp:nvSpPr>
      <dsp:spPr>
        <a:xfrm rot="16022865">
          <a:off x="3114296" y="1919489"/>
          <a:ext cx="1581762" cy="13805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5FB6A-3FAA-314C-82FA-09398DD73484}">
      <dsp:nvSpPr>
        <dsp:cNvPr id="0" name=""/>
        <dsp:cNvSpPr/>
      </dsp:nvSpPr>
      <dsp:spPr>
        <a:xfrm>
          <a:off x="3170797" y="2532377"/>
          <a:ext cx="2463785" cy="967806"/>
        </a:xfrm>
        <a:prstGeom prst="flowChartInputOutp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Rivers and Streams</a:t>
          </a:r>
        </a:p>
      </dsp:txBody>
      <dsp:txXfrm>
        <a:off x="3663554" y="2532377"/>
        <a:ext cx="1478271" cy="967806"/>
      </dsp:txXfrm>
    </dsp:sp>
    <dsp:sp modelId="{2608BF45-8CA6-429A-9BA3-3948C8F77FE3}">
      <dsp:nvSpPr>
        <dsp:cNvPr id="0" name=""/>
        <dsp:cNvSpPr/>
      </dsp:nvSpPr>
      <dsp:spPr>
        <a:xfrm rot="30665">
          <a:off x="4387530" y="1393418"/>
          <a:ext cx="2815730" cy="13805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99516-5B71-47FF-9073-B4F57F6E0C26}">
      <dsp:nvSpPr>
        <dsp:cNvPr id="0" name=""/>
        <dsp:cNvSpPr/>
      </dsp:nvSpPr>
      <dsp:spPr>
        <a:xfrm>
          <a:off x="3443651" y="660259"/>
          <a:ext cx="1755144" cy="15342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Weighted Overlay Analysis</a:t>
          </a:r>
        </a:p>
      </dsp:txBody>
      <dsp:txXfrm>
        <a:off x="3488588" y="705196"/>
        <a:ext cx="1665270" cy="1444373"/>
      </dsp:txXfrm>
    </dsp:sp>
    <dsp:sp modelId="{794019D7-2151-416F-9517-7B6E19CC30A7}">
      <dsp:nvSpPr>
        <dsp:cNvPr id="0" name=""/>
        <dsp:cNvSpPr/>
      </dsp:nvSpPr>
      <dsp:spPr>
        <a:xfrm rot="5400000">
          <a:off x="6476768" y="2034061"/>
          <a:ext cx="1496157" cy="13805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81791-8B87-4AA9-83E7-F9B338F6146F}">
      <dsp:nvSpPr>
        <dsp:cNvPr id="0" name=""/>
        <dsp:cNvSpPr/>
      </dsp:nvSpPr>
      <dsp:spPr>
        <a:xfrm>
          <a:off x="6366294" y="768041"/>
          <a:ext cx="1533921" cy="1630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Display on a web map</a:t>
          </a:r>
        </a:p>
      </dsp:txBody>
      <dsp:txXfrm>
        <a:off x="6411221" y="812968"/>
        <a:ext cx="1444067" cy="1540763"/>
      </dsp:txXfrm>
    </dsp:sp>
    <dsp:sp modelId="{F90FBBFC-710C-4839-8AF7-51C234F02D21}">
      <dsp:nvSpPr>
        <dsp:cNvPr id="0" name=""/>
        <dsp:cNvSpPr/>
      </dsp:nvSpPr>
      <dsp:spPr>
        <a:xfrm>
          <a:off x="6140776" y="2628747"/>
          <a:ext cx="1984956" cy="9203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Deliver to client</a:t>
          </a:r>
        </a:p>
      </dsp:txBody>
      <dsp:txXfrm>
        <a:off x="6431466" y="2763530"/>
        <a:ext cx="1403576" cy="6507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8C0C2-451B-4249-8FED-3BEE9622C6B1}">
      <dsp:nvSpPr>
        <dsp:cNvPr id="0" name=""/>
        <dsp:cNvSpPr/>
      </dsp:nvSpPr>
      <dsp:spPr>
        <a:xfrm>
          <a:off x="2601" y="87399"/>
          <a:ext cx="777433" cy="694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Control Points</a:t>
          </a:r>
        </a:p>
      </dsp:txBody>
      <dsp:txXfrm>
        <a:off x="22947" y="107745"/>
        <a:ext cx="736741" cy="653987"/>
      </dsp:txXfrm>
    </dsp:sp>
    <dsp:sp modelId="{D74DC17C-5539-44A1-B235-460D7EBF3C08}">
      <dsp:nvSpPr>
        <dsp:cNvPr id="0" name=""/>
        <dsp:cNvSpPr/>
      </dsp:nvSpPr>
      <dsp:spPr>
        <a:xfrm>
          <a:off x="857777" y="338337"/>
          <a:ext cx="164815" cy="1928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857777" y="376898"/>
        <a:ext cx="115371" cy="115681"/>
      </dsp:txXfrm>
    </dsp:sp>
    <dsp:sp modelId="{C0A83818-DA43-4CB2-AEC6-377FFE09C7B4}">
      <dsp:nvSpPr>
        <dsp:cNvPr id="0" name=""/>
        <dsp:cNvSpPr/>
      </dsp:nvSpPr>
      <dsp:spPr>
        <a:xfrm>
          <a:off x="1091007" y="87399"/>
          <a:ext cx="777433" cy="694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KML To Layer</a:t>
          </a:r>
        </a:p>
      </dsp:txBody>
      <dsp:txXfrm>
        <a:off x="1111353" y="107745"/>
        <a:ext cx="736741" cy="653987"/>
      </dsp:txXfrm>
    </dsp:sp>
    <dsp:sp modelId="{6E272F70-2D2F-49D8-A78F-2BCED978884D}">
      <dsp:nvSpPr>
        <dsp:cNvPr id="0" name=""/>
        <dsp:cNvSpPr/>
      </dsp:nvSpPr>
      <dsp:spPr>
        <a:xfrm>
          <a:off x="1946184" y="338337"/>
          <a:ext cx="164815" cy="1928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946184" y="376898"/>
        <a:ext cx="115371" cy="115681"/>
      </dsp:txXfrm>
    </dsp:sp>
    <dsp:sp modelId="{E329B847-4AE7-48B0-A1AB-8CF2A37E32B3}">
      <dsp:nvSpPr>
        <dsp:cNvPr id="0" name=""/>
        <dsp:cNvSpPr/>
      </dsp:nvSpPr>
      <dsp:spPr>
        <a:xfrm>
          <a:off x="2179414" y="87399"/>
          <a:ext cx="777433" cy="694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Make Feature Layer </a:t>
          </a:r>
        </a:p>
      </dsp:txBody>
      <dsp:txXfrm>
        <a:off x="2199760" y="107745"/>
        <a:ext cx="736741" cy="6539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8C0C2-451B-4249-8FED-3BEE9622C6B1}">
      <dsp:nvSpPr>
        <dsp:cNvPr id="0" name=""/>
        <dsp:cNvSpPr/>
      </dsp:nvSpPr>
      <dsp:spPr>
        <a:xfrm>
          <a:off x="1769" y="202639"/>
          <a:ext cx="773665" cy="464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Tx Counties</a:t>
          </a:r>
        </a:p>
      </dsp:txBody>
      <dsp:txXfrm>
        <a:off x="15365" y="216235"/>
        <a:ext cx="746473" cy="437007"/>
      </dsp:txXfrm>
    </dsp:sp>
    <dsp:sp modelId="{D74DC17C-5539-44A1-B235-460D7EBF3C08}">
      <dsp:nvSpPr>
        <dsp:cNvPr id="0" name=""/>
        <dsp:cNvSpPr/>
      </dsp:nvSpPr>
      <dsp:spPr>
        <a:xfrm>
          <a:off x="852801" y="338804"/>
          <a:ext cx="164017" cy="191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852801" y="377178"/>
        <a:ext cx="114812" cy="115121"/>
      </dsp:txXfrm>
    </dsp:sp>
    <dsp:sp modelId="{C0A83818-DA43-4CB2-AEC6-377FFE09C7B4}">
      <dsp:nvSpPr>
        <dsp:cNvPr id="0" name=""/>
        <dsp:cNvSpPr/>
      </dsp:nvSpPr>
      <dsp:spPr>
        <a:xfrm>
          <a:off x="1084901" y="202639"/>
          <a:ext cx="773665" cy="464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Select By Attributes</a:t>
          </a:r>
        </a:p>
      </dsp:txBody>
      <dsp:txXfrm>
        <a:off x="1098497" y="216235"/>
        <a:ext cx="746473" cy="437007"/>
      </dsp:txXfrm>
    </dsp:sp>
    <dsp:sp modelId="{6E272F70-2D2F-49D8-A78F-2BCED978884D}">
      <dsp:nvSpPr>
        <dsp:cNvPr id="0" name=""/>
        <dsp:cNvSpPr/>
      </dsp:nvSpPr>
      <dsp:spPr>
        <a:xfrm>
          <a:off x="1935933" y="338804"/>
          <a:ext cx="164017" cy="191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935933" y="377178"/>
        <a:ext cx="114812" cy="115121"/>
      </dsp:txXfrm>
    </dsp:sp>
    <dsp:sp modelId="{E329B847-4AE7-48B0-A1AB-8CF2A37E32B3}">
      <dsp:nvSpPr>
        <dsp:cNvPr id="0" name=""/>
        <dsp:cNvSpPr/>
      </dsp:nvSpPr>
      <dsp:spPr>
        <a:xfrm>
          <a:off x="2168033" y="202639"/>
          <a:ext cx="773665" cy="464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Study Area</a:t>
          </a:r>
        </a:p>
      </dsp:txBody>
      <dsp:txXfrm>
        <a:off x="2181629" y="216235"/>
        <a:ext cx="746473" cy="437007"/>
      </dsp:txXfrm>
    </dsp:sp>
    <dsp:sp modelId="{E9E1EFBB-579B-40D9-89F1-754722382745}">
      <dsp:nvSpPr>
        <dsp:cNvPr id="0" name=""/>
        <dsp:cNvSpPr/>
      </dsp:nvSpPr>
      <dsp:spPr>
        <a:xfrm>
          <a:off x="3019065" y="338804"/>
          <a:ext cx="164017" cy="191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019065" y="377178"/>
        <a:ext cx="114812" cy="115121"/>
      </dsp:txXfrm>
    </dsp:sp>
    <dsp:sp modelId="{A7AAE39D-B9DE-4F73-BEC8-7A3399084075}">
      <dsp:nvSpPr>
        <dsp:cNvPr id="0" name=""/>
        <dsp:cNvSpPr/>
      </dsp:nvSpPr>
      <dsp:spPr>
        <a:xfrm>
          <a:off x="3251164" y="202639"/>
          <a:ext cx="773665" cy="464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Merge</a:t>
          </a:r>
        </a:p>
      </dsp:txBody>
      <dsp:txXfrm>
        <a:off x="3264760" y="216235"/>
        <a:ext cx="746473" cy="4370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8C0C2-451B-4249-8FED-3BEE9622C6B1}">
      <dsp:nvSpPr>
        <dsp:cNvPr id="0" name=""/>
        <dsp:cNvSpPr/>
      </dsp:nvSpPr>
      <dsp:spPr>
        <a:xfrm>
          <a:off x="1793" y="170424"/>
          <a:ext cx="772426" cy="5286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Census Tracts</a:t>
          </a:r>
        </a:p>
      </dsp:txBody>
      <dsp:txXfrm>
        <a:off x="17276" y="185907"/>
        <a:ext cx="741460" cy="497663"/>
      </dsp:txXfrm>
    </dsp:sp>
    <dsp:sp modelId="{D74DC17C-5539-44A1-B235-460D7EBF3C08}">
      <dsp:nvSpPr>
        <dsp:cNvPr id="0" name=""/>
        <dsp:cNvSpPr/>
      </dsp:nvSpPr>
      <dsp:spPr>
        <a:xfrm>
          <a:off x="851463" y="338958"/>
          <a:ext cx="163754" cy="191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851463" y="377270"/>
        <a:ext cx="114628" cy="114937"/>
      </dsp:txXfrm>
    </dsp:sp>
    <dsp:sp modelId="{C0A83818-DA43-4CB2-AEC6-377FFE09C7B4}">
      <dsp:nvSpPr>
        <dsp:cNvPr id="0" name=""/>
        <dsp:cNvSpPr/>
      </dsp:nvSpPr>
      <dsp:spPr>
        <a:xfrm>
          <a:off x="1083191" y="170424"/>
          <a:ext cx="772426" cy="5286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Join to Table </a:t>
          </a:r>
        </a:p>
      </dsp:txBody>
      <dsp:txXfrm>
        <a:off x="1098674" y="185907"/>
        <a:ext cx="741460" cy="497663"/>
      </dsp:txXfrm>
    </dsp:sp>
    <dsp:sp modelId="{6E272F70-2D2F-49D8-A78F-2BCED978884D}">
      <dsp:nvSpPr>
        <dsp:cNvPr id="0" name=""/>
        <dsp:cNvSpPr/>
      </dsp:nvSpPr>
      <dsp:spPr>
        <a:xfrm>
          <a:off x="1932861" y="338958"/>
          <a:ext cx="163754" cy="191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932861" y="377270"/>
        <a:ext cx="114628" cy="114937"/>
      </dsp:txXfrm>
    </dsp:sp>
    <dsp:sp modelId="{E329B847-4AE7-48B0-A1AB-8CF2A37E32B3}">
      <dsp:nvSpPr>
        <dsp:cNvPr id="0" name=""/>
        <dsp:cNvSpPr/>
      </dsp:nvSpPr>
      <dsp:spPr>
        <a:xfrm>
          <a:off x="2164589" y="170424"/>
          <a:ext cx="772426" cy="5286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Polygon to Raster</a:t>
          </a:r>
        </a:p>
      </dsp:txBody>
      <dsp:txXfrm>
        <a:off x="2180072" y="185907"/>
        <a:ext cx="741460" cy="497663"/>
      </dsp:txXfrm>
    </dsp:sp>
    <dsp:sp modelId="{E9E1EFBB-579B-40D9-89F1-754722382745}">
      <dsp:nvSpPr>
        <dsp:cNvPr id="0" name=""/>
        <dsp:cNvSpPr/>
      </dsp:nvSpPr>
      <dsp:spPr>
        <a:xfrm>
          <a:off x="3014258" y="338958"/>
          <a:ext cx="163754" cy="191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014258" y="377270"/>
        <a:ext cx="114628" cy="114937"/>
      </dsp:txXfrm>
    </dsp:sp>
    <dsp:sp modelId="{A7AAE39D-B9DE-4F73-BEC8-7A3399084075}">
      <dsp:nvSpPr>
        <dsp:cNvPr id="0" name=""/>
        <dsp:cNvSpPr/>
      </dsp:nvSpPr>
      <dsp:spPr>
        <a:xfrm>
          <a:off x="3245986" y="170424"/>
          <a:ext cx="782066" cy="5286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Clip Raster to Study Area</a:t>
          </a:r>
        </a:p>
      </dsp:txBody>
      <dsp:txXfrm>
        <a:off x="3261469" y="185907"/>
        <a:ext cx="751100" cy="497663"/>
      </dsp:txXfrm>
    </dsp:sp>
    <dsp:sp modelId="{60A48945-E816-432F-A0CE-251F01C27C99}">
      <dsp:nvSpPr>
        <dsp:cNvPr id="0" name=""/>
        <dsp:cNvSpPr/>
      </dsp:nvSpPr>
      <dsp:spPr>
        <a:xfrm>
          <a:off x="4105296" y="338958"/>
          <a:ext cx="163754" cy="191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105296" y="377270"/>
        <a:ext cx="114628" cy="114937"/>
      </dsp:txXfrm>
    </dsp:sp>
    <dsp:sp modelId="{0D68D171-F496-4F74-83EA-740EA74397ED}">
      <dsp:nvSpPr>
        <dsp:cNvPr id="0" name=""/>
        <dsp:cNvSpPr/>
      </dsp:nvSpPr>
      <dsp:spPr>
        <a:xfrm>
          <a:off x="4337024" y="170424"/>
          <a:ext cx="772426" cy="5286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Reclassify</a:t>
          </a:r>
        </a:p>
      </dsp:txBody>
      <dsp:txXfrm>
        <a:off x="4352507" y="185907"/>
        <a:ext cx="741460" cy="4976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8C0C2-451B-4249-8FED-3BEE9622C6B1}">
      <dsp:nvSpPr>
        <dsp:cNvPr id="0" name=""/>
        <dsp:cNvSpPr/>
      </dsp:nvSpPr>
      <dsp:spPr>
        <a:xfrm>
          <a:off x="1234" y="201428"/>
          <a:ext cx="777702" cy="466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Aquifer Zones</a:t>
          </a:r>
        </a:p>
      </dsp:txBody>
      <dsp:txXfrm>
        <a:off x="14901" y="215095"/>
        <a:ext cx="750368" cy="439287"/>
      </dsp:txXfrm>
    </dsp:sp>
    <dsp:sp modelId="{D74DC17C-5539-44A1-B235-460D7EBF3C08}">
      <dsp:nvSpPr>
        <dsp:cNvPr id="0" name=""/>
        <dsp:cNvSpPr/>
      </dsp:nvSpPr>
      <dsp:spPr>
        <a:xfrm>
          <a:off x="856707" y="338303"/>
          <a:ext cx="164872" cy="1928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856707" y="376877"/>
        <a:ext cx="115410" cy="115722"/>
      </dsp:txXfrm>
    </dsp:sp>
    <dsp:sp modelId="{C0A83818-DA43-4CB2-AEC6-377FFE09C7B4}">
      <dsp:nvSpPr>
        <dsp:cNvPr id="0" name=""/>
        <dsp:cNvSpPr/>
      </dsp:nvSpPr>
      <dsp:spPr>
        <a:xfrm>
          <a:off x="1090018" y="201428"/>
          <a:ext cx="777702" cy="466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Clip to Study Area</a:t>
          </a:r>
        </a:p>
      </dsp:txBody>
      <dsp:txXfrm>
        <a:off x="1103685" y="215095"/>
        <a:ext cx="750368" cy="439287"/>
      </dsp:txXfrm>
    </dsp:sp>
    <dsp:sp modelId="{6E272F70-2D2F-49D8-A78F-2BCED978884D}">
      <dsp:nvSpPr>
        <dsp:cNvPr id="0" name=""/>
        <dsp:cNvSpPr/>
      </dsp:nvSpPr>
      <dsp:spPr>
        <a:xfrm>
          <a:off x="1945490" y="338303"/>
          <a:ext cx="164872" cy="1928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945490" y="376877"/>
        <a:ext cx="115410" cy="115722"/>
      </dsp:txXfrm>
    </dsp:sp>
    <dsp:sp modelId="{E329B847-4AE7-48B0-A1AB-8CF2A37E32B3}">
      <dsp:nvSpPr>
        <dsp:cNvPr id="0" name=""/>
        <dsp:cNvSpPr/>
      </dsp:nvSpPr>
      <dsp:spPr>
        <a:xfrm>
          <a:off x="2178801" y="201428"/>
          <a:ext cx="777702" cy="466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Dissolve Boundaries</a:t>
          </a:r>
        </a:p>
      </dsp:txBody>
      <dsp:txXfrm>
        <a:off x="2192468" y="215095"/>
        <a:ext cx="750368" cy="439287"/>
      </dsp:txXfrm>
    </dsp:sp>
    <dsp:sp modelId="{E9E1EFBB-579B-40D9-89F1-754722382745}">
      <dsp:nvSpPr>
        <dsp:cNvPr id="0" name=""/>
        <dsp:cNvSpPr/>
      </dsp:nvSpPr>
      <dsp:spPr>
        <a:xfrm>
          <a:off x="3034274" y="338303"/>
          <a:ext cx="164872" cy="1928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034274" y="376877"/>
        <a:ext cx="115410" cy="115722"/>
      </dsp:txXfrm>
    </dsp:sp>
    <dsp:sp modelId="{A7AAE39D-B9DE-4F73-BEC8-7A3399084075}">
      <dsp:nvSpPr>
        <dsp:cNvPr id="0" name=""/>
        <dsp:cNvSpPr/>
      </dsp:nvSpPr>
      <dsp:spPr>
        <a:xfrm>
          <a:off x="3267585" y="201428"/>
          <a:ext cx="787408" cy="466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Erase</a:t>
          </a:r>
        </a:p>
      </dsp:txBody>
      <dsp:txXfrm>
        <a:off x="3281252" y="215095"/>
        <a:ext cx="760074" cy="439287"/>
      </dsp:txXfrm>
    </dsp:sp>
    <dsp:sp modelId="{60A48945-E816-432F-A0CE-251F01C27C99}">
      <dsp:nvSpPr>
        <dsp:cNvPr id="0" name=""/>
        <dsp:cNvSpPr/>
      </dsp:nvSpPr>
      <dsp:spPr>
        <a:xfrm>
          <a:off x="4132763" y="338303"/>
          <a:ext cx="164872" cy="1928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132763" y="376877"/>
        <a:ext cx="115410" cy="115722"/>
      </dsp:txXfrm>
    </dsp:sp>
    <dsp:sp modelId="{0D68D171-F496-4F74-83EA-740EA74397ED}">
      <dsp:nvSpPr>
        <dsp:cNvPr id="0" name=""/>
        <dsp:cNvSpPr/>
      </dsp:nvSpPr>
      <dsp:spPr>
        <a:xfrm>
          <a:off x="4366074" y="201428"/>
          <a:ext cx="777702" cy="466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Append</a:t>
          </a:r>
        </a:p>
      </dsp:txBody>
      <dsp:txXfrm>
        <a:off x="4379741" y="215095"/>
        <a:ext cx="750368" cy="439287"/>
      </dsp:txXfrm>
    </dsp:sp>
    <dsp:sp modelId="{ED9BC2B3-86DF-478F-8F89-9D80C3549AB4}">
      <dsp:nvSpPr>
        <dsp:cNvPr id="0" name=""/>
        <dsp:cNvSpPr/>
      </dsp:nvSpPr>
      <dsp:spPr>
        <a:xfrm>
          <a:off x="5221546" y="338303"/>
          <a:ext cx="164872" cy="1928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5221546" y="376877"/>
        <a:ext cx="115410" cy="115722"/>
      </dsp:txXfrm>
    </dsp:sp>
    <dsp:sp modelId="{F71D6CEA-EC76-4E6D-8882-60B064DAE1E6}">
      <dsp:nvSpPr>
        <dsp:cNvPr id="0" name=""/>
        <dsp:cNvSpPr/>
      </dsp:nvSpPr>
      <dsp:spPr>
        <a:xfrm>
          <a:off x="5454857" y="201428"/>
          <a:ext cx="777702" cy="466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Polygon to Raster</a:t>
          </a:r>
        </a:p>
      </dsp:txBody>
      <dsp:txXfrm>
        <a:off x="5468524" y="215095"/>
        <a:ext cx="750368" cy="4392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8C0C2-451B-4249-8FED-3BEE9622C6B1}">
      <dsp:nvSpPr>
        <dsp:cNvPr id="0" name=""/>
        <dsp:cNvSpPr/>
      </dsp:nvSpPr>
      <dsp:spPr>
        <a:xfrm>
          <a:off x="1793" y="170424"/>
          <a:ext cx="772426" cy="5286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Weighted Overlay</a:t>
          </a:r>
        </a:p>
      </dsp:txBody>
      <dsp:txXfrm>
        <a:off x="17276" y="185907"/>
        <a:ext cx="741460" cy="497663"/>
      </dsp:txXfrm>
    </dsp:sp>
    <dsp:sp modelId="{D74DC17C-5539-44A1-B235-460D7EBF3C08}">
      <dsp:nvSpPr>
        <dsp:cNvPr id="0" name=""/>
        <dsp:cNvSpPr/>
      </dsp:nvSpPr>
      <dsp:spPr>
        <a:xfrm>
          <a:off x="851463" y="338958"/>
          <a:ext cx="163754" cy="191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851463" y="377270"/>
        <a:ext cx="114628" cy="114937"/>
      </dsp:txXfrm>
    </dsp:sp>
    <dsp:sp modelId="{C0A83818-DA43-4CB2-AEC6-377FFE09C7B4}">
      <dsp:nvSpPr>
        <dsp:cNvPr id="0" name=""/>
        <dsp:cNvSpPr/>
      </dsp:nvSpPr>
      <dsp:spPr>
        <a:xfrm>
          <a:off x="1083191" y="170424"/>
          <a:ext cx="772426" cy="5286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Clip to Study Area</a:t>
          </a:r>
        </a:p>
      </dsp:txBody>
      <dsp:txXfrm>
        <a:off x="1098674" y="185907"/>
        <a:ext cx="741460" cy="497663"/>
      </dsp:txXfrm>
    </dsp:sp>
    <dsp:sp modelId="{6E272F70-2D2F-49D8-A78F-2BCED978884D}">
      <dsp:nvSpPr>
        <dsp:cNvPr id="0" name=""/>
        <dsp:cNvSpPr/>
      </dsp:nvSpPr>
      <dsp:spPr>
        <a:xfrm>
          <a:off x="1932861" y="338958"/>
          <a:ext cx="163754" cy="191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932861" y="377270"/>
        <a:ext cx="114628" cy="114937"/>
      </dsp:txXfrm>
    </dsp:sp>
    <dsp:sp modelId="{E329B847-4AE7-48B0-A1AB-8CF2A37E32B3}">
      <dsp:nvSpPr>
        <dsp:cNvPr id="0" name=""/>
        <dsp:cNvSpPr/>
      </dsp:nvSpPr>
      <dsp:spPr>
        <a:xfrm>
          <a:off x="2164589" y="170424"/>
          <a:ext cx="772426" cy="5286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Extract Values to Points</a:t>
          </a:r>
        </a:p>
      </dsp:txBody>
      <dsp:txXfrm>
        <a:off x="2180072" y="185907"/>
        <a:ext cx="741460" cy="497663"/>
      </dsp:txXfrm>
    </dsp:sp>
    <dsp:sp modelId="{E9E1EFBB-579B-40D9-89F1-754722382745}">
      <dsp:nvSpPr>
        <dsp:cNvPr id="0" name=""/>
        <dsp:cNvSpPr/>
      </dsp:nvSpPr>
      <dsp:spPr>
        <a:xfrm>
          <a:off x="3014258" y="338958"/>
          <a:ext cx="163754" cy="191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014258" y="377270"/>
        <a:ext cx="114628" cy="114937"/>
      </dsp:txXfrm>
    </dsp:sp>
    <dsp:sp modelId="{A7AAE39D-B9DE-4F73-BEC8-7A3399084075}">
      <dsp:nvSpPr>
        <dsp:cNvPr id="0" name=""/>
        <dsp:cNvSpPr/>
      </dsp:nvSpPr>
      <dsp:spPr>
        <a:xfrm>
          <a:off x="3245986" y="170424"/>
          <a:ext cx="782066" cy="5286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Select Layer By Attribute</a:t>
          </a:r>
        </a:p>
      </dsp:txBody>
      <dsp:txXfrm>
        <a:off x="3261469" y="185907"/>
        <a:ext cx="751100" cy="497663"/>
      </dsp:txXfrm>
    </dsp:sp>
    <dsp:sp modelId="{5067F9B4-9D6F-4B95-B8DD-2BC1A628C6AE}">
      <dsp:nvSpPr>
        <dsp:cNvPr id="0" name=""/>
        <dsp:cNvSpPr/>
      </dsp:nvSpPr>
      <dsp:spPr>
        <a:xfrm>
          <a:off x="4105296" y="338958"/>
          <a:ext cx="163754" cy="191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105296" y="377270"/>
        <a:ext cx="114628" cy="114937"/>
      </dsp:txXfrm>
    </dsp:sp>
    <dsp:sp modelId="{3F94C52F-F32F-4D82-952D-FC43074C5A91}">
      <dsp:nvSpPr>
        <dsp:cNvPr id="0" name=""/>
        <dsp:cNvSpPr/>
      </dsp:nvSpPr>
      <dsp:spPr>
        <a:xfrm>
          <a:off x="4337024" y="170424"/>
          <a:ext cx="772426" cy="5286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Final Output</a:t>
          </a:r>
        </a:p>
      </dsp:txBody>
      <dsp:txXfrm>
        <a:off x="4352507" y="185907"/>
        <a:ext cx="741460" cy="4976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8C0C2-451B-4249-8FED-3BEE9622C6B1}">
      <dsp:nvSpPr>
        <dsp:cNvPr id="0" name=""/>
        <dsp:cNvSpPr/>
      </dsp:nvSpPr>
      <dsp:spPr>
        <a:xfrm>
          <a:off x="2065" y="116412"/>
          <a:ext cx="771699" cy="636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Rivers</a:t>
          </a:r>
        </a:p>
      </dsp:txBody>
      <dsp:txXfrm>
        <a:off x="20712" y="135059"/>
        <a:ext cx="734405" cy="599358"/>
      </dsp:txXfrm>
    </dsp:sp>
    <dsp:sp modelId="{D74DC17C-5539-44A1-B235-460D7EBF3C08}">
      <dsp:nvSpPr>
        <dsp:cNvPr id="0" name=""/>
        <dsp:cNvSpPr/>
      </dsp:nvSpPr>
      <dsp:spPr>
        <a:xfrm>
          <a:off x="850935" y="339048"/>
          <a:ext cx="163600" cy="191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850935" y="377324"/>
        <a:ext cx="114520" cy="114829"/>
      </dsp:txXfrm>
    </dsp:sp>
    <dsp:sp modelId="{C0A83818-DA43-4CB2-AEC6-377FFE09C7B4}">
      <dsp:nvSpPr>
        <dsp:cNvPr id="0" name=""/>
        <dsp:cNvSpPr/>
      </dsp:nvSpPr>
      <dsp:spPr>
        <a:xfrm>
          <a:off x="1082445" y="116412"/>
          <a:ext cx="771699" cy="636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Clip to Study Area</a:t>
          </a:r>
        </a:p>
      </dsp:txBody>
      <dsp:txXfrm>
        <a:off x="1101092" y="135059"/>
        <a:ext cx="734405" cy="599358"/>
      </dsp:txXfrm>
    </dsp:sp>
    <dsp:sp modelId="{6E272F70-2D2F-49D8-A78F-2BCED978884D}">
      <dsp:nvSpPr>
        <dsp:cNvPr id="0" name=""/>
        <dsp:cNvSpPr/>
      </dsp:nvSpPr>
      <dsp:spPr>
        <a:xfrm>
          <a:off x="1931314" y="339048"/>
          <a:ext cx="163600" cy="191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931314" y="377324"/>
        <a:ext cx="114520" cy="114829"/>
      </dsp:txXfrm>
    </dsp:sp>
    <dsp:sp modelId="{E329B847-4AE7-48B0-A1AB-8CF2A37E32B3}">
      <dsp:nvSpPr>
        <dsp:cNvPr id="0" name=""/>
        <dsp:cNvSpPr/>
      </dsp:nvSpPr>
      <dsp:spPr>
        <a:xfrm>
          <a:off x="2162824" y="116412"/>
          <a:ext cx="771699" cy="636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Buffers</a:t>
          </a:r>
        </a:p>
      </dsp:txBody>
      <dsp:txXfrm>
        <a:off x="2181471" y="135059"/>
        <a:ext cx="734405" cy="599358"/>
      </dsp:txXfrm>
    </dsp:sp>
    <dsp:sp modelId="{E9E1EFBB-579B-40D9-89F1-754722382745}">
      <dsp:nvSpPr>
        <dsp:cNvPr id="0" name=""/>
        <dsp:cNvSpPr/>
      </dsp:nvSpPr>
      <dsp:spPr>
        <a:xfrm>
          <a:off x="3011693" y="339048"/>
          <a:ext cx="163600" cy="191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011693" y="377324"/>
        <a:ext cx="114520" cy="114829"/>
      </dsp:txXfrm>
    </dsp:sp>
    <dsp:sp modelId="{A7AAE39D-B9DE-4F73-BEC8-7A3399084075}">
      <dsp:nvSpPr>
        <dsp:cNvPr id="0" name=""/>
        <dsp:cNvSpPr/>
      </dsp:nvSpPr>
      <dsp:spPr>
        <a:xfrm>
          <a:off x="3243203" y="116412"/>
          <a:ext cx="781330" cy="636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Polygon to Raster</a:t>
          </a:r>
        </a:p>
      </dsp:txBody>
      <dsp:txXfrm>
        <a:off x="3261850" y="135059"/>
        <a:ext cx="744036" cy="599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DAC44D-1D04-4255-8DA3-D8B48B1C37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89CA3F-682F-4903-B5CF-8914CD1531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D0D9A-492D-45FE-BB62-5671415BE3A7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97BEC5-01B7-4933-A641-A6C0FA1D53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F649B-4434-49CA-87CA-1D6077649B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D6748-36B5-4E7F-BD3C-B2980350B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33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7T04:26:17.663"/>
    </inkml:context>
    <inkml:brush xml:id="br0">
      <inkml:brushProperty name="width" value="0.07938" units="cm"/>
      <inkml:brushProperty name="height" value="0.07938" units="cm"/>
      <inkml:brushProperty name="color" value="#D9D9D9"/>
      <inkml:brushProperty name="ignorePressure" value="1"/>
    </inkml:brush>
  </inkml:definitions>
  <inkml:trace contextRef="#ctx0" brushRef="#br0">1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4:26:17.672"/>
    </inkml:context>
    <inkml:brush xml:id="br0">
      <inkml:brushProperty name="width" value="0.07938" units="cm"/>
      <inkml:brushProperty name="height" value="0.07938" units="cm"/>
      <inkml:brushProperty name="color" value="#D9D9D9"/>
    </inkml:brush>
  </inkml:definitions>
  <inkml:trace contextRef="#ctx0" brushRef="#br0">2551 1 24575,'-1'3'0,"-1"-1"0,0 1 0,1-1 0,-1 1 0,0-1 0,0 0 0,-1 1 0,1-1 0,0 0 0,-1-1 0,1 1 0,-4 2 0,-2 2 0,-14 9 0,0-1 0,-1-1 0,-1-1 0,-38 15 0,-42 13 0,42-18 0,-83 43 0,130-57 0,0 1 0,1 1 0,0 0 0,0 1 0,1 0 0,-17 19 0,-20 23 0,-59 47 0,-16 16 0,72-58 0,38-39 0,-1-1 0,0-1 0,-2 0 0,0-2 0,-29 21 0,0-6 0,2 3 0,-61 55 0,53-39 0,-1-3 0,-3-2 0,-107 61 0,108-73 0,35-18 0,-1-2 0,-37 15 0,-84 36 0,100-44 0,-49 28 0,66-33 0,12-5 0,1 0 0,0 1 0,1 0 0,0 1 0,1 0 0,-12 15 0,10-10 0,-1-1 0,-31 24 0,18-20 0,-1-2 0,-43 20 0,-21 13 0,82-43-151,0 0-1,0 1 0,1 0 0,0 0 1,0 1-1,1 0 0,0 1 1,-10 14-1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4:26:17.673"/>
    </inkml:context>
    <inkml:brush xml:id="br0">
      <inkml:brushProperty name="width" value="0.07938" units="cm"/>
      <inkml:brushProperty name="height" value="0.07938" units="cm"/>
      <inkml:brushProperty name="color" value="#D9D9D9"/>
    </inkml:brush>
  </inkml:definitions>
  <inkml:trace contextRef="#ctx0" brushRef="#br0">1984 1 24575,'-3'1'0,"0"0"0,1 1 0,-1 0 0,1 0 0,0 0 0,-1 0 0,1 0 0,0 0 0,0 0 0,-2 4 0,-5 4 0,-10 10 0,1 1 0,1 1 0,1 0 0,1 2 0,-13 27 0,5-12 0,-23 48 0,-8 11 0,12-20 0,29-56 0,-12 18 0,3 0 0,1 1 0,-17 48 0,24-45 0,3 1 0,-12 85 0,21 55 0,4-96 0,-1-70 0,1 0 0,7 26 0,-8-38 0,55 213 0,-1-14 0,-33-148 0,4 16 0,12 44 0,-28-88 0,-5-18 0,0 0 0,-1 0 0,-1 1 0,0 0 0,0 0 0,-2 0 0,1 22 0,-2-33 0,0-1 0,-1 1 0,1 0 0,-1 0 0,0-1 0,0 1 0,0 0 0,1-1 0,-1 1 0,-1-1 0,1 1 0,0-1 0,0 0 0,0 1 0,-1-1 0,1 0 0,-1 0 0,1 0 0,-3 1 0,-35 15 0,22-10 0,-13 5 0,-52 15 0,51-20 0,22-5 0,0-1 0,1 1 0,-1 1 0,1-1 0,0 1 0,0 1 0,0 0 0,0 0 0,0 0 0,1 1 0,0 0 0,-8 8 0,-11 23 0,23-30 0,-1-1 0,0 1 0,0-1 0,0 0 0,0 0 0,-1 0 0,-7 6 0,10-10 0,1 0 0,-1 0 0,1-1 0,-1 1 0,0-1 0,1 1 0,-1-1 0,0 1 0,0-1 0,1 0 0,-1 0 0,0 0 0,0 0 0,1 0 0,-1 0 0,0 0 0,1-1 0,-1 1 0,0-1 0,1 1 0,-1-1 0,0 0 0,1 0 0,-1 1 0,1-1 0,-1 0 0,1 0 0,0 0 0,-3-3 0,-4-4 0,1 0 0,-1-1 0,-10-17 0,-3-2 0,16 23 0,0 1 0,0-1 0,-1 2 0,0-1 0,1 0 0,-1 1 0,0 0 0,-10-3 0,-56-13 0,27 8 0,22 4 0,-110-28 0,108 30 0,0-1 0,-42-16 0,58 20 0,-1 0 0,1 1 0,-1 0 0,0 0 0,1 1 0,-1 0 0,-13 2 0,-12 0 0,20-1 0,0-1 0,0-1 0,0 0 0,0-1 0,0-1 0,0 0 0,1-1 0,-1-1 0,1 0 0,0 0 0,-17-11 0,-12-8 0,23 14 0,1-1 0,0-1 0,-31-26 0,25 13 0,18 18 0,0-1 0,0 1 0,-1 0 0,0 1 0,-1 0 0,1 0 0,-1 1 0,-11-5 0,0 4 0,-1 0 0,0 2 0,0 0 0,-27-1 0,37 4 0,-56-5-1365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4:26:17.674"/>
    </inkml:context>
    <inkml:brush xml:id="br0">
      <inkml:brushProperty name="width" value="0.07938" units="cm"/>
      <inkml:brushProperty name="height" value="0.07938" units="cm"/>
      <inkml:brushProperty name="color" value="#D9D9D9"/>
    </inkml:brush>
  </inkml:definitions>
  <inkml:trace contextRef="#ctx0" brushRef="#br0">0 1 24575,'12'44'0,"-10"-34"0,0 1 0,0-1 0,1-1 0,1 1 0,-1 0 0,1-1 0,1 1 0,0-1 0,0-1 0,1 1 0,0-1 0,1 0 0,0 0 0,0 0 0,0-1 0,1 0 0,0-1 0,1 0 0,12 8 0,33 16 0,-32-18 0,30 20 0,-40-22 0,0 0 0,0 1 0,-1 1 0,-1 0 0,0 0 0,-1 1 0,0 0 0,-1 0 0,0 1 0,-1 0 0,9 27 0,2 21 0,-13-43 0,14 35 0,-16-47 0,0-1 0,1 0 0,-1 0 0,1 0 0,1 0 0,-1-1 0,1 1 0,0-1 0,7 5 0,15 9 0,39 21 0,-45-29 0,-1 1 0,-1 1 0,0 1 0,29 26 0,-34-22 0,-1-1 0,0 2 0,-2-1 0,11 23 0,0 0 0,-17-32 0,0-1 0,0 1 0,-1 1 0,0-1 0,0 0 0,-1 1 0,0 0 0,-1 0 0,0 0 0,-1 0 0,1 19 0,-4 11 0,1-23 0,0 0 0,1 1 0,1-1 0,1 0 0,5 24 0,10 9 0,-12-37 0,0 0 0,-1 0 0,0 0 0,-1 1 0,-1-1 0,2 27 0,-4-37 0,1 0 0,0 0 0,-1 1 0,1-1 0,0 0 0,1 0 0,-1 0 0,0 0 0,1 0 0,0 0 0,-1 0 0,1-1 0,0 1 0,1-1 0,3 5 0,47 35 0,-28-22 0,-19-14 0,0-1 0,0 2 0,-1-1 0,0 1 0,0 0 0,-1 0 0,1 0 0,3 10 0,2 9 0,9 31 0,2 8 0,-4-19 0,-9-25 0,0 0 0,1 0 0,12 19 0,3 2 0,23 58 0,-42-89 0,-4-9 0,0 0 0,0 0 0,0-1 0,0 1 0,0 0 0,1-1 0,-1 1 0,0-1 0,1 1 0,-1-1 0,1 1 0,-1-1 0,1 0 0,0 0 0,0 0 0,-1 0 0,1 0 0,0-1 0,0 1 0,0 0 0,2 0 0,4 0 0,0-1 0,-1 1 0,1-1 0,11-2 0,-14 1 0,0 1 0,0-1 0,-1 1 0,1 0 0,0 0 0,0 0 0,0 1 0,0 0 0,-1 0 0,1 0 0,0 0 0,-1 1 0,6 2 0,-5-1 0,-1-1 0,1 0 0,0 0 0,0 0 0,9 2 0,16 6 0,-10 5 39,-19-13-121,1-1-1,-1 1 0,1-1 1,-1 1-1,1-1 1,0 0-1,0 0 0,-1 0 1,1 0-1,0 0 1,0 0-1,0 0 0,0-1 1,0 1-1,0-1 1,4 1-1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4:26:17.675"/>
    </inkml:context>
    <inkml:brush xml:id="br0">
      <inkml:brushProperty name="width" value="0.07938" units="cm"/>
      <inkml:brushProperty name="height" value="0.07938" units="cm"/>
      <inkml:brushProperty name="color" value="#D9D9D9"/>
    </inkml:brush>
  </inkml:definitions>
  <inkml:trace contextRef="#ctx0" brushRef="#br0">0 0 24575,'1'5'0,"-1"-1"0,1 1 0,0-1 0,0 1 0,0-1 0,0 1 0,1-1 0,0 0 0,0 0 0,0 0 0,5 7 0,36 40 0,-7-10 0,-16-13 0,1-2 0,1 0 0,1-1 0,39 32 0,-14-23 0,-39-29 0,0 0 0,-1 1 0,1 0 0,-1 1 0,-1-1 0,1 2 0,-1-1 0,0 1 0,8 13 0,-6-7 0,1-1 0,22 24 0,-5-6 0,-16-19 0,1 0 0,0-1 0,1 0 0,19 12 0,20 16 0,-41-30 0,0 1 0,0 0 0,-1 1 0,-1 0 0,0 1 0,0 0 0,-1 0 0,-1 0 0,0 1 0,10 26 0,21 64 0,-27-74 0,-7-18 0,-1 0 0,0 0 0,-1 0 0,0 0 0,0 17 0,-1-14 0,2-3 0,-1 0 0,2 0 0,-1-1 0,2 1 0,-1-1 0,1 0 0,1 0 0,10 14 0,5 10 0,67 115 0,-80-135 0,-1 1 0,-1-1 0,0 1 0,4 17 0,-6-21 0,-1 2 0,1 0 0,-1 0 0,-1 0 0,1 24 0,-1-22-1365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4:26:17.676"/>
    </inkml:context>
    <inkml:brush xml:id="br0">
      <inkml:brushProperty name="width" value="0.07938" units="cm"/>
      <inkml:brushProperty name="height" value="0.07938" units="cm"/>
      <inkml:brushProperty name="color" value="#D9D9D9"/>
    </inkml:brush>
  </inkml:definitions>
  <inkml:trace contextRef="#ctx0" brushRef="#br0">0 69 24575,'1'1'0,"-1"0"0,1 0 0,0 0 0,-1 0 0,1 0 0,0 0 0,-1-1 0,1 1 0,0 0 0,0 0 0,0-1 0,0 1 0,0 0 0,0-1 0,0 1 0,0-1 0,0 1 0,0-1 0,0 0 0,0 1 0,2-1 0,24 7 0,117 12 0,-137-18 0,-3 0 0,0-1 0,-1 1 0,1-1 0,0 0 0,-1 0 0,6 0 0,-7-1 0,-1 1 0,1-1 0,-1 1 0,0-1 0,1 0 0,-1 1 0,0-1 0,0 0 0,1 0 0,-1 0 0,0 0 0,0 0 0,0 0 0,0 0 0,-1-1 0,1 1 0,0 0 0,0 0 0,0-3 0,1-1 0,1 1 0,-1-1 0,1 1 0,0-1 0,0 1 0,0 0 0,1 0 0,-1 0 0,1 1 0,0-1 0,0 1 0,0 0 0,1 0 0,-1 0 0,1 0 0,-1 1 0,1 0 0,0 0 0,0 0 0,7-1 0,15-3 0,-12 3 0,0-1 0,1 2 0,24-1 0,-31 2 0,-1 1 0,0 0 0,0 1 0,1-1 0,-1 2 0,0-1 0,0 1 0,0 0 0,0 1 0,-1 0 0,1 0 0,-1 1 0,8 4 0,-7-4 0,-1 0 0,1-1 0,0 0 0,1 0 0,-1-1 0,0 0 0,1-1 0,9 1 0,-7 0 0,1 0 0,0 0 0,12 5 0,-8-2 0,0-1 0,0-1 0,1 0 0,-1-1 0,1-1 0,-1-1 0,33-3 0,-7 1 0,55-6 100,14 0-1565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4:26:17.677"/>
    </inkml:context>
    <inkml:brush xml:id="br0">
      <inkml:brushProperty name="width" value="0.07938" units="cm"/>
      <inkml:brushProperty name="height" value="0.07938" units="cm"/>
      <inkml:brushProperty name="color" value="#D9D9D9"/>
    </inkml:brush>
  </inkml:definitions>
  <inkml:trace contextRef="#ctx0" brushRef="#br0">1681 1 24575,'-21'27'0,"10"22"0,8-32 0,-1-1 0,-6 17 0,6-18 0,0 0 0,0 0 0,-1 20 0,3-18 0,-2 1 0,-5 19 0,-13 47 0,17-67 0,0-1 0,-1 0 0,-1 0 0,0-1 0,-1 1 0,0-2 0,-18 24 0,18-28 0,1 0 0,1 0 0,-1 1 0,2 0 0,-6 14 0,-6 11 0,7-18 0,-1-1 0,-22 26 0,19-26 0,1 1 0,-11 19 0,21-33 0,0 0 0,0 0 0,-1-1 0,1 0 0,-1 1 0,1-1 0,-1-1 0,0 1 0,0-1 0,-1 1 0,1-1 0,0 0 0,-1-1 0,-7 3 0,0 0 0,0-2 0,0 1 0,0-2 0,-22 2 0,25-3 0,-1 0 0,1-1 0,-1 0 0,0-1 0,1 1 0,0-2 0,-1 1 0,1-2 0,0 1 0,-12-7 0,5 2 0,-149-71 0,156 75 0,1-1 0,0 0 0,0 0 0,1-1 0,-1 0 0,1 0 0,1-1 0,-1 0 0,-7-11 0,6 8 0,-1 0 0,0 1 0,-1 0 0,-11-8 0,-108-63 0,110 69 0,-1 0 0,-1 1 0,-22-7 0,-32-16 0,42 17 0,17 8 0,0 0 0,0-1 0,0-1 0,1 0 0,1-2 0,-15-13 0,-57-60 0,63 59 0,0 1 0,-33-26 0,35 35-341,0-1 0,1-1-1,-26-31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4:26:17.678"/>
    </inkml:context>
    <inkml:brush xml:id="br0">
      <inkml:brushProperty name="width" value="0.07938" units="cm"/>
      <inkml:brushProperty name="height" value="0.07938" units="cm"/>
      <inkml:brushProperty name="color" value="#D9D9D9"/>
    </inkml:brush>
  </inkml:definitions>
  <inkml:trace contextRef="#ctx0" brushRef="#br0">0 0 24575,'3'1'0,"0"0"0,0-1 0,0 1 0,0 0 0,0 0 0,0 1 0,-1-1 0,1 1 0,0-1 0,-1 1 0,1 0 0,-1 0 0,0 0 0,4 4 0,28 35 0,-33-39 0,91 134 0,-78-119 0,1 0 0,0-1 0,1-1 0,27 20 0,-34-29 0,0-1 0,0 0 0,1-1 0,10 3 0,-14-5 0,0 0 0,0 0 0,0 1 0,0-1 0,-1 1 0,1 0 0,-1 1 0,0-1 0,0 1 0,0 0 0,0 1 0,-1-1 0,7 8 0,-8-6 0,0 0 0,-1 0 0,0 0 0,0 0 0,0 1 0,-1-1 0,0 0 0,1 8 0,-1-6 0,0 0 0,0-1 0,1 1 0,0-1 0,0 0 0,4 8 0,0-7 0,-1 0 0,2 0 0,-1-1 0,1 0 0,1 0 0,-1-1 0,1 0 0,0 0 0,0 0 0,1-1 0,11 5 0,27 18 0,-25-15 0,0 0 0,26 10 0,-22-11 0,34 21 0,-31-15 0,-2 0 0,0 0 0,47 43 0,-56-44 0,-11-10 0,1-1 0,-1 1 0,0 1 0,-1-1 0,0 1 0,0 0 0,-1 0 0,0 1 0,0 0 0,-1 0 0,0 0 0,3 11 0,1 13 0,6 61 0,-12-77 0,1 0 0,1 0 0,0 0 0,8 18 0,-11-33 0,0 0 0,1 0 0,-1 0 0,0 0 0,1-1 0,-1 1 0,1-1 0,0 1 0,-1-1 0,1 1 0,0-1 0,0 0 0,0 0 0,0 0 0,0 0 0,0 0 0,0-1 0,0 1 0,0 0 0,0-1 0,1 0 0,-1 1 0,0-1 0,0 0 0,4-1 0,-3 2 0,0-1 0,0 0 0,0 0 0,0 1 0,0 0 0,-1-1 0,1 1 0,0 0 0,0 1 0,0-1 0,-1 0 0,1 1 0,2 2 0,-2 0 0,-1 1 0,0 0 0,0-1 0,0 1 0,0 0 0,-1 0 0,0 0 0,1 10 0,0 0 0,4 17 0,-1 0 0,-2 0 0,-1 0 0,-4 59 0,-7-46 0,7-37 0,0 2 0,0-1 0,1 0 0,0 0 0,0 1 0,1-1 0,2 10 0,-1-12 0,2 0 0,-1-1 0,1 0 0,0 0 0,1 1 0,6 8 0,-6-9 0,0-1 0,-1 1 0,0 0 0,0 0 0,0 1 0,0-1 0,1 9 0,-1-1-227,1-1-1,1 0 1,0 0-1,0 0 1,14 22-1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4:26:17.679"/>
    </inkml:context>
    <inkml:brush xml:id="br0">
      <inkml:brushProperty name="width" value="0.07938" units="cm"/>
      <inkml:brushProperty name="height" value="0.07938" units="cm"/>
      <inkml:brushProperty name="color" value="#D9D9D9"/>
    </inkml:brush>
  </inkml:definitions>
  <inkml:trace contextRef="#ctx0" brushRef="#br0">50 0 24575,'-1'1'0,"-1"0"0,1-1 0,-1 1 0,1 0 0,0 0 0,-1 0 0,1 0 0,0 0 0,-1 1 0,1-1 0,0 0 0,0 0 0,0 1 0,0-1 0,0 1 0,0 2 0,-14 25 0,12-22 0,1 0 0,0 0 0,0 1 0,0-1 0,1 1 0,0-1 0,0 1 0,1 0 0,0-1 0,1 1 0,-1-1 0,1 1 0,1 0 0,-1-1 0,2 0 0,-1 1 0,1-1 0,0 0 0,0 0 0,0-1 0,1 1 0,8 10 0,-3-6 0,1-1 0,0 1 0,1-1 0,0-1 0,0 0 0,21 12 0,2 2 0,-29-19 0,-1-1 0,0 1 0,0 0 0,0 1 0,0-1 0,-1 1 0,0-1 0,0 1 0,0 0 0,3 8 0,1 6 0,8 33 0,-12-38 0,1 0 0,0 0 0,1 0 0,8 15 0,-11-25 0,1 2 0,0 0 0,0 0 0,1-1 0,0 1 0,0-1 0,0 0 0,1 0 0,-1 0 0,1-1 0,0 0 0,0 0 0,11 7 0,8 2 0,-18-10 0,0 1 0,1-1 0,-1 0 0,1 0 0,13 3 0,-6-2-1365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4:26:17.680"/>
    </inkml:context>
    <inkml:brush xml:id="br0">
      <inkml:brushProperty name="width" value="0.07938" units="cm"/>
      <inkml:brushProperty name="height" value="0.07938" units="cm"/>
      <inkml:brushProperty name="color" value="#D9D9D9"/>
    </inkml:brush>
  </inkml:definitions>
  <inkml:trace contextRef="#ctx0" brushRef="#br0">1 12 24575,'61'-12'0,"-36"14"0,-1 0 0,32 8 0,-10-2 0,45 9 0,90 0 0,-60-1 0,-65-8 0,-5-2 0,61-2 0,8-5 0,122 2 0,-39 5 0,-70-3 0,-13 0 0,-23 8 0,-20-3 0,-44-4 0,37 1 0,594-5 0,-554 9 0,-33-1 0,128-3 0,-127 1 0,-28-1-1365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4:26:17.681"/>
    </inkml:context>
    <inkml:brush xml:id="br0">
      <inkml:brushProperty name="width" value="0.07938" units="cm"/>
      <inkml:brushProperty name="height" value="0.07938" units="cm"/>
      <inkml:brushProperty name="color" value="#D9D9D9"/>
    </inkml:brush>
  </inkml:definitions>
  <inkml:trace contextRef="#ctx0" brushRef="#br0">57 0 24575,'-12'225'0,"12"61"0,-6-225 0,1-21 0,-1 19 0,-5 117 0,11 166 0,-1-331 0,0 0 0,-1 1 0,-3 10 0,3-13 0,0 0 0,1 0 0,-1 0 0,2 1 0,-1 10 0,1-20-25,0 0-1,1 0 0,-1 0 0,0 0 0,0 0 1,0-1-1,0 1 0,0 0 0,0 0 1,0 0-1,0 0 0,0 0 0,0 0 1,1 0-1,-1 0 0,0 0 0,0 0 1,0 0-1,0 0 0,0 0 0,0 0 1,0 0-1,0 0 0,1 0 0,-1 0 0,0 0 1,0 0-1,0 0 0,0 0 0,0 0 1,0 0-1,0 0 0,0 0 0,1 0 1,-1 0-1,0 0 0,0 0 0,0 0 1,0 0-1,0 1 0,0-1 0,0 0 1,0 0-1,0 0 0,0 0 0,0 0 1,1 0-1,-1 0 0,0 0 0,0 0 0,0 1 1,0-1-1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7T04:26:17.664"/>
    </inkml:context>
    <inkml:brush xml:id="br0">
      <inkml:brushProperty name="width" value="0.07938" units="cm"/>
      <inkml:brushProperty name="height" value="0.07938" units="cm"/>
      <inkml:brushProperty name="color" value="#D9D9D9"/>
      <inkml:brushProperty name="ignorePressure" value="1"/>
    </inkml:brush>
  </inkml:definitions>
  <inkml:trace contextRef="#ctx0" brushRef="#br0">166 1,'-165'4733,"164"-4724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4:26:17.682"/>
    </inkml:context>
    <inkml:brush xml:id="br0">
      <inkml:brushProperty name="width" value="0.07938" units="cm"/>
      <inkml:brushProperty name="height" value="0.07938" units="cm"/>
      <inkml:brushProperty name="color" value="#D9D9D9"/>
    </inkml:brush>
  </inkml:definitions>
  <inkml:trace contextRef="#ctx0" brushRef="#br0">45 0 24575,'-6'313'0,"-5"-195"0,0 5 0,12-65 0,-2 81 0,-5 70 0,0-110 0,2-53 0,3 88 0,6-115-1365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4:26:17.683"/>
    </inkml:context>
    <inkml:brush xml:id="br0">
      <inkml:brushProperty name="width" value="0.07938" units="cm"/>
      <inkml:brushProperty name="height" value="0.07938" units="cm"/>
      <inkml:brushProperty name="color" value="#D9D9D9"/>
    </inkml:brush>
  </inkml:definitions>
  <inkml:trace contextRef="#ctx0" brushRef="#br0">68 1 24575,'-1'40'0,"-8"49"0,2 6 0,-9 101 0,10 16 0,0-38 0,5 127 0,2-153 0,-6-42 0,6-38 0,-2 71 0,-8-96 86,7-35-376,0 1-1,0 0 1,1-1 0,0 10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4:26:17.684"/>
    </inkml:context>
    <inkml:brush xml:id="br0">
      <inkml:brushProperty name="width" value="0.07938" units="cm"/>
      <inkml:brushProperty name="height" value="0.07938" units="cm"/>
      <inkml:brushProperty name="color" value="#D9D9D9"/>
    </inkml:brush>
  </inkml:definitions>
  <inkml:trace contextRef="#ctx0" brushRef="#br0">0 0 24575,'6'205'0,"-8"-134"0,4 74 0,3 45-1365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4:26:17.685"/>
    </inkml:context>
    <inkml:brush xml:id="br0">
      <inkml:brushProperty name="width" value="0.07938" units="cm"/>
      <inkml:brushProperty name="height" value="0.07938" units="cm"/>
      <inkml:brushProperty name="color" value="#D9D9D9"/>
    </inkml:brush>
  </inkml:definitions>
  <inkml:trace contextRef="#ctx0" brushRef="#br0">1 1 24575,'24'1'0,"49"8"0,-30-4 0,66-1 0,-19-1 0,51-3 0,-4 1 0,32 1 0,13 1 0,-181-3 0,239 11 0,-103-5 0,949-6 0,-969 5 0,-83 1-1365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4:26:17.686"/>
    </inkml:context>
    <inkml:brush xml:id="br0">
      <inkml:brushProperty name="width" value="0.07938" units="cm"/>
      <inkml:brushProperty name="height" value="0.07938" units="cm"/>
      <inkml:brushProperty name="color" value="#D9D9D9"/>
    </inkml:brush>
  </inkml:definitions>
  <inkml:trace contextRef="#ctx0" brushRef="#br0">0 1 24575,'20'17'0,"-17"-16"0,0 2 0,0-1 0,-1 0 0,1 0 0,-1 1 0,1-1 0,-1 1 0,0 0 0,0 0 0,0 0 0,0 0 0,0 0 0,-1 0 0,0 1 0,3 5 0,0 28 0,-1 0 0,-2-1 0,-4 51 0,-5-22 0,4-39 0,-1 40 0,-1 29 0,6 940 0,-5-938 0,0-54 0,3 0 0,3 44 0,7-35 70,-4-36-549,-2 0 1,1 23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4:26:17.687"/>
    </inkml:context>
    <inkml:brush xml:id="br0">
      <inkml:brushProperty name="width" value="0.07938" units="cm"/>
      <inkml:brushProperty name="height" value="0.07938" units="cm"/>
      <inkml:brushProperty name="color" value="#D9D9D9"/>
    </inkml:brush>
  </inkml:definitions>
  <inkml:trace contextRef="#ctx0" brushRef="#br0">115 1549 24575,'-5'2'0,"0"0"0,1 0 0,-1 1 0,1-1 0,-1 1 0,-3 4 0,1-2 0,0 1 0,0-1 0,1 2 0,0-1 0,0 1 0,1-1 0,0 2 0,0-1 0,1 0 0,0 1 0,0 0 0,0 0 0,1 0 0,-2 12 0,4-17 0,1-1 0,0 1 0,1-1 0,-1 1 0,0 0 0,1-1 0,-1 1 0,1-1 0,0 1 0,0-1 0,0 0 0,0 1 0,0-1 0,1 0 0,-1 0 0,1 0 0,-1 0 0,1 0 0,0 0 0,0 0 0,0 0 0,0-1 0,0 1 0,0-1 0,0 1 0,4 1 0,-1-1 0,1 1 0,0-1 0,0 1 0,1-2 0,-1 1 0,0-1 0,1 0 0,-1 0 0,10 0 0,-1-1 0,0 1 0,-1 1 0,1 0 0,0 1 0,-1 1 0,0 0 0,0 1 0,17 9 0,-25-11 0,-1 0 0,0 0 0,0 1 0,-1 0 0,9 8 0,-9-8 0,0 0 0,-1 0 0,2 0 0,-1-1 0,0 0 0,1 0 0,0 0 0,6 2 0,10 1 0,0-1 0,1-2 0,-1 0 0,1-1 0,0-1 0,0-1 0,31-4 0,-38 2 0,0-1 0,23-7 0,-26 6 0,-1 1 0,1 0 0,0 1 0,0 0 0,13 1 0,-19 1 0,-1-1 0,0 1 0,0 0 0,-1 0 0,1 0 0,0 1 0,0 0 0,-1 0 0,1 0 0,-1 0 0,1 1 0,-1 0 0,1 0 0,-1 0 0,0 0 0,8 6 0,-4-1 0,4 2 0,0 1 0,-1 0 0,0 0 0,18 25 0,-26-30 0,0 0 0,1 0 0,0-1 0,0 1 0,1-1 0,-1 0 0,1 0 0,0 0 0,0-1 0,0 0 0,0 0 0,0 0 0,1 0 0,0-1 0,-1 0 0,11 2 0,-1 0 0,-1-2 0,0 1 0,1-2 0,-1 0 0,1-1 0,-1 0 0,19-4 0,99-24 0,-124 26 0,12-4 0,0-1 0,0-1 0,-1 0 0,0-1 0,31-21 0,-35 21 0,-1 2 0,1 0 0,0 0 0,18-4 0,-12 4 0,28-14 0,-24 7 0,-1-2 0,0 0 0,22-21 0,106-98 0,-117 101 0,-12 13 0,-2-1 0,23-31 0,74-132 0,-113 178 0,1-1 0,0 1 0,0 0 0,0 0 0,1 1 0,0 0 0,8-6 0,-8 7 0,1-1 0,-2 0 0,1 0 0,-1 0 0,0-1 0,0 0 0,7-12 0,-4 5 0,0 2 0,20-23 0,-11 14 0,20-19 0,-28 30 0,-1 1 0,0-1 0,0-1 0,-1 0 0,7-12 0,-6 4 0,-1-1 0,0 0 0,5-27 0,11-29 0,33-64 0,-52 127 0,8-17 0,-1 0 0,14-62 0,-17 49 0,-4 18 0,4-36 0,-7 45 0,1 0 0,1 1 0,7-22 0,-6 21 0,-1 0 0,5-28 0,-1-40 0,-1 53 0,-5 26 0,0 1 0,-1-1 0,0 0 0,0 0 0,0-8 0,0-2 0,0 11 0,-1 0 0,0-1 0,1 1 0,-1 0 0,-1-1 0,1 1 0,-1-1 0,1 1 0,-1 0 0,0 0 0,-3-6 0,3 10 0,1 0 0,-1-1 0,0 1 0,0 0 0,0 0 0,0 0 0,1 0 0,-1 0 0,0 0 0,0 0 0,0 1 0,0-1 0,1 0 0,-1 0 0,0 1 0,0-1 0,1 0 0,-1 1 0,0-1 0,0 1 0,1-1 0,-1 1 0,0-1 0,1 1 0,-1-1 0,1 1 0,-1 0 0,1-1 0,-1 1 0,0 1 0,-18 22 0,18-22 0,-12 18 0,-15 31 0,25-43 0,-1 0 0,2 0 0,-1 0 0,1 1 0,1-1 0,-1 1 0,1 12 0,-1-5 0,0 0 0,-1-1 0,-1 0 0,0 0 0,-1 0 0,-9 20 0,0-11 0,11-19 0,0-1 0,0 1 0,0 0 0,1 0 0,-4 10 0,-45 145 0,42-106 0,9-43 0,-2 0 0,1-1 0,-2 1 0,1-1 0,-2 1 0,-3 9 0,-1-2 0,0 0 0,-1 1 0,0-1 0,-1 0 0,-1-1 0,-1 0 0,0-1 0,-23 23 0,-66 62 0,71-59 0,19-23 0,9-16 0,0 1 0,0 0 0,1 0 0,0 0 0,-1 0 0,1 0 0,1 0 0,-1 0 0,1 0 0,-1 0 0,2 9 0,-1-8 0,0 0 0,0 0 0,-1 0 0,1 0 0,-1 0 0,-2 6 0,2-10 0,1 1 0,-1-1 0,0 0 0,1 1 0,-1-1 0,0 0 0,0 0 0,0 0 0,0 0 0,0 0 0,0 0 0,0 0 0,0 0 0,-1 0 0,1 0 0,0-1 0,0 1 0,-1 0 0,1-1 0,-3 1 0,-32 3 0,33-5 0,0 1 0,0 0 0,0 0 0,0 0 0,0 0 0,0 1 0,0-1 0,0 1 0,0 0 0,1 0 0,-1 0 0,0 0 0,0 0 0,0 0 0,1 1 0,-5 3 0,-34 54 0,38-53 0,0-1 0,-1 1 0,0 0 0,0-1 0,0 0 0,-1 0 0,0 0 0,0-1 0,0 1 0,-1-1 0,1 0 0,-1-1 0,0 1 0,0-1 0,-12 4 0,-11 1 0,17-6 0,0 1 0,1 0 0,0 1 0,-1 0 0,1 0 0,1 2 0,-1-1 0,1 1 0,0 1 0,-18 14 0,24-18 0,0 0 0,0 0 0,0 0 0,0-1 0,-1 1 0,1-1 0,-1 0 0,0-1 0,0 1 0,1-1 0,-1 0 0,0 0 0,-9 0 0,-4 0 0,-1 0 0,-24-4 0,6-6 0,31 6 0,-1 1 0,1 1 0,-1-1 0,-12 0 0,17 2 0,0 0 0,0 0 0,1 0 0,-1 0 0,0 1 0,0-1 0,1 1 0,-1-1 0,1 1 0,-1 0 0,0-1 0,1 1 0,-1 0 0,1 0 0,0 0 0,-1 0 0,1 1 0,0-1 0,0 0 0,-1 0 0,1 1 0,0-1 0,-1 3 0,0-2 0,1 1 0,-1-1 0,0 0 0,-1 0 0,1 0 0,0 0 0,0 0 0,-1 0 0,0 0 0,1-1 0,-1 0 0,0 1 0,1-1 0,-1 0 0,0 0 0,0 0 0,0-1 0,-6 1 0,-5 1 0,0-2 0,-27-2 0,8 1 0,-5-1 0,27 1 0,0 0 0,0 1 0,-1 0 0,1 1 0,0 0 0,0 0 0,-13 5 0,-84 46 0,72-28 0,32-21 0,0 1 0,0-1 0,0 0 0,-1 0 0,0 0 0,1-1 0,-1 0 0,0 0 0,0 0 0,-1 0 0,1-1 0,0 0 0,0 0 0,-10 0 0,-76 7 0,-1-1 0,-387-7 0,403-8-1365,70 8-5461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7T04:26:17.665"/>
    </inkml:context>
    <inkml:brush xml:id="br0">
      <inkml:brushProperty name="width" value="0.07938" units="cm"/>
      <inkml:brushProperty name="height" value="0.07938" units="cm"/>
      <inkml:brushProperty name="color" value="#D9D9D9"/>
      <inkml:brushProperty name="ignorePressure" value="1"/>
    </inkml:brush>
  </inkml:definitions>
  <inkml:trace contextRef="#ctx0" brushRef="#br0">0 0,'3073'161,"-3062"-160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7T04:26:17.666"/>
    </inkml:context>
    <inkml:brush xml:id="br0">
      <inkml:brushProperty name="width" value="0.07938" units="cm"/>
      <inkml:brushProperty name="height" value="0.07938" units="cm"/>
      <inkml:brushProperty name="color" value="#D9D9D9"/>
      <inkml:brushProperty name="ignorePressure" value="1"/>
    </inkml:brush>
  </inkml:definitions>
  <inkml:trace contextRef="#ctx0" brushRef="#br0">0 1,'2552'45,"-2540"-45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7T04:26:17.667"/>
    </inkml:context>
    <inkml:brush xml:id="br0">
      <inkml:brushProperty name="width" value="0.07938" units="cm"/>
      <inkml:brushProperty name="height" value="0.07938" units="cm"/>
      <inkml:brushProperty name="color" value="#D9D9D9"/>
      <inkml:brushProperty name="ignorePressure" value="1"/>
    </inkml:brush>
  </inkml:definitions>
  <inkml:trace contextRef="#ctx0" brushRef="#br0">0 0,'0'1908,"0"-1896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4:26:17.668"/>
    </inkml:context>
    <inkml:brush xml:id="br0">
      <inkml:brushProperty name="width" value="0.07938" units="cm"/>
      <inkml:brushProperty name="height" value="0.07938" units="cm"/>
      <inkml:brushProperty name="color" value="#D9D9D9"/>
    </inkml:brush>
  </inkml:definitions>
  <inkml:trace contextRef="#ctx0" brushRef="#br0">0 1 24575,'2'5'0,"0"0"0,0 0 0,0 0 0,0 0 0,1 0 0,0 0 0,0-1 0,0 0 0,0 1 0,5 3 0,2 5 0,25 31 0,43 39 0,-69-73 0,-3-3 0,1-1 0,0 1 0,0-1 0,1-1 0,9 7 0,-12-10 0,0 0 0,0 0 0,0 0 0,1 0 0,-1-1 0,1 0 0,-1 0 0,1 0 0,-1-1 0,7 0 0,20-1 0,0-1 0,54-11 0,-63 9 0,0 1 0,0 1 0,0 2 0,42 3 0,-62-3 0,0 1 0,1 0 0,-1 0 0,0 0 0,0 0 0,0 0 0,1 1 0,-1-1 0,-1 1 0,1 0 0,0 0 0,0 0 0,-1 0 0,1 1 0,-1-1 0,3 4 0,-1 0 0,0 0 0,0 0 0,0 0 0,-1 1 0,1-1 0,2 10 0,-2-3 0,0-1 0,1 0 0,0 0 0,1 0 0,1-1 0,10 15 0,-14-22 0,1-1 0,-1 1 0,1-1 0,0 0 0,0 1 0,0-2 0,0 1 0,0 0 0,1-1 0,-1 0 0,1 0 0,0 0 0,-1-1 0,1 1 0,0-1 0,0 0 0,0-1 0,0 1 0,8-1 0,4-1 0,-12 1 0,1-1 0,0 1 0,-1 0 0,1 0 0,-1 0 0,1 1 0,-1 0 0,1 0 0,-1 1 0,1-1 0,-1 1 0,0 0 0,0 1 0,7 3 0,1 3 0,0-1 0,0 0 0,1-1 0,0-1 0,0 0 0,1 0 0,25 4 0,-37-9 0,1 0 0,0 0 0,-1-1 0,1 1 0,0-1 0,0 0 0,0 0 0,-1 0 0,1-1 0,0 0 0,0 1 0,-1-1 0,1 0 0,-1-1 0,1 1 0,-1-1 0,1 1 0,-1-1 0,0 0 0,5-4 0,-4 4 0,0 0 0,0 0 0,0 0 0,0 1 0,0-1 0,0 1 0,1 0 0,-1 0 0,0 1 0,1-1 0,-1 1 0,0 0 0,1 0 0,-1 1 0,8 1 0,1 1 0,0 1 0,0 1 0,19 10 0,-10-5 0,-11-5 0,0-1 0,0 0 0,0 0 0,0-1 0,15 1 0,-22-3 0,1-1 0,-1 0 0,1 0 0,-1 0 0,1-1 0,-1 0 0,1 1 0,-1-2 0,1 1 0,-1 0 0,0-1 0,1 0 0,-1 0 0,0 0 0,0-1 0,3-2 0,0 0 0,0 1 0,0 1 0,0-1 0,0 1 0,0 1 0,1-1 0,-1 1 0,1 0 0,-1 1 0,1 0 0,0 0 0,0 1 0,0 0 0,-1 0 0,1 0 0,15 4 0,-19-2 0,0-1 0,0 1 0,0 0 0,0 0 0,0 1 0,0-1 0,-1 1 0,1 0 0,3 4 0,30 34 0,-23-25 0,-7-6 0,1 1 0,-1-1 0,-1 1 0,11 23 0,-9-16 0,-3-9 0,-1 0 0,2 0 0,-1-1 0,1 0 0,0 0 0,13 12 0,-16-17 0,1 0 0,0 0 0,0 0 0,0 0 0,0-1 0,0 0 0,1 0 0,-1 0 0,1 0 0,-1-1 0,1 1 0,0-1 0,0-1 0,-1 1 0,10 0 0,-1-3 0,0 0 0,0-1 0,0 0 0,0-1 0,-1-1 0,20-9 0,-2-6 0,-25 16 0,-1 1 0,2-1 0,-1 1 0,9-5 0,2 2-1365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4:26:17.669"/>
    </inkml:context>
    <inkml:brush xml:id="br0">
      <inkml:brushProperty name="width" value="0.07938" units="cm"/>
      <inkml:brushProperty name="height" value="0.07938" units="cm"/>
      <inkml:brushProperty name="color" value="#D9D9D9"/>
    </inkml:brush>
  </inkml:definitions>
  <inkml:trace contextRef="#ctx0" brushRef="#br0">0 7 24575,'4'2'0,"0"0"0,1 0 0,-1 0 0,-1 1 0,1-1 0,0 1 0,-1 0 0,1 0 0,-1 0 0,4 5 0,3 1 0,18 17 0,-19-16 0,1-1 0,1 0 0,0 0 0,20 12 0,-25-19 0,0 0 0,0 0 0,0-1 0,0 0 0,0 0 0,1 0 0,-1-1 0,0 0 0,1 0 0,-1 0 0,0-1 0,0 0 0,0 0 0,1-1 0,-1 1 0,0-1 0,7-4 0,-4 3 0,0 0 0,1 1 0,-1 0 0,1 1 0,-1 0 0,1 1 0,-1 0 0,1 0 0,18 3 0,-27-2 0,1 0 0,-1 0 0,1 0 0,-1 0 0,1 0 0,-1 0 0,0 0 0,0 0 0,1 0 0,-1 1 0,0-1 0,0 1 0,0-1 0,0 2 0,15 28 0,-8-14 0,-7-16 0,0 1 0,-1-1 0,1 0 0,0 0 0,0 1 0,0-1 0,0 0 0,0 0 0,0 0 0,0 0 0,0 0 0,0 0 0,1 0 0,-1-1 0,0 1 0,1 0 0,-1-1 0,0 1 0,1-1 0,-1 1 0,1-1 0,-1 0 0,1 1 0,-1-1 0,1 0 0,-1 0 0,2 0 0,0-1 0,0 0 0,-1 0 0,1 0 0,-1 0 0,0 0 0,1-1 0,-1 1 0,0-1 0,0 1 0,0-1 0,0 0 0,0 0 0,0 0 0,3-4 0,4-4 0,1 0 0,1 0 0,0 1 0,0 1 0,1 0 0,0 0 0,0 1 0,1 1 0,0 0 0,0 1 0,0 0 0,16-3 0,-18 6 0,1 0 0,0 1 0,0 0 0,0 1 0,18 2 0,8 0 0,-34-2 0,0 0 0,0-1 0,0 1 0,0 0 0,0 1 0,0-1 0,-1 1 0,1-1 0,0 1 0,0 0 0,0 1 0,-1-1 0,1 1 0,0-1 0,-1 1 0,6 5 0,19 13 0,0 0 0,46 23 0,-61-37 0,1 0 0,-1-1 0,1-1 0,0 0 0,0-1 0,28 3 0,-29-5 0,-8 0 0,1-1 0,-1 1 0,1-1 0,0 0 0,-1-1 0,1 0 0,-1 1 0,1-2 0,9-2 0,113-48 0,-114 47 0,1 0 0,1 1 0,-1 1 0,28-3 0,17-4 0,-21 0 0,-1-2 0,49-22 0,-47 23 0,-33 10 0,-1-1 0,0 1 0,0-1 0,1 0 0,-2-1 0,11-4 0,-3-2 0,-8 6 0,0-1 0,0 1 0,1 0 0,-1 1 0,0-1 0,1 1 0,0 0 0,0 1 0,7-2 0,-7 2 0,1 0 0,0 0 0,0 1 0,-1 0 0,1 0 0,0 1 0,0 0 0,-1 0 0,1 0 0,-1 1 0,1 0 0,-1 1 0,11 4 0,-12-4 0,0 0 0,0 0 0,1-1 0,-1 0 0,1 0 0,-1-1 0,1 1 0,0-1 0,-1-1 0,1 1 0,0-1 0,0 0 0,0 0 0,-1 0 0,1-1 0,0 0 0,0 0 0,-1-1 0,10-3 0,-2 0 0,0 0 0,0 0 0,0 1 0,0 1 0,1 0 0,-1 1 0,1 1 0,0 0 0,-1 1 0,16 1 0,-21 0 0,0 0 0,0 1 0,1 0 0,-1 1 0,0 0 0,-1 0 0,1 1 0,0-1 0,-1 2 0,0-1 0,9 8 0,-6-5 0,0 0 0,0-1 0,0-1 0,1 0 0,15 5 0,37 16 0,-19-8 0,-28-11 0,0 1 0,22 14 0,-27-15 0,1 0 0,-1-1 0,1 0 0,0-1 0,1-1 0,13 4 0,-15-5 0,0 0 0,0 1 0,18 10 0,-18-9 0,-1 0 0,1-1 0,19 5 0,114 15 0,-26-1 0,-50-11 0,-59-10 0,0-1 0,-1 2 0,1-1 0,-1 1 0,1 0 0,-1 1 0,15 9 0,-22-11 0,1 1 0,-1 0 0,1-1 0,-1 1 0,0 0 0,0 0 0,0-1 0,-1 1 0,1 0 0,-1 0 0,0 0 0,1 0 0,-1 0 0,-1 5 0,1-4 0,0 0 0,0 0 0,1 1 0,-1-1 0,1 0 0,2 8 0,1-1-148,0-1 0,-2 1 0,1 0-1,-1 0 1,-1 0 0,1 18 0,-2-24-180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4:26:17.670"/>
    </inkml:context>
    <inkml:brush xml:id="br0">
      <inkml:brushProperty name="width" value="0.07938" units="cm"/>
      <inkml:brushProperty name="height" value="0.07938" units="cm"/>
      <inkml:brushProperty name="color" value="#D9D9D9"/>
    </inkml:brush>
  </inkml:definitions>
  <inkml:trace contextRef="#ctx0" brushRef="#br0">0 0 24575,'1'40'0,"1"-1"0,11 52 0,-8-24 0,-4-40 0,16 125 0,-9 371 0,-10-313 0,3-178 0,6 32 0,-3-33 0,1 38 0,1-11 0,-1-16 0,-1-15 0,1 0 0,13 44 0,-17-67 0,0-1 0,1 1 0,-1-1 0,1 1 0,0-1 0,0 0 0,0 0 0,1 1 0,-1-2 0,1 1 0,-1 0 0,1 0 0,0-1 0,0 1 0,0-1 0,7 3 0,-3-1 0,0-1 0,0-1 0,0 0 0,0 0 0,1 0 0,-1-1 0,11 1 0,-15-2 0,0 0 0,0 1 0,0-1 0,0 1 0,0 0 0,-1-1 0,1 1 0,0 1 0,-1-1 0,1 0 0,0 0 0,-1 1 0,1 0 0,-1-1 0,0 1 0,0 0 0,0 0 0,0 0 0,0 1 0,0-1 0,0 0 0,-1 1 0,1-1 0,-1 1 0,1-1 0,-1 1 0,0 0 0,0 0 0,0-1 0,0 7 0,1 6 0,-1 0 0,0 0 0,-2 1 0,-3 28 0,0 3 0,4-37-115,0-1-41,0-1 0,0 0-1,0 0 1,1 0 0,0 0 0,1 1-1,5 13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4:26:17.671"/>
    </inkml:context>
    <inkml:brush xml:id="br0">
      <inkml:brushProperty name="width" value="0.07938" units="cm"/>
      <inkml:brushProperty name="height" value="0.07938" units="cm"/>
      <inkml:brushProperty name="color" value="#D9D9D9"/>
    </inkml:brush>
  </inkml:definitions>
  <inkml:trace contextRef="#ctx0" brushRef="#br0">1 1 24575,'0'6'0,"1"0"0,-1 1 0,1-1 0,1 0 0,-1 0 0,1 0 0,0 0 0,0 0 0,1 0 0,0 0 0,0-1 0,0 1 0,8 9 0,2-1 0,1 0 0,0 0 0,18 12 0,-31-26 0,21 22 0,-1 0 0,0 1 0,-2 1 0,30 50 0,-45-66 0,0 0 0,-1 0 0,0 0 0,0 1 0,-1-1 0,0 1 0,-1-1 0,0 1 0,0 0 0,-1 17 0,0-14 0,0 0 0,1 0 0,1 0 0,0 0 0,4 12 0,0-4 0,-1 1 0,-1-1 0,-1 1 0,1 23 0,-3 86 0,-2-66 0,1-55 0,-1-1 0,0 1 0,-1-1 0,0 1 0,0-1 0,-7 16 0,-27 48 0,5-13 0,24-43 0,0-1 0,2 1 0,0 0 0,0 0 0,2 0 0,0 0 0,1 1 0,0 25 0,7 215 0,-4-250 0,0 0 0,0-1 0,0 1 0,4 9 0,4 20 0,-5-4 0,-2-25 0,0 0 0,-1-1 0,-1 1 0,1 0 0,-1 0 0,0 0 0,0-1 0,-1 1 0,0 0 0,0 0 0,-1-1 0,-3 10 0,-13 30 0,12-30 0,0-1 0,-1 1 0,-1-1 0,0 0 0,-18 24 0,17-29 0,1 1 0,0-1 0,-10 21 0,16-26 0,-1 0 0,1 0 0,1 1 0,-1-1 0,1 1 0,0 0 0,0-1 0,0 1 0,1 0 0,0 0 0,1 5 0,0-7 0,0-1 0,0 1 0,1-1 0,-1 0 0,1 0 0,0 0 0,0 0 0,0 0 0,4 4 0,11 19 0,-7-5 0,-8-18 0,0 0 0,0 1 0,0-1 0,-1 1 0,0 0 0,1-1 0,-1 1 0,-1 0 0,1 0 0,-1 0 0,1 4 0,0 14 0,0-16 0,-1-1 0,0 1 0,0 0 0,0 0 0,0 0 0,-1 0 0,-2 7 0,3-13-25,0 0 1,0 0-1,0 0 0,0 0 0,0 0 0,0 1 0,0-1 1,-1 0-1,1 0 0,0 0 0,0 0 0,0 0 1,0 0-1,0 0 0,0 0 0,0 1 0,-1-1 0,1 0 1,0 0-1,0 0 0,0 0 0,0 0 0,0 0 0,-1 0 1,1 0-1,0 0 0,0 0 0,0 0 0,0 0 1,0 0-1,-1 0 0,1 0 0,0 0 0,0 0 0,0 0 1,0 0-1,-1 0 0,1 0 0,0 0 0,0 0 0,0 0 1,0-1-1,0 1 0,0 0 0,-1 0 0,1 0 1,0 0-1,0 0 0,0 0 0,0 0 0,0-1 0,0 1 1,0 0-1,0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02D21-0055-4023-9355-BB3C0F004D4F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A58E0-DDEC-4F7A-8227-37426EAFC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3035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4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2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2" y="5280848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6C60-6AB8-45D3-91EB-6CFF799CB507}" type="datetime1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B6F6-A14B-44E8-896E-4F7ACD5F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57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9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C064-2357-49EE-952E-9D7CFFDE96CD}" type="datetime1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B6F6-A14B-44E8-896E-4F7ACD5F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7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8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6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2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7"/>
            <a:ext cx="3810002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D62C-1973-435B-AF52-5025E1DE72E6}" type="datetime1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B6F6-A14B-44E8-896E-4F7ACD5F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35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5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90" y="2435958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1" y="2286001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A174-7B48-469E-997E-8D1A91A1D77D}" type="datetime1">
              <a:rPr lang="en-US" smtClean="0"/>
              <a:t>4/27/2022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B6F6-A14B-44E8-896E-4F7ACD5F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48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5269B-56C7-47DB-B9B6-6874E6EDE135}" type="datetime1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B6F6-A14B-44E8-896E-4F7ACD5F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00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3" y="446089"/>
            <a:ext cx="4522348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1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2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169A-18F7-4383-B79C-CB788C100338}" type="datetime1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B6F6-A14B-44E8-896E-4F7ACD5F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1" y="2222288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0261-1C4D-46FD-B857-9D55AD48A37D}" type="datetime1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B6F6-A14B-44E8-896E-4F7ACD5F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2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9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9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F97F-3035-49D3-BDD3-050A220E2E7B}" type="datetime1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B6F6-A14B-44E8-896E-4F7ACD5F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9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3" y="2222287"/>
            <a:ext cx="5185874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6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6AA6-3147-4A6E-9062-AAA775223EFA}" type="datetime1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B6F6-A14B-44E8-896E-4F7ACD5F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37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30" y="2174875"/>
            <a:ext cx="518985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9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6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6" y="2751139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8939-2855-4F21-BD9E-91F06525743A}" type="datetime1">
              <a:rPr lang="en-US" smtClean="0"/>
              <a:t>4/27/2022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B6F6-A14B-44E8-896E-4F7ACD5F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9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72E3-E86B-40B0-A2B4-0DB47A64FEA5}" type="datetime1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B6F6-A14B-44E8-896E-4F7ACD5F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7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D89F-B9C5-44B3-A6C7-1422EFA570F9}" type="datetime1">
              <a:rPr lang="en-US" smtClean="0"/>
              <a:t>4/27/2022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B6F6-A14B-44E8-896E-4F7ACD5F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4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3" y="446088"/>
            <a:ext cx="3547532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3" y="446088"/>
            <a:ext cx="3547532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4" y="446089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3" y="2260739"/>
            <a:ext cx="3547532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EAA0-59D5-44B9-812E-D4D8AAF41A00}" type="datetime1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B6F6-A14B-44E8-896E-4F7ACD5F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9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7" y="727523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8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7" y="2344685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2" y="6041363"/>
            <a:ext cx="976878" cy="365125"/>
          </a:xfrm>
        </p:spPr>
        <p:txBody>
          <a:bodyPr/>
          <a:lstStyle/>
          <a:p>
            <a:fld id="{AF680FBA-DD2B-438A-B65F-499CE7114E2A}" type="datetime1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7" y="6041363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90" y="5915888"/>
            <a:ext cx="1062155" cy="490599"/>
          </a:xfrm>
        </p:spPr>
        <p:txBody>
          <a:bodyPr/>
          <a:lstStyle/>
          <a:p>
            <a:fld id="{01C7B6F6-A14B-44E8-896E-4F7ACD5F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2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2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5" y="6041363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7" y="6041363"/>
            <a:ext cx="134370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9F93DEE-C355-419F-8EC2-A0245A2EFAF7}" type="datetime1">
              <a:rPr lang="en-US" smtClean="0"/>
              <a:t>4/27/2022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2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01C7B6F6-A14B-44E8-896E-4F7ACD5F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08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hf hdr="0" ftr="0" dt="0"/>
  <p:txStyles>
    <p:titleStyle>
      <a:lvl1pPr algn="l" defTabSz="457206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5" indent="-342905" algn="l" defTabSz="457206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60" indent="-285753" algn="l" defTabSz="457206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457206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457206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457206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30" indent="-228603" algn="l" defTabSz="457206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35" indent="-228603" algn="l" defTabSz="457206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0" indent="-228603" algn="l" defTabSz="457206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45" indent="-228603" algn="l" defTabSz="457206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txst.maps.arcgis.com/apps/webappviewer/index.html?id=0095f7f7da484886b67bc4960939c0e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er.usgs.gov/publication/wri954186" TargetMode="External"/><Relationship Id="rId2" Type="http://schemas.openxmlformats.org/officeDocument/2006/relationships/hyperlink" Target="https://www.sciencedaily.com/releases/2015/10/151029134654.htm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103.png"/><Relationship Id="rId21" Type="http://schemas.openxmlformats.org/officeDocument/2006/relationships/image" Target="../media/image94.png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107.png"/><Relationship Id="rId50" Type="http://schemas.openxmlformats.org/officeDocument/2006/relationships/customXml" Target="../ink/ink25.xml"/><Relationship Id="rId7" Type="http://schemas.openxmlformats.org/officeDocument/2006/relationships/image" Target="../media/image87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98.png"/><Relationship Id="rId11" Type="http://schemas.openxmlformats.org/officeDocument/2006/relationships/image" Target="../media/image89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02.png"/><Relationship Id="rId40" Type="http://schemas.openxmlformats.org/officeDocument/2006/relationships/customXml" Target="../ink/ink20.xml"/><Relationship Id="rId45" Type="http://schemas.openxmlformats.org/officeDocument/2006/relationships/image" Target="../media/image106.png"/><Relationship Id="rId5" Type="http://schemas.openxmlformats.org/officeDocument/2006/relationships/image" Target="../media/image86.png"/><Relationship Id="rId15" Type="http://schemas.openxmlformats.org/officeDocument/2006/relationships/image" Target="../media/image91.png"/><Relationship Id="rId23" Type="http://schemas.openxmlformats.org/officeDocument/2006/relationships/image" Target="../media/image95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108.png"/><Relationship Id="rId10" Type="http://schemas.openxmlformats.org/officeDocument/2006/relationships/customXml" Target="../ink/ink5.xml"/><Relationship Id="rId19" Type="http://schemas.openxmlformats.org/officeDocument/2006/relationships/image" Target="../media/image93.png"/><Relationship Id="rId31" Type="http://schemas.openxmlformats.org/officeDocument/2006/relationships/image" Target="../media/image99.png"/><Relationship Id="rId44" Type="http://schemas.openxmlformats.org/officeDocument/2006/relationships/customXml" Target="../ink/ink22.xml"/><Relationship Id="rId4" Type="http://schemas.openxmlformats.org/officeDocument/2006/relationships/customXml" Target="../ink/ink2.xml"/><Relationship Id="rId9" Type="http://schemas.openxmlformats.org/officeDocument/2006/relationships/image" Target="../media/image88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97.png"/><Relationship Id="rId30" Type="http://schemas.openxmlformats.org/officeDocument/2006/relationships/customXml" Target="../ink/ink15.xml"/><Relationship Id="rId35" Type="http://schemas.openxmlformats.org/officeDocument/2006/relationships/image" Target="../media/image101.png"/><Relationship Id="rId43" Type="http://schemas.openxmlformats.org/officeDocument/2006/relationships/image" Target="../media/image105.png"/><Relationship Id="rId48" Type="http://schemas.openxmlformats.org/officeDocument/2006/relationships/customXml" Target="../ink/ink24.xml"/><Relationship Id="rId8" Type="http://schemas.openxmlformats.org/officeDocument/2006/relationships/customXml" Target="../ink/ink4.xml"/><Relationship Id="rId51" Type="http://schemas.openxmlformats.org/officeDocument/2006/relationships/image" Target="../media/image109.png"/><Relationship Id="rId3" Type="http://schemas.openxmlformats.org/officeDocument/2006/relationships/image" Target="../media/image5.png"/><Relationship Id="rId12" Type="http://schemas.openxmlformats.org/officeDocument/2006/relationships/customXml" Target="../ink/ink6.xml"/><Relationship Id="rId17" Type="http://schemas.openxmlformats.org/officeDocument/2006/relationships/image" Target="../media/image92.png"/><Relationship Id="rId25" Type="http://schemas.openxmlformats.org/officeDocument/2006/relationships/image" Target="../media/image96.png"/><Relationship Id="rId33" Type="http://schemas.openxmlformats.org/officeDocument/2006/relationships/image" Target="../media/image100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20" Type="http://schemas.openxmlformats.org/officeDocument/2006/relationships/customXml" Target="../ink/ink10.xml"/><Relationship Id="rId41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26" Type="http://schemas.microsoft.com/office/2007/relationships/diagramDrawing" Target="../diagrams/drawing7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5" Type="http://schemas.openxmlformats.org/officeDocument/2006/relationships/diagramColors" Target="../diagrams/colors7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29" Type="http://schemas.openxmlformats.org/officeDocument/2006/relationships/diagramQuickStyle" Target="../diagrams/quickStyle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24" Type="http://schemas.openxmlformats.org/officeDocument/2006/relationships/diagramQuickStyle" Target="../diagrams/quickStyle7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23" Type="http://schemas.openxmlformats.org/officeDocument/2006/relationships/diagramLayout" Target="../diagrams/layout7.xml"/><Relationship Id="rId28" Type="http://schemas.openxmlformats.org/officeDocument/2006/relationships/diagramLayout" Target="../diagrams/layout8.xml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31" Type="http://schemas.microsoft.com/office/2007/relationships/diagramDrawing" Target="../diagrams/drawing8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Relationship Id="rId22" Type="http://schemas.openxmlformats.org/officeDocument/2006/relationships/diagramData" Target="../diagrams/data7.xml"/><Relationship Id="rId27" Type="http://schemas.openxmlformats.org/officeDocument/2006/relationships/diagramData" Target="../diagrams/data8.xml"/><Relationship Id="rId30" Type="http://schemas.openxmlformats.org/officeDocument/2006/relationships/diagramColors" Target="../diagrams/colors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8F859F6-7DA3-4862-BCEF-4EAADFDFC859}"/>
              </a:ext>
            </a:extLst>
          </p:cNvPr>
          <p:cNvSpPr txBox="1"/>
          <p:nvPr/>
        </p:nvSpPr>
        <p:spPr>
          <a:xfrm>
            <a:off x="2299855" y="2826327"/>
            <a:ext cx="6885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  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C138-8586-45B1-BC47-3E4CC6464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273" y="2739013"/>
            <a:ext cx="4257246" cy="3477003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1F399E-35D1-4DCD-A86F-804A7A47A4CA}"/>
              </a:ext>
            </a:extLst>
          </p:cNvPr>
          <p:cNvSpPr txBox="1"/>
          <p:nvPr/>
        </p:nvSpPr>
        <p:spPr>
          <a:xfrm>
            <a:off x="608238" y="2387988"/>
            <a:ext cx="693782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masis MT Pro Medium" panose="020B0604020202020204" pitchFamily="18" charset="0"/>
              </a:rPr>
              <a:t>Sandy Hernandez- </a:t>
            </a:r>
            <a:r>
              <a:rPr lang="en-US" sz="2400" dirty="0">
                <a:solidFill>
                  <a:schemeClr val="bg1"/>
                </a:solidFill>
                <a:latin typeface="Amasis MT Pro Medium" panose="020B0604020202020204" pitchFamily="18" charset="0"/>
              </a:rPr>
              <a:t>Project Manager</a:t>
            </a:r>
          </a:p>
          <a:p>
            <a:r>
              <a:rPr lang="en-US" sz="2400" b="1" dirty="0">
                <a:solidFill>
                  <a:schemeClr val="bg1"/>
                </a:solidFill>
                <a:latin typeface="Amasis MT Pro Medium" panose="020B0604020202020204" pitchFamily="18" charset="0"/>
              </a:rPr>
              <a:t>Erica Hutchings- </a:t>
            </a:r>
            <a:r>
              <a:rPr lang="en-US" sz="2400" dirty="0">
                <a:solidFill>
                  <a:schemeClr val="bg1"/>
                </a:solidFill>
                <a:latin typeface="Amasis MT Pro Medium" panose="020B0604020202020204" pitchFamily="18" charset="0"/>
              </a:rPr>
              <a:t>Web Developer &amp; Editor</a:t>
            </a:r>
          </a:p>
          <a:p>
            <a:r>
              <a:rPr lang="en-US" sz="2400" b="1" dirty="0">
                <a:solidFill>
                  <a:schemeClr val="bg1"/>
                </a:solidFill>
                <a:latin typeface="Amasis MT Pro Medium" panose="020B0604020202020204" pitchFamily="18" charset="0"/>
              </a:rPr>
              <a:t>Caleb Cavender- </a:t>
            </a:r>
            <a:r>
              <a:rPr lang="en-US" sz="2400" dirty="0">
                <a:solidFill>
                  <a:schemeClr val="bg1"/>
                </a:solidFill>
                <a:latin typeface="Amasis MT Pro Medium" panose="020B0604020202020204" pitchFamily="18" charset="0"/>
              </a:rPr>
              <a:t>GIS Analyst &amp; Designer</a:t>
            </a:r>
          </a:p>
          <a:p>
            <a:r>
              <a:rPr lang="en-US" sz="2400" b="1" dirty="0">
                <a:solidFill>
                  <a:schemeClr val="bg1"/>
                </a:solidFill>
                <a:latin typeface="Amasis MT Pro Medium" panose="020B0604020202020204" pitchFamily="18" charset="0"/>
              </a:rPr>
              <a:t>Eli Williams- </a:t>
            </a:r>
            <a:r>
              <a:rPr lang="en-US" sz="2400" dirty="0">
                <a:solidFill>
                  <a:schemeClr val="bg1"/>
                </a:solidFill>
                <a:latin typeface="Amasis MT Pro Medium" panose="020B0604020202020204" pitchFamily="18" charset="0"/>
              </a:rPr>
              <a:t>GIS Analyst</a:t>
            </a:r>
          </a:p>
          <a:p>
            <a:endParaRPr lang="en-US" b="1" dirty="0">
              <a:solidFill>
                <a:schemeClr val="bg1"/>
              </a:solidFill>
              <a:latin typeface="Amasis MT Pro Medium" panose="020B060402020202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7853EE2-7891-4E34-AB45-541785DD6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44" y="4899547"/>
            <a:ext cx="4361844" cy="1076086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3ABCB91-0FEB-4F9D-BE05-EC462EB3952D}"/>
              </a:ext>
            </a:extLst>
          </p:cNvPr>
          <p:cNvSpPr/>
          <p:nvPr/>
        </p:nvSpPr>
        <p:spPr>
          <a:xfrm>
            <a:off x="608238" y="153428"/>
            <a:ext cx="109755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Narrow-Bold"/>
              </a:rPr>
              <a:t>Identifying Risk Areas in the </a:t>
            </a:r>
            <a:br>
              <a:rPr lang="en-US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Narrow-Bold"/>
              </a:rPr>
            </a:br>
            <a:r>
              <a:rPr lang="en-US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Narrow-Bold"/>
              </a:rPr>
              <a:t>Edwards Aquifer Recharge Zone</a:t>
            </a:r>
            <a:endParaRPr lang="en-US" sz="4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8334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FAB83C-4F41-46CE-A6D2-14BF407FD819}"/>
              </a:ext>
            </a:extLst>
          </p:cNvPr>
          <p:cNvSpPr/>
          <p:nvPr/>
        </p:nvSpPr>
        <p:spPr>
          <a:xfrm rot="16200000">
            <a:off x="-935775" y="2767280"/>
            <a:ext cx="389500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2DBD58-8614-497E-8F51-9FBD812FF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/>
              <a:t>9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1886C15-57F0-F749-9D63-74D3441F4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244" y="406399"/>
            <a:ext cx="8489512" cy="60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33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E078A8-8F9D-48BA-BE02-E88F7C0F9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E88FA5-3B55-4C0D-A35B-17EC4FFFFD4A}"/>
              </a:ext>
            </a:extLst>
          </p:cNvPr>
          <p:cNvSpPr/>
          <p:nvPr/>
        </p:nvSpPr>
        <p:spPr>
          <a:xfrm rot="16200000">
            <a:off x="-935775" y="2767280"/>
            <a:ext cx="389500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017053-D514-4531-B33F-7E6ED0750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100" y="513943"/>
            <a:ext cx="7525800" cy="58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62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FAB83C-4F41-46CE-A6D2-14BF407FD819}"/>
              </a:ext>
            </a:extLst>
          </p:cNvPr>
          <p:cNvSpPr/>
          <p:nvPr/>
        </p:nvSpPr>
        <p:spPr>
          <a:xfrm rot="16200000">
            <a:off x="-935775" y="2767280"/>
            <a:ext cx="389500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2DBD58-8614-497E-8F51-9FBD812FF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/>
              <a:t>11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FDF68C-F299-4798-B385-E269CD4BE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626" y="513943"/>
            <a:ext cx="7506748" cy="58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69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FAB83C-4F41-46CE-A6D2-14BF407FD819}"/>
              </a:ext>
            </a:extLst>
          </p:cNvPr>
          <p:cNvSpPr/>
          <p:nvPr/>
        </p:nvSpPr>
        <p:spPr>
          <a:xfrm rot="16200000">
            <a:off x="-935775" y="2767280"/>
            <a:ext cx="389500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2DBD58-8614-497E-8F51-9FBD812FF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/>
              <a:t>12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5195E1E-CF39-CE4B-B5D3-0204D472F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83" y="374649"/>
            <a:ext cx="8389034" cy="61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602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FAB83C-4F41-46CE-A6D2-14BF407FD819}"/>
              </a:ext>
            </a:extLst>
          </p:cNvPr>
          <p:cNvSpPr/>
          <p:nvPr/>
        </p:nvSpPr>
        <p:spPr>
          <a:xfrm rot="16200000">
            <a:off x="-935775" y="2767280"/>
            <a:ext cx="389500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2DBD58-8614-497E-8F51-9FBD812FF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/>
              <a:t>13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BBDD4D-8C1C-4B15-BE96-73B89FCF2897}"/>
              </a:ext>
            </a:extLst>
          </p:cNvPr>
          <p:cNvSpPr txBox="1"/>
          <p:nvPr/>
        </p:nvSpPr>
        <p:spPr>
          <a:xfrm>
            <a:off x="2840182" y="82188"/>
            <a:ext cx="7453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Web Map Application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B55E7E-A5B9-4BF3-9436-C2C1B26A67EB}"/>
              </a:ext>
            </a:extLst>
          </p:cNvPr>
          <p:cNvSpPr txBox="1"/>
          <p:nvPr/>
        </p:nvSpPr>
        <p:spPr>
          <a:xfrm>
            <a:off x="2840182" y="5483157"/>
            <a:ext cx="7453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2"/>
              </a:rPr>
              <a:t>https://txst.maps.arcgis.com/apps/webappviewer/index.html?id=0095f7f7da484886b67bc4960939c0e4</a:t>
            </a:r>
            <a:endParaRPr lang="en-US" b="1" dirty="0"/>
          </a:p>
          <a:p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050C60-7900-4A00-B9D7-96E118B37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693" y="968944"/>
            <a:ext cx="6947507" cy="4407558"/>
          </a:xfrm>
          <a:prstGeom prst="rect">
            <a:avLst/>
          </a:prstGeom>
        </p:spPr>
      </p:pic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69B498F1-2797-4E01-A88C-275EDBE382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928" y="2571189"/>
            <a:ext cx="1323440" cy="171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26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F4CFD2-8CFF-47DB-A062-DF89D1CF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35" y="1734855"/>
            <a:ext cx="5365218" cy="3388287"/>
          </a:xfrm>
        </p:spPr>
        <p:txBody>
          <a:bodyPr anchor="ctr">
            <a:normAutofit/>
          </a:bodyPr>
          <a:lstStyle/>
          <a:p>
            <a:r>
              <a:rPr lang="en-US" sz="44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Amasis MT Pro Black" panose="02040A04050005020304" pitchFamily="18" charset="0"/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CDC02-A472-4F0F-A538-79C244C24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rmAutofit/>
          </a:bodyPr>
          <a:lstStyle/>
          <a:p>
            <a:r>
              <a:rPr lang="en-US" sz="3200" b="1" dirty="0"/>
              <a:t>Bexar and Comal counties riskiest  </a:t>
            </a:r>
          </a:p>
          <a:p>
            <a:r>
              <a:rPr lang="en-US" sz="3200" b="1" dirty="0"/>
              <a:t>Hays and Travis county pose some risk</a:t>
            </a:r>
          </a:p>
          <a:p>
            <a:r>
              <a:rPr lang="en-US" sz="3200" b="1" dirty="0"/>
              <a:t>TCEQ delays limited deliverable</a:t>
            </a:r>
          </a:p>
          <a:p>
            <a:pPr lvl="1"/>
            <a:r>
              <a:rPr lang="en-US" sz="2000" b="1" dirty="0"/>
              <a:t>FOIA?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8085C-5EE4-4953-AB7A-0F8054D70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069436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C5B8E-8A38-4ECA-B8C6-17632D463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E8CA8-EF92-4160-806A-EEEC6FC4E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Things don’t always go as planned</a:t>
            </a:r>
          </a:p>
          <a:p>
            <a:pPr lvl="1"/>
            <a:r>
              <a:rPr lang="en-US" sz="2400" dirty="0"/>
              <a:t>Adapt and come up with a solution</a:t>
            </a:r>
          </a:p>
          <a:p>
            <a:r>
              <a:rPr lang="en-US" sz="2600" dirty="0"/>
              <a:t>Maps and Interactive Web Map Application</a:t>
            </a:r>
          </a:p>
          <a:p>
            <a:r>
              <a:rPr lang="en-US" sz="2600" dirty="0"/>
              <a:t>Proved our hypothesis that there are many WWTPs that are a great risk to contaminating the Edwards Aquifer</a:t>
            </a:r>
          </a:p>
          <a:p>
            <a:r>
              <a:rPr lang="en-US" sz="2600" dirty="0"/>
              <a:t>Thankful for our clients for being understanding</a:t>
            </a:r>
          </a:p>
          <a:p>
            <a:pPr lvl="1"/>
            <a:r>
              <a:rPr lang="en-US" sz="2400" dirty="0"/>
              <a:t>TCEQ dataset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E4937-CE50-4D80-8DF6-B3DDE34B6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32292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25CFC5"/>
            </a:gs>
            <a:gs pos="100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9000">
              <a:schemeClr val="accent1">
                <a:lumMod val="75000"/>
              </a:schemeClr>
            </a:gs>
            <a:gs pos="62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19D5CB-C458-4617-9A41-024F4A814DEE}"/>
              </a:ext>
            </a:extLst>
          </p:cNvPr>
          <p:cNvSpPr/>
          <p:nvPr/>
        </p:nvSpPr>
        <p:spPr>
          <a:xfrm>
            <a:off x="368874" y="153796"/>
            <a:ext cx="3942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54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1">
                      <a:lumMod val="75000"/>
                    </a:schemeClr>
                  </a:outerShdw>
                </a:effectLst>
              </a:rPr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88428-A6DE-4119-9B0F-BE136B845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/>
              <a:t>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FB51B3-0ABC-4FB4-8529-7DA746076F85}"/>
              </a:ext>
            </a:extLst>
          </p:cNvPr>
          <p:cNvSpPr txBox="1"/>
          <p:nvPr/>
        </p:nvSpPr>
        <p:spPr>
          <a:xfrm>
            <a:off x="900333" y="1105262"/>
            <a:ext cx="9524781" cy="511114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Denchak, M., 2016.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Water Pollution: Everything You Need to Know.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Resources           Defense Council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https://www.nrdc.org/stories/water-pollution-everything-you-need-know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 of the Basque Country., 2015.</a:t>
            </a:r>
            <a:r>
              <a:rPr lang="en-US" sz="18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Water-treatment plants are not supposed to harm the functioning of river ecosystems.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ScienceDaily. </a:t>
            </a:r>
            <a:r>
              <a:rPr lang="en-US" sz="1800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https://www.sciencedaily.com/releases/2015/10/151029134654.htm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John M. Sharp, Jr., Ronald T. Green, Geary M.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Schindel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2019. "Introduction",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Edwards Aquifer: The Past, Present, and Future of a Vital Water Resource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Maclay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R., 1995.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Geology and Hydrology of the Edwards Aquifer in the San Antonio area, Texas.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USGS.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https://pubs.er.usgs.gov/publication/wri954186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74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DCC7BA-3740-47E1-91B9-626938139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CEFA49-6B2F-4FE6-B6AF-31D49E68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40086" y="40084"/>
            <a:ext cx="6858002" cy="6777832"/>
          </a:xfrm>
          <a:custGeom>
            <a:avLst/>
            <a:gdLst>
              <a:gd name="connsiteX0" fmla="*/ 6858001 w 6858002"/>
              <a:gd name="connsiteY0" fmla="*/ 4666984 h 6777832"/>
              <a:gd name="connsiteX1" fmla="*/ 3829243 w 6858002"/>
              <a:gd name="connsiteY1" fmla="*/ 6654602 h 6777832"/>
              <a:gd name="connsiteX2" fmla="*/ 3827370 w 6858002"/>
              <a:gd name="connsiteY2" fmla="*/ 6656146 h 6777832"/>
              <a:gd name="connsiteX3" fmla="*/ 3824584 w 6858002"/>
              <a:gd name="connsiteY3" fmla="*/ 6657658 h 6777832"/>
              <a:gd name="connsiteX4" fmla="*/ 3798694 w 6858002"/>
              <a:gd name="connsiteY4" fmla="*/ 6674649 h 6777832"/>
              <a:gd name="connsiteX5" fmla="*/ 3785012 w 6858002"/>
              <a:gd name="connsiteY5" fmla="*/ 6679138 h 6777832"/>
              <a:gd name="connsiteX6" fmla="*/ 3706340 w 6858002"/>
              <a:gd name="connsiteY6" fmla="*/ 6721839 h 6777832"/>
              <a:gd name="connsiteX7" fmla="*/ 3428999 w 6858002"/>
              <a:gd name="connsiteY7" fmla="*/ 6777832 h 6777832"/>
              <a:gd name="connsiteX8" fmla="*/ 3151659 w 6858002"/>
              <a:gd name="connsiteY8" fmla="*/ 6721839 h 6777832"/>
              <a:gd name="connsiteX9" fmla="*/ 3072997 w 6858002"/>
              <a:gd name="connsiteY9" fmla="*/ 6679143 h 6777832"/>
              <a:gd name="connsiteX10" fmla="*/ 3059299 w 6858002"/>
              <a:gd name="connsiteY10" fmla="*/ 6674649 h 6777832"/>
              <a:gd name="connsiteX11" fmla="*/ 3033384 w 6858002"/>
              <a:gd name="connsiteY11" fmla="*/ 6657642 h 6777832"/>
              <a:gd name="connsiteX12" fmla="*/ 3030628 w 6858002"/>
              <a:gd name="connsiteY12" fmla="*/ 6656146 h 6777832"/>
              <a:gd name="connsiteX13" fmla="*/ 3028776 w 6858002"/>
              <a:gd name="connsiteY13" fmla="*/ 6654618 h 6777832"/>
              <a:gd name="connsiteX14" fmla="*/ 1 w 6858002"/>
              <a:gd name="connsiteY14" fmla="*/ 4666984 h 6777832"/>
              <a:gd name="connsiteX15" fmla="*/ 6858002 w 6858002"/>
              <a:gd name="connsiteY15" fmla="*/ 0 h 6777832"/>
              <a:gd name="connsiteX16" fmla="*/ 6858002 w 6858002"/>
              <a:gd name="connsiteY16" fmla="*/ 1570616 h 6777832"/>
              <a:gd name="connsiteX17" fmla="*/ 6858001 w 6858002"/>
              <a:gd name="connsiteY17" fmla="*/ 1570616 h 6777832"/>
              <a:gd name="connsiteX18" fmla="*/ 6858001 w 6858002"/>
              <a:gd name="connsiteY18" fmla="*/ 4666983 h 6777832"/>
              <a:gd name="connsiteX19" fmla="*/ 0 w 6858002"/>
              <a:gd name="connsiteY19" fmla="*/ 4666983 h 6777832"/>
              <a:gd name="connsiteX20" fmla="*/ 0 w 6858002"/>
              <a:gd name="connsiteY20" fmla="*/ 595217 h 6777832"/>
              <a:gd name="connsiteX21" fmla="*/ 1 w 6858002"/>
              <a:gd name="connsiteY21" fmla="*/ 595217 h 6777832"/>
              <a:gd name="connsiteX22" fmla="*/ 1 w 6858002"/>
              <a:gd name="connsiteY22" fmla="*/ 0 h 67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858002" h="6777832">
                <a:moveTo>
                  <a:pt x="6858001" y="4666984"/>
                </a:moveTo>
                <a:lnTo>
                  <a:pt x="3829243" y="6654602"/>
                </a:lnTo>
                <a:lnTo>
                  <a:pt x="3827370" y="6656146"/>
                </a:lnTo>
                <a:lnTo>
                  <a:pt x="3824584" y="6657658"/>
                </a:lnTo>
                <a:lnTo>
                  <a:pt x="3798694" y="6674649"/>
                </a:lnTo>
                <a:lnTo>
                  <a:pt x="3785012" y="6679138"/>
                </a:lnTo>
                <a:lnTo>
                  <a:pt x="3706340" y="6721839"/>
                </a:lnTo>
                <a:cubicBezTo>
                  <a:pt x="3621097" y="6757894"/>
                  <a:pt x="3527376" y="6777832"/>
                  <a:pt x="3428999" y="6777832"/>
                </a:cubicBezTo>
                <a:cubicBezTo>
                  <a:pt x="3330622" y="6777832"/>
                  <a:pt x="3236902" y="6757894"/>
                  <a:pt x="3151659" y="6721839"/>
                </a:cubicBezTo>
                <a:lnTo>
                  <a:pt x="3072997" y="6679143"/>
                </a:lnTo>
                <a:lnTo>
                  <a:pt x="3059299" y="6674649"/>
                </a:lnTo>
                <a:lnTo>
                  <a:pt x="3033384" y="6657642"/>
                </a:lnTo>
                <a:lnTo>
                  <a:pt x="3030628" y="6656146"/>
                </a:lnTo>
                <a:lnTo>
                  <a:pt x="3028776" y="6654618"/>
                </a:lnTo>
                <a:lnTo>
                  <a:pt x="1" y="4666984"/>
                </a:lnTo>
                <a:close/>
                <a:moveTo>
                  <a:pt x="6858002" y="0"/>
                </a:moveTo>
                <a:lnTo>
                  <a:pt x="6858002" y="1570616"/>
                </a:lnTo>
                <a:lnTo>
                  <a:pt x="6858001" y="1570616"/>
                </a:lnTo>
                <a:lnTo>
                  <a:pt x="6858001" y="4666983"/>
                </a:lnTo>
                <a:lnTo>
                  <a:pt x="0" y="4666983"/>
                </a:lnTo>
                <a:lnTo>
                  <a:pt x="0" y="595217"/>
                </a:lnTo>
                <a:lnTo>
                  <a:pt x="1" y="595217"/>
                </a:lnTo>
                <a:lnTo>
                  <a:pt x="1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7FA6C-C081-4990-8A33-42B2C4E88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947607"/>
            <a:ext cx="4389427" cy="49627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5400" dirty="0"/>
              <a:t>Participation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165C5B-925E-4EB6-93C8-89E226B4B9C7}"/>
              </a:ext>
            </a:extLst>
          </p:cNvPr>
          <p:cNvSpPr txBox="1"/>
          <p:nvPr/>
        </p:nvSpPr>
        <p:spPr>
          <a:xfrm>
            <a:off x="5395957" y="1997838"/>
            <a:ext cx="6344529" cy="2862322"/>
          </a:xfrm>
          <a:prstGeom prst="rect">
            <a:avLst/>
          </a:prstGeom>
          <a:solidFill>
            <a:schemeClr val="tx1"/>
          </a:solidFill>
          <a:ln w="730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Amasis MT Pro Medium" panose="020B0604020202020204" pitchFamily="18" charset="0"/>
              </a:rPr>
              <a:t>Sandy Hernandez- </a:t>
            </a:r>
            <a:r>
              <a:rPr lang="en-US" sz="2400" dirty="0">
                <a:solidFill>
                  <a:schemeClr val="bg1"/>
                </a:solidFill>
                <a:latin typeface="Amasis MT Pro Medium" panose="020B0604020202020204" pitchFamily="18" charset="0"/>
              </a:rPr>
              <a:t>Project Manager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Amasis MT Pro Medium" panose="020B0604020202020204" pitchFamily="18" charset="0"/>
              </a:rPr>
              <a:t>Erica Hutchings- </a:t>
            </a:r>
            <a:r>
              <a:rPr lang="en-US" sz="2400" dirty="0">
                <a:solidFill>
                  <a:schemeClr val="bg1"/>
                </a:solidFill>
                <a:latin typeface="Amasis MT Pro Medium" panose="020B0604020202020204" pitchFamily="18" charset="0"/>
              </a:rPr>
              <a:t>Web Developer &amp; Editor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Amasis MT Pro Medium" panose="020B0604020202020204" pitchFamily="18" charset="0"/>
              </a:rPr>
              <a:t>Caleb Cavender- </a:t>
            </a:r>
            <a:r>
              <a:rPr lang="en-US" sz="2400" dirty="0">
                <a:solidFill>
                  <a:schemeClr val="bg1"/>
                </a:solidFill>
                <a:latin typeface="Amasis MT Pro Medium" panose="020B0604020202020204" pitchFamily="18" charset="0"/>
              </a:rPr>
              <a:t>GIS Analyst &amp; Designer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Amasis MT Pro Medium" panose="020B0604020202020204" pitchFamily="18" charset="0"/>
              </a:rPr>
              <a:t>Eli Williams- </a:t>
            </a:r>
            <a:r>
              <a:rPr lang="en-US" sz="2400" dirty="0">
                <a:solidFill>
                  <a:schemeClr val="bg1"/>
                </a:solidFill>
                <a:latin typeface="Amasis MT Pro Medium" panose="020B0604020202020204" pitchFamily="18" charset="0"/>
              </a:rPr>
              <a:t>GIS Analyst</a:t>
            </a:r>
          </a:p>
          <a:p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B6594-B6A9-42A7-8E9C-549019A3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553538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25CFC5"/>
            </a:gs>
            <a:gs pos="100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9000">
              <a:schemeClr val="accent1">
                <a:lumMod val="75000"/>
              </a:schemeClr>
            </a:gs>
            <a:gs pos="62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CEA249-B6DD-471A-951C-386725159A67}"/>
              </a:ext>
            </a:extLst>
          </p:cNvPr>
          <p:cNvSpPr/>
          <p:nvPr/>
        </p:nvSpPr>
        <p:spPr>
          <a:xfrm>
            <a:off x="3100628" y="211020"/>
            <a:ext cx="59907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erlin Sans FB Demi" panose="020E0802020502020306" pitchFamily="34" charset="0"/>
              </a:rPr>
              <a:t>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8B78F-58C6-4CF1-9314-C411C836389C}"/>
              </a:ext>
            </a:extLst>
          </p:cNvPr>
          <p:cNvSpPr txBox="1"/>
          <p:nvPr/>
        </p:nvSpPr>
        <p:spPr>
          <a:xfrm>
            <a:off x="2621280" y="2869809"/>
            <a:ext cx="6949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Comments?</a:t>
            </a:r>
          </a:p>
          <a:p>
            <a:pPr algn="ctr"/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Concerns?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43E87-64A1-4E4B-8C56-8BB42FF50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343446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751BA31-596D-45A4-8D3C-302A58C4FC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1642058"/>
              </p:ext>
            </p:extLst>
          </p:nvPr>
        </p:nvGraphicFramePr>
        <p:xfrm>
          <a:off x="433754" y="362244"/>
          <a:ext cx="11324492" cy="6133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58C4D-C419-4D51-AF5C-A00DDCE28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4924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DCC7BA-3740-47E1-91B9-626938139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CEFA49-6B2F-4FE6-B6AF-31D49E68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40086" y="40084"/>
            <a:ext cx="6858002" cy="6777832"/>
          </a:xfrm>
          <a:custGeom>
            <a:avLst/>
            <a:gdLst>
              <a:gd name="connsiteX0" fmla="*/ 6858001 w 6858002"/>
              <a:gd name="connsiteY0" fmla="*/ 4666984 h 6777832"/>
              <a:gd name="connsiteX1" fmla="*/ 3829243 w 6858002"/>
              <a:gd name="connsiteY1" fmla="*/ 6654602 h 6777832"/>
              <a:gd name="connsiteX2" fmla="*/ 3827370 w 6858002"/>
              <a:gd name="connsiteY2" fmla="*/ 6656146 h 6777832"/>
              <a:gd name="connsiteX3" fmla="*/ 3824584 w 6858002"/>
              <a:gd name="connsiteY3" fmla="*/ 6657658 h 6777832"/>
              <a:gd name="connsiteX4" fmla="*/ 3798694 w 6858002"/>
              <a:gd name="connsiteY4" fmla="*/ 6674649 h 6777832"/>
              <a:gd name="connsiteX5" fmla="*/ 3785012 w 6858002"/>
              <a:gd name="connsiteY5" fmla="*/ 6679138 h 6777832"/>
              <a:gd name="connsiteX6" fmla="*/ 3706340 w 6858002"/>
              <a:gd name="connsiteY6" fmla="*/ 6721839 h 6777832"/>
              <a:gd name="connsiteX7" fmla="*/ 3428999 w 6858002"/>
              <a:gd name="connsiteY7" fmla="*/ 6777832 h 6777832"/>
              <a:gd name="connsiteX8" fmla="*/ 3151659 w 6858002"/>
              <a:gd name="connsiteY8" fmla="*/ 6721839 h 6777832"/>
              <a:gd name="connsiteX9" fmla="*/ 3072997 w 6858002"/>
              <a:gd name="connsiteY9" fmla="*/ 6679143 h 6777832"/>
              <a:gd name="connsiteX10" fmla="*/ 3059299 w 6858002"/>
              <a:gd name="connsiteY10" fmla="*/ 6674649 h 6777832"/>
              <a:gd name="connsiteX11" fmla="*/ 3033384 w 6858002"/>
              <a:gd name="connsiteY11" fmla="*/ 6657642 h 6777832"/>
              <a:gd name="connsiteX12" fmla="*/ 3030628 w 6858002"/>
              <a:gd name="connsiteY12" fmla="*/ 6656146 h 6777832"/>
              <a:gd name="connsiteX13" fmla="*/ 3028776 w 6858002"/>
              <a:gd name="connsiteY13" fmla="*/ 6654618 h 6777832"/>
              <a:gd name="connsiteX14" fmla="*/ 1 w 6858002"/>
              <a:gd name="connsiteY14" fmla="*/ 4666984 h 6777832"/>
              <a:gd name="connsiteX15" fmla="*/ 6858002 w 6858002"/>
              <a:gd name="connsiteY15" fmla="*/ 0 h 6777832"/>
              <a:gd name="connsiteX16" fmla="*/ 6858002 w 6858002"/>
              <a:gd name="connsiteY16" fmla="*/ 1570616 h 6777832"/>
              <a:gd name="connsiteX17" fmla="*/ 6858001 w 6858002"/>
              <a:gd name="connsiteY17" fmla="*/ 1570616 h 6777832"/>
              <a:gd name="connsiteX18" fmla="*/ 6858001 w 6858002"/>
              <a:gd name="connsiteY18" fmla="*/ 4666983 h 6777832"/>
              <a:gd name="connsiteX19" fmla="*/ 0 w 6858002"/>
              <a:gd name="connsiteY19" fmla="*/ 4666983 h 6777832"/>
              <a:gd name="connsiteX20" fmla="*/ 0 w 6858002"/>
              <a:gd name="connsiteY20" fmla="*/ 595217 h 6777832"/>
              <a:gd name="connsiteX21" fmla="*/ 1 w 6858002"/>
              <a:gd name="connsiteY21" fmla="*/ 595217 h 6777832"/>
              <a:gd name="connsiteX22" fmla="*/ 1 w 6858002"/>
              <a:gd name="connsiteY22" fmla="*/ 0 h 67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858002" h="6777832">
                <a:moveTo>
                  <a:pt x="6858001" y="4666984"/>
                </a:moveTo>
                <a:lnTo>
                  <a:pt x="3829243" y="6654602"/>
                </a:lnTo>
                <a:lnTo>
                  <a:pt x="3827370" y="6656146"/>
                </a:lnTo>
                <a:lnTo>
                  <a:pt x="3824584" y="6657658"/>
                </a:lnTo>
                <a:lnTo>
                  <a:pt x="3798694" y="6674649"/>
                </a:lnTo>
                <a:lnTo>
                  <a:pt x="3785012" y="6679138"/>
                </a:lnTo>
                <a:lnTo>
                  <a:pt x="3706340" y="6721839"/>
                </a:lnTo>
                <a:cubicBezTo>
                  <a:pt x="3621097" y="6757894"/>
                  <a:pt x="3527376" y="6777832"/>
                  <a:pt x="3428999" y="6777832"/>
                </a:cubicBezTo>
                <a:cubicBezTo>
                  <a:pt x="3330622" y="6777832"/>
                  <a:pt x="3236902" y="6757894"/>
                  <a:pt x="3151659" y="6721839"/>
                </a:cubicBezTo>
                <a:lnTo>
                  <a:pt x="3072997" y="6679143"/>
                </a:lnTo>
                <a:lnTo>
                  <a:pt x="3059299" y="6674649"/>
                </a:lnTo>
                <a:lnTo>
                  <a:pt x="3033384" y="6657642"/>
                </a:lnTo>
                <a:lnTo>
                  <a:pt x="3030628" y="6656146"/>
                </a:lnTo>
                <a:lnTo>
                  <a:pt x="3028776" y="6654618"/>
                </a:lnTo>
                <a:lnTo>
                  <a:pt x="1" y="4666984"/>
                </a:lnTo>
                <a:close/>
                <a:moveTo>
                  <a:pt x="6858002" y="0"/>
                </a:moveTo>
                <a:lnTo>
                  <a:pt x="6858002" y="1570616"/>
                </a:lnTo>
                <a:lnTo>
                  <a:pt x="6858001" y="1570616"/>
                </a:lnTo>
                <a:lnTo>
                  <a:pt x="6858001" y="4666983"/>
                </a:lnTo>
                <a:lnTo>
                  <a:pt x="0" y="4666983"/>
                </a:lnTo>
                <a:lnTo>
                  <a:pt x="0" y="595217"/>
                </a:lnTo>
                <a:lnTo>
                  <a:pt x="1" y="595217"/>
                </a:lnTo>
                <a:lnTo>
                  <a:pt x="1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B7D45B-9AEB-4DCD-AB28-E8A59D1DB272}"/>
              </a:ext>
            </a:extLst>
          </p:cNvPr>
          <p:cNvSpPr/>
          <p:nvPr/>
        </p:nvSpPr>
        <p:spPr>
          <a:xfrm>
            <a:off x="651528" y="529540"/>
            <a:ext cx="4389427" cy="960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EFEF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Introduction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D86D92-3922-46C5-B88B-9CD5AA1AF85E}"/>
              </a:ext>
            </a:extLst>
          </p:cNvPr>
          <p:cNvSpPr txBox="1"/>
          <p:nvPr/>
        </p:nvSpPr>
        <p:spPr>
          <a:xfrm>
            <a:off x="6936212" y="1490006"/>
            <a:ext cx="492671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6" indent="-45720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Aquifer services a growing population</a:t>
            </a:r>
          </a:p>
          <a:p>
            <a:pPr marL="457206" indent="-45720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Numerous factors put the aquifer at risk</a:t>
            </a:r>
          </a:p>
          <a:p>
            <a:pPr marL="457206" indent="-45720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Risks affect public health, agriculture, industry, wildlife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C1192-74AB-4588-9211-877682248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/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47AE7A-1F01-484E-A135-FAAB32C3E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3" y="2019546"/>
            <a:ext cx="5633135" cy="3422130"/>
          </a:xfrm>
          <a:prstGeom prst="roundRect">
            <a:avLst>
              <a:gd name="adj" fmla="val 3876"/>
            </a:avLst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95528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25CFC5"/>
            </a:gs>
            <a:gs pos="100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9000">
              <a:schemeClr val="accent1">
                <a:lumMod val="75000"/>
              </a:schemeClr>
            </a:gs>
            <a:gs pos="62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34B55F-0B6D-4259-A21F-5F7A4672856E}"/>
              </a:ext>
            </a:extLst>
          </p:cNvPr>
          <p:cNvSpPr/>
          <p:nvPr/>
        </p:nvSpPr>
        <p:spPr>
          <a:xfrm>
            <a:off x="413897" y="380072"/>
            <a:ext cx="511229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Introduction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BDB22D-952E-416F-877F-0E17765E2B92}"/>
              </a:ext>
            </a:extLst>
          </p:cNvPr>
          <p:cNvSpPr txBox="1"/>
          <p:nvPr/>
        </p:nvSpPr>
        <p:spPr>
          <a:xfrm>
            <a:off x="5384800" y="1488068"/>
            <a:ext cx="6807200" cy="5825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6" indent="-457206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panose="020B0502020202020204" pitchFamily="34" charset="0"/>
              </a:rPr>
              <a:t>Project initially utilized TCEQ data</a:t>
            </a:r>
          </a:p>
          <a:p>
            <a:pPr marL="457206" indent="-457206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panose="020B0502020202020204" pitchFamily="34" charset="0"/>
              </a:rPr>
              <a:t>Delivery delays required a change in plans</a:t>
            </a:r>
          </a:p>
          <a:p>
            <a:pPr marL="457206" indent="-457206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panose="020B0502020202020204" pitchFamily="34" charset="0"/>
              </a:rPr>
              <a:t>New plan utilizes more easily accessible data</a:t>
            </a:r>
          </a:p>
          <a:p>
            <a:pPr marL="457206" indent="-457206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panose="020B0502020202020204" pitchFamily="34" charset="0"/>
              </a:rPr>
              <a:t>Goal is to determine WWTP locations that pose the highest theoretical risk</a:t>
            </a:r>
          </a:p>
          <a:p>
            <a:pPr marL="457206" indent="-457206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60E9DC-06E0-4964-8C08-0B053C509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/>
              <a:t>3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DE4571F-9100-3440-B8AC-7D619A33F6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388150"/>
              </p:ext>
            </p:extLst>
          </p:nvPr>
        </p:nvGraphicFramePr>
        <p:xfrm>
          <a:off x="266397" y="1960619"/>
          <a:ext cx="4943275" cy="3819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Acrobat Document" r:id="rId3" imgW="7543622" imgH="5829039" progId="Acrobat.Document.DC">
                  <p:embed/>
                </p:oleObj>
              </mc:Choice>
              <mc:Fallback>
                <p:oleObj name="Acrobat Document" r:id="rId3" imgW="7543622" imgH="5829039" progId="Acrobat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79CF896-12AD-4E4A-9D91-8E09141B93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397" y="1960619"/>
                        <a:ext cx="4943275" cy="3819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1527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251003-9D02-4DD7-9FA5-DA2B741A8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FE3FEA-5478-44FF-990A-3AE43B112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1" y="2522003"/>
            <a:ext cx="10554574" cy="3636511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/>
              <a:t>WWTP Locations</a:t>
            </a:r>
          </a:p>
          <a:p>
            <a:pPr lvl="1"/>
            <a:r>
              <a:rPr lang="en-US" sz="3600" dirty="0"/>
              <a:t>Inaccuracies?</a:t>
            </a:r>
          </a:p>
          <a:p>
            <a:r>
              <a:rPr lang="en-US" sz="3600" dirty="0"/>
              <a:t>Census Tracts</a:t>
            </a:r>
          </a:p>
          <a:p>
            <a:pPr lvl="1"/>
            <a:r>
              <a:rPr lang="en-US" sz="3600" dirty="0"/>
              <a:t>Population Density</a:t>
            </a:r>
          </a:p>
          <a:p>
            <a:r>
              <a:rPr lang="en-US" sz="3600" dirty="0"/>
              <a:t>Aquifer Zones</a:t>
            </a:r>
          </a:p>
          <a:p>
            <a:r>
              <a:rPr lang="en-US" sz="3600" dirty="0"/>
              <a:t>Hydrology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984C5-3184-4F73-8298-03EDC458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/>
              <a:t>4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41219A4-016D-3B46-BA2C-0E3017D0DA33}"/>
              </a:ext>
            </a:extLst>
          </p:cNvPr>
          <p:cNvGrpSpPr/>
          <p:nvPr/>
        </p:nvGrpSpPr>
        <p:grpSpPr>
          <a:xfrm>
            <a:off x="6095998" y="1999883"/>
            <a:ext cx="4243316" cy="4081320"/>
            <a:chOff x="2468288" y="556899"/>
            <a:chExt cx="5901922" cy="567660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841083A-4CBA-C949-B0C5-7F54EE3EC4DE}"/>
                    </a:ext>
                  </a:extLst>
                </p14:cNvPr>
                <p14:cNvContentPartPr/>
                <p14:nvPr/>
              </p14:nvContentPartPr>
              <p14:xfrm>
                <a:off x="4107420" y="556899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C348A39-9E2D-498B-AB29-6BF8C812A58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93020" y="542499"/>
                  <a:ext cx="28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DCC5A91-B781-CA4F-92C0-B1BF75DBFB9E}"/>
                    </a:ext>
                  </a:extLst>
                </p14:cNvPr>
                <p14:cNvContentPartPr/>
                <p14:nvPr/>
              </p14:nvContentPartPr>
              <p14:xfrm>
                <a:off x="4052340" y="597939"/>
                <a:ext cx="83160" cy="2374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B4FAE6B-B8F7-4B2B-A448-6B9B0269D4F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32919" y="577910"/>
                  <a:ext cx="122001" cy="24139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E2B9FE2-567A-924C-82A3-E7142E666F59}"/>
                    </a:ext>
                  </a:extLst>
                </p14:cNvPr>
                <p14:cNvContentPartPr/>
                <p14:nvPr/>
              </p14:nvContentPartPr>
              <p14:xfrm>
                <a:off x="2507580" y="2884659"/>
                <a:ext cx="1544400" cy="81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C87A1D5-665E-4A64-9B88-E0FDF5E3663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88056" y="2865192"/>
                  <a:ext cx="1583448" cy="1202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96994CA-FA45-0549-ADAA-60387F5C53FD}"/>
                    </a:ext>
                  </a:extLst>
                </p14:cNvPr>
                <p14:cNvContentPartPr/>
                <p14:nvPr/>
              </p14:nvContentPartPr>
              <p14:xfrm>
                <a:off x="4134420" y="585699"/>
                <a:ext cx="1283760" cy="22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1256871-5AF9-4015-9200-BEE5282A429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14893" y="565977"/>
                  <a:ext cx="1323314" cy="611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D62A10C-4723-BA41-8B3D-18B524FC00BE}"/>
                    </a:ext>
                  </a:extLst>
                </p14:cNvPr>
                <p14:cNvContentPartPr/>
                <p14:nvPr/>
              </p14:nvContentPartPr>
              <p14:xfrm>
                <a:off x="5425380" y="598299"/>
                <a:ext cx="360" cy="961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A17C047-9CDA-4047-BD99-60BF4F03C9A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10980" y="578775"/>
                  <a:ext cx="28440" cy="10007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D50720E-1B63-7141-A8D6-EEA3FA106EBD}"/>
                    </a:ext>
                  </a:extLst>
                </p14:cNvPr>
                <p14:cNvContentPartPr/>
                <p14:nvPr/>
              </p14:nvContentPartPr>
              <p14:xfrm>
                <a:off x="5427320" y="1567672"/>
                <a:ext cx="1034640" cy="404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FA31179-4FF9-4030-85BE-F3CEC6D2F9C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407789" y="1548141"/>
                  <a:ext cx="1074203" cy="4442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CB8BF21-0D8C-5448-B3A4-63E7D748199C}"/>
                    </a:ext>
                  </a:extLst>
                </p14:cNvPr>
                <p14:cNvContentPartPr/>
                <p14:nvPr/>
              </p14:nvContentPartPr>
              <p14:xfrm>
                <a:off x="6473730" y="1920472"/>
                <a:ext cx="1618560" cy="264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338755F-32DB-4658-878B-3F75FDEBD86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453705" y="1900965"/>
                  <a:ext cx="1657610" cy="3036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15CA33C-246F-1244-A515-B27FBB22B094}"/>
                    </a:ext>
                  </a:extLst>
                </p14:cNvPr>
                <p14:cNvContentPartPr/>
                <p14:nvPr/>
              </p14:nvContentPartPr>
              <p14:xfrm>
                <a:off x="8086530" y="2148328"/>
                <a:ext cx="142920" cy="973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C4D363E-18DD-4A1A-A8E4-5B1CF89D30D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066541" y="2128806"/>
                  <a:ext cx="181898" cy="10121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7C5BD93-324C-2B43-AFF7-8A60E75FC250}"/>
                    </a:ext>
                  </a:extLst>
                </p14:cNvPr>
                <p14:cNvContentPartPr/>
                <p14:nvPr/>
              </p14:nvContentPartPr>
              <p14:xfrm>
                <a:off x="8220810" y="3087894"/>
                <a:ext cx="149400" cy="1095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EFF5744-C930-45C4-99FB-015B24E467E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200823" y="3068374"/>
                  <a:ext cx="188374" cy="11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59C96B8-E013-6F48-92E2-DC3F627625BB}"/>
                    </a:ext>
                  </a:extLst>
                </p14:cNvPr>
                <p14:cNvContentPartPr/>
                <p14:nvPr/>
              </p14:nvContentPartPr>
              <p14:xfrm>
                <a:off x="6997170" y="4176141"/>
                <a:ext cx="1277640" cy="889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FA3DA66-A257-4B07-AEA6-537F08D3AB3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977645" y="4156114"/>
                  <a:ext cx="1316690" cy="9282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6FE5560-0345-8E4E-B595-38BBDA66B51F}"/>
                    </a:ext>
                  </a:extLst>
                </p14:cNvPr>
                <p14:cNvContentPartPr/>
                <p14:nvPr/>
              </p14:nvContentPartPr>
              <p14:xfrm>
                <a:off x="6013460" y="5040106"/>
                <a:ext cx="993240" cy="1193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1D3C0B3-1CDB-40C8-8346-0CA6E46351B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993936" y="5020583"/>
                  <a:ext cx="1032789" cy="12324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283963C-A03A-0746-A993-482FEFB5852C}"/>
                    </a:ext>
                  </a:extLst>
                </p14:cNvPr>
                <p14:cNvContentPartPr/>
                <p14:nvPr/>
              </p14:nvContentPartPr>
              <p14:xfrm>
                <a:off x="5267354" y="4894310"/>
                <a:ext cx="752040" cy="1086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7C5F7F4-CD10-415B-A0CB-7A409E3A265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47827" y="4874781"/>
                  <a:ext cx="791595" cy="1125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CC053BD-AD9C-274A-99E8-13CAC6ABD9E9}"/>
                    </a:ext>
                  </a:extLst>
                </p14:cNvPr>
                <p14:cNvContentPartPr/>
                <p14:nvPr/>
              </p14:nvContentPartPr>
              <p14:xfrm>
                <a:off x="4770914" y="4134386"/>
                <a:ext cx="492480" cy="753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81C1C98-EF75-4137-B67B-388ABE4D1B3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51395" y="4114364"/>
                  <a:ext cx="531518" cy="7928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7466012-53B5-6145-BBC1-B0590239F548}"/>
                    </a:ext>
                  </a:extLst>
                </p14:cNvPr>
                <p14:cNvContentPartPr/>
                <p14:nvPr/>
              </p14:nvContentPartPr>
              <p14:xfrm>
                <a:off x="4193088" y="4105586"/>
                <a:ext cx="564120" cy="56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A5E803B-167B-482C-A5D4-F678F93F0A8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73567" y="4085579"/>
                  <a:ext cx="603663" cy="960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5994E5A-1A18-CD42-8AF6-AD2CCFEF4D94}"/>
                    </a:ext>
                  </a:extLst>
                </p14:cNvPr>
                <p14:cNvContentPartPr/>
                <p14:nvPr/>
              </p14:nvContentPartPr>
              <p14:xfrm>
                <a:off x="3340436" y="4125746"/>
                <a:ext cx="841680" cy="424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78CD58A-F4CF-4616-BA1E-573192326F4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20920" y="4106219"/>
                  <a:ext cx="880712" cy="4636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2D4524E-C722-8C44-83F0-5AB8029EEC07}"/>
                    </a:ext>
                  </a:extLst>
                </p14:cNvPr>
                <p14:cNvContentPartPr/>
                <p14:nvPr/>
              </p14:nvContentPartPr>
              <p14:xfrm>
                <a:off x="2695316" y="3214246"/>
                <a:ext cx="637200" cy="930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3D25C3A-D550-488B-BA38-0E26FCE8AA1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75795" y="3194726"/>
                  <a:ext cx="676243" cy="9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B3A8B6B-0441-6643-B6D1-681940A15006}"/>
                    </a:ext>
                  </a:extLst>
                </p14:cNvPr>
                <p14:cNvContentPartPr/>
                <p14:nvPr/>
              </p14:nvContentPartPr>
              <p14:xfrm>
                <a:off x="2468288" y="2877659"/>
                <a:ext cx="209160" cy="330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0D214C3-E498-4B24-9FA3-9CFA9F60D8A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48273" y="2858131"/>
                  <a:ext cx="248190" cy="3700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3C1DE22-A093-004C-80BD-EC12D662889B}"/>
                    </a:ext>
                  </a:extLst>
                </p14:cNvPr>
                <p14:cNvContentPartPr/>
                <p14:nvPr/>
              </p14:nvContentPartPr>
              <p14:xfrm>
                <a:off x="2484848" y="2871923"/>
                <a:ext cx="1554120" cy="82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E2979C4-2BFE-4D00-A1F7-7D481E38D34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65321" y="2852404"/>
                  <a:ext cx="1593674" cy="1211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2DD4CF0-0CA0-7141-8A2A-37D797F9FA51}"/>
                    </a:ext>
                  </a:extLst>
                </p14:cNvPr>
                <p14:cNvContentPartPr/>
                <p14:nvPr/>
              </p14:nvContentPartPr>
              <p14:xfrm>
                <a:off x="4047248" y="2282974"/>
                <a:ext cx="28440" cy="657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A7D170D-4F78-4641-9329-1E06860B75E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27789" y="2263444"/>
                  <a:ext cx="67857" cy="6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CF3118F-B4CF-7B41-B474-48FB6C4DD3A2}"/>
                    </a:ext>
                  </a:extLst>
                </p14:cNvPr>
                <p14:cNvContentPartPr/>
                <p14:nvPr/>
              </p14:nvContentPartPr>
              <p14:xfrm>
                <a:off x="4069928" y="1677103"/>
                <a:ext cx="22680" cy="630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29E0D2D-301F-45AB-8524-3083858603D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50699" y="1657588"/>
                  <a:ext cx="61137" cy="6690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CB24FA2-C6AE-C243-A691-262B49E0A0ED}"/>
                    </a:ext>
                  </a:extLst>
                </p14:cNvPr>
                <p14:cNvContentPartPr/>
                <p14:nvPr/>
              </p14:nvContentPartPr>
              <p14:xfrm>
                <a:off x="4091888" y="866403"/>
                <a:ext cx="34200" cy="833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91CDC70-9F6A-48EC-9922-4FE38E3C114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072558" y="846882"/>
                  <a:ext cx="72861" cy="8724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7171DF8-9331-4F47-8FC7-1151577811B3}"/>
                    </a:ext>
                  </a:extLst>
                </p14:cNvPr>
                <p14:cNvContentPartPr/>
                <p14:nvPr/>
              </p14:nvContentPartPr>
              <p14:xfrm>
                <a:off x="4120328" y="574821"/>
                <a:ext cx="6120" cy="306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C0B71C3-5EC1-47CC-9CCA-9AD0FB11E57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99928" y="555321"/>
                  <a:ext cx="46410" cy="3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1D9A4E0-E4D1-2C49-98B5-E1D7A596160E}"/>
                    </a:ext>
                  </a:extLst>
                </p14:cNvPr>
                <p14:cNvContentPartPr/>
                <p14:nvPr/>
              </p14:nvContentPartPr>
              <p14:xfrm>
                <a:off x="4125662" y="569061"/>
                <a:ext cx="1293480" cy="28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B5AF813-2904-469B-8AF3-7038AB1F6AD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105639" y="549103"/>
                  <a:ext cx="1332525" cy="673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3CDC6B9-0824-0642-93EA-E0ECCA5A7EA7}"/>
                    </a:ext>
                  </a:extLst>
                </p14:cNvPr>
                <p14:cNvContentPartPr/>
                <p14:nvPr/>
              </p14:nvContentPartPr>
              <p14:xfrm>
                <a:off x="5407776" y="585981"/>
                <a:ext cx="32760" cy="973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16B1337-3118-4CED-935A-6AD425C1EF3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87921" y="566462"/>
                  <a:ext cx="71476" cy="10124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0C878FF-14C2-5E4D-8D7A-D89B71B26B7D}"/>
                    </a:ext>
                  </a:extLst>
                </p14:cNvPr>
                <p14:cNvContentPartPr/>
                <p14:nvPr/>
              </p14:nvContentPartPr>
              <p14:xfrm>
                <a:off x="5257590" y="3529680"/>
                <a:ext cx="1297440" cy="1013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9DABD84-D327-48DB-B8CA-03F37B7C072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38061" y="3509652"/>
                  <a:ext cx="1336999" cy="1052454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5409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A01907A-BF04-440F-BA0D-49BC96273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50C2CF9-2F20-480F-AB81-410334D05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073811"/>
              </p:ext>
            </p:extLst>
          </p:nvPr>
        </p:nvGraphicFramePr>
        <p:xfrm>
          <a:off x="821817" y="849669"/>
          <a:ext cx="10677832" cy="4974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389">
                  <a:extLst>
                    <a:ext uri="{9D8B030D-6E8A-4147-A177-3AD203B41FA5}">
                      <a16:colId xmlns:a16="http://schemas.microsoft.com/office/drawing/2014/main" val="3693077822"/>
                    </a:ext>
                  </a:extLst>
                </a:gridCol>
                <a:gridCol w="3524379">
                  <a:extLst>
                    <a:ext uri="{9D8B030D-6E8A-4147-A177-3AD203B41FA5}">
                      <a16:colId xmlns:a16="http://schemas.microsoft.com/office/drawing/2014/main" val="1668684508"/>
                    </a:ext>
                  </a:extLst>
                </a:gridCol>
                <a:gridCol w="1750065">
                  <a:extLst>
                    <a:ext uri="{9D8B030D-6E8A-4147-A177-3AD203B41FA5}">
                      <a16:colId xmlns:a16="http://schemas.microsoft.com/office/drawing/2014/main" val="3679908412"/>
                    </a:ext>
                  </a:extLst>
                </a:gridCol>
                <a:gridCol w="1504169">
                  <a:extLst>
                    <a:ext uri="{9D8B030D-6E8A-4147-A177-3AD203B41FA5}">
                      <a16:colId xmlns:a16="http://schemas.microsoft.com/office/drawing/2014/main" val="1754942957"/>
                    </a:ext>
                  </a:extLst>
                </a:gridCol>
                <a:gridCol w="2162830">
                  <a:extLst>
                    <a:ext uri="{9D8B030D-6E8A-4147-A177-3AD203B41FA5}">
                      <a16:colId xmlns:a16="http://schemas.microsoft.com/office/drawing/2014/main" val="1617982529"/>
                    </a:ext>
                  </a:extLst>
                </a:gridCol>
              </a:tblGrid>
              <a:tr h="337725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81671" marR="81671" marT="40836" marB="4083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Attributes</a:t>
                      </a:r>
                    </a:p>
                  </a:txBody>
                  <a:tcPr marL="81671" marR="81671" marT="40836" marB="4083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Spatial Object</a:t>
                      </a:r>
                    </a:p>
                  </a:txBody>
                  <a:tcPr marL="81671" marR="81671" marT="40836" marB="4083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Status</a:t>
                      </a:r>
                    </a:p>
                  </a:txBody>
                  <a:tcPr marL="81671" marR="81671" marT="40836" marB="4083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Source</a:t>
                      </a:r>
                    </a:p>
                  </a:txBody>
                  <a:tcPr marL="81671" marR="81671" marT="40836" marB="40836"/>
                </a:tc>
                <a:extLst>
                  <a:ext uri="{0D108BD9-81ED-4DB2-BD59-A6C34878D82A}">
                    <a16:rowId xmlns:a16="http://schemas.microsoft.com/office/drawing/2014/main" val="3762767463"/>
                  </a:ext>
                </a:extLst>
              </a:tr>
              <a:tr h="337725">
                <a:tc>
                  <a:txBody>
                    <a:bodyPr/>
                    <a:lstStyle/>
                    <a:p>
                      <a:pPr marL="88900" marR="88900" algn="l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Texas Census Tracts</a:t>
                      </a:r>
                      <a:endParaRPr lang="en-US" sz="1600" b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marR="88900" algn="l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Population</a:t>
                      </a:r>
                      <a:endParaRPr lang="en-US" sz="1600" b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marR="88900" algn="l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Polygon</a:t>
                      </a:r>
                      <a:endParaRPr lang="en-US" sz="1600" b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marR="88900" algn="l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Available</a:t>
                      </a:r>
                      <a:endParaRPr lang="en-US" sz="1600" b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marR="88900" algn="l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Capitol Data Portal</a:t>
                      </a:r>
                      <a:endParaRPr lang="en-US" sz="1600" b="0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75989225"/>
                  </a:ext>
                </a:extLst>
              </a:tr>
              <a:tr h="1300872">
                <a:tc>
                  <a:txBody>
                    <a:bodyPr/>
                    <a:lstStyle/>
                    <a:p>
                      <a:pPr marL="88900" marR="88900" algn="l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Texas Rivers</a:t>
                      </a:r>
                      <a:endParaRPr lang="en-US" sz="1600" b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marR="88900" algn="l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Length, Name</a:t>
                      </a:r>
                      <a:endParaRPr lang="en-US" sz="1600" b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marR="88900" algn="l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Polyline</a:t>
                      </a:r>
                      <a:endParaRPr lang="en-US" sz="1600" b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marR="88900" algn="l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Available</a:t>
                      </a:r>
                      <a:endParaRPr lang="en-US" sz="1600" b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marR="88900" algn="l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TNRIS</a:t>
                      </a:r>
                      <a:endParaRPr lang="en-US" sz="1600" b="0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064686094"/>
                  </a:ext>
                </a:extLst>
              </a:tr>
              <a:tr h="569352">
                <a:tc>
                  <a:txBody>
                    <a:bodyPr/>
                    <a:lstStyle/>
                    <a:p>
                      <a:pPr marL="88900" marR="88900" algn="l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Edwards Aquifer</a:t>
                      </a:r>
                      <a:endParaRPr lang="en-US" sz="1600" b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marR="88900" algn="l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Zones, Area: Acres, Sq. Feet, Sq. Miles</a:t>
                      </a:r>
                      <a:endParaRPr lang="en-US" sz="1600" b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marR="88900" algn="l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Polygon</a:t>
                      </a:r>
                      <a:endParaRPr lang="en-US" sz="1600" b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marR="88900" algn="l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Available</a:t>
                      </a:r>
                      <a:endParaRPr lang="en-US" sz="1600" b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marR="88900" algn="l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GEAA</a:t>
                      </a:r>
                      <a:endParaRPr lang="en-US" sz="1600" b="0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185646054"/>
                  </a:ext>
                </a:extLst>
              </a:tr>
              <a:tr h="337725">
                <a:tc>
                  <a:txBody>
                    <a:bodyPr/>
                    <a:lstStyle/>
                    <a:p>
                      <a:pPr marL="88900" marR="88900" algn="l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Wastewater Treatment Plants Table</a:t>
                      </a:r>
                      <a:endParaRPr lang="en-US" sz="1600" b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marR="88900" algn="l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Name, Address, RN Number</a:t>
                      </a:r>
                      <a:endParaRPr lang="en-US" sz="1600" b="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marR="88900" algn="l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Table</a:t>
                      </a:r>
                      <a:endParaRPr lang="en-US" sz="1600" b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marR="88900" algn="l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Available</a:t>
                      </a:r>
                      <a:endParaRPr lang="en-US" sz="1600" b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marR="88900" algn="l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Original table created from TCEQ database</a:t>
                      </a:r>
                      <a:endParaRPr lang="en-US" sz="1600" b="0" dirty="0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246680950"/>
                  </a:ext>
                </a:extLst>
              </a:tr>
              <a:tr h="569352">
                <a:tc>
                  <a:txBody>
                    <a:bodyPr/>
                    <a:lstStyle/>
                    <a:p>
                      <a:pPr marL="88900" marR="88900" algn="l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Wastewater Treatment Plants Points</a:t>
                      </a:r>
                      <a:endParaRPr lang="en-US" sz="1600" b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marR="88900" algn="l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Name, Address, RN Number</a:t>
                      </a:r>
                      <a:endParaRPr lang="en-US" sz="1600" b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marR="88900" algn="l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Points</a:t>
                      </a:r>
                      <a:endParaRPr lang="en-US" sz="1600" b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marR="88900" algn="l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Available</a:t>
                      </a:r>
                      <a:endParaRPr lang="en-US" sz="1600" b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marR="88900" algn="l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Original points created in Google Earth Pro</a:t>
                      </a:r>
                      <a:endParaRPr lang="en-US" sz="1600" b="0" dirty="0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14884568"/>
                  </a:ext>
                </a:extLst>
              </a:tr>
              <a:tr h="337725">
                <a:tc>
                  <a:txBody>
                    <a:bodyPr/>
                    <a:lstStyle/>
                    <a:p>
                      <a:pPr marL="88900" marR="88900" algn="l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Texas Counties</a:t>
                      </a:r>
                      <a:endParaRPr lang="en-US" sz="1600" b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marR="88900" algn="l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Counties</a:t>
                      </a:r>
                      <a:endParaRPr lang="en-US" sz="1600" b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marR="88900" algn="l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Polygon</a:t>
                      </a:r>
                      <a:endParaRPr lang="en-US" sz="1600" b="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marR="88900" algn="l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Available</a:t>
                      </a:r>
                      <a:endParaRPr lang="en-US" sz="1600" b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marR="88900" algn="l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TNRIS</a:t>
                      </a:r>
                      <a:endParaRPr lang="en-US" sz="1600" b="0" dirty="0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05993666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2DBD58-8614-497E-8F51-9FBD812FF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8890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E7B701-7F2F-4FE2-BFB7-C4884AED997B}"/>
              </a:ext>
            </a:extLst>
          </p:cNvPr>
          <p:cNvSpPr/>
          <p:nvPr/>
        </p:nvSpPr>
        <p:spPr>
          <a:xfrm>
            <a:off x="3251146" y="272234"/>
            <a:ext cx="4761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38100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Methodology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165E729-DCE5-41F5-8E48-31FA819385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4505533"/>
              </p:ext>
            </p:extLst>
          </p:nvPr>
        </p:nvGraphicFramePr>
        <p:xfrm>
          <a:off x="1567766" y="99861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700F7B8-75BA-45C9-8276-DA89990C5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5372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1D40D6-522F-496D-9830-C566A741D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D96872-29F3-4BB0-A97E-7DBA7A948E92}"/>
              </a:ext>
            </a:extLst>
          </p:cNvPr>
          <p:cNvGrpSpPr/>
          <p:nvPr/>
        </p:nvGrpSpPr>
        <p:grpSpPr>
          <a:xfrm>
            <a:off x="2979102" y="1571683"/>
            <a:ext cx="6233795" cy="4970780"/>
            <a:chOff x="0" y="1465218"/>
            <a:chExt cx="34910489" cy="27836951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7D334CAC-DB59-40B9-8B83-E00617DD3C86}"/>
                </a:ext>
              </a:extLst>
            </p:cNvPr>
            <p:cNvGraphicFramePr/>
            <p:nvPr/>
          </p:nvGraphicFramePr>
          <p:xfrm>
            <a:off x="0" y="1465218"/>
            <a:ext cx="16573502" cy="48691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0DE8F12C-4799-4729-A512-42031204BF71}"/>
                </a:ext>
              </a:extLst>
            </p:cNvPr>
            <p:cNvGraphicFramePr/>
            <p:nvPr/>
          </p:nvGraphicFramePr>
          <p:xfrm>
            <a:off x="0" y="5981700"/>
            <a:ext cx="22549760" cy="48691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22EAABC2-A293-4BD1-BB98-E63FFA6CF6F2}"/>
                </a:ext>
              </a:extLst>
            </p:cNvPr>
            <p:cNvGraphicFramePr/>
            <p:nvPr/>
          </p:nvGraphicFramePr>
          <p:xfrm>
            <a:off x="1" y="10602686"/>
            <a:ext cx="28623987" cy="48691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DDBCA8A3-9FB5-4F69-BE22-4C5D36D514D3}"/>
                </a:ext>
              </a:extLst>
            </p:cNvPr>
            <p:cNvGraphicFramePr/>
            <p:nvPr/>
          </p:nvGraphicFramePr>
          <p:xfrm>
            <a:off x="0" y="15207344"/>
            <a:ext cx="34910489" cy="48691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16E87920-B1BD-489B-A80F-52F0DBC910C3}"/>
                </a:ext>
              </a:extLst>
            </p:cNvPr>
            <p:cNvGraphicFramePr/>
            <p:nvPr/>
          </p:nvGraphicFramePr>
          <p:xfrm>
            <a:off x="0" y="24432989"/>
            <a:ext cx="28623988" cy="48691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2" r:lo="rId23" r:qs="rId24" r:cs="rId25"/>
            </a:graphicData>
          </a:graphic>
        </p:graphicFrame>
        <p:graphicFrame>
          <p:nvGraphicFramePr>
            <p:cNvPr id="9" name="Diagram 8">
              <a:extLst>
                <a:ext uri="{FF2B5EF4-FFF2-40B4-BE49-F238E27FC236}">
                  <a16:creationId xmlns:a16="http://schemas.microsoft.com/office/drawing/2014/main" id="{85EBC7A3-F958-4567-8CBE-2A0142F4EB71}"/>
                </a:ext>
              </a:extLst>
            </p:cNvPr>
            <p:cNvGraphicFramePr/>
            <p:nvPr/>
          </p:nvGraphicFramePr>
          <p:xfrm>
            <a:off x="0" y="19812002"/>
            <a:ext cx="22549760" cy="48691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7" r:lo="rId28" r:qs="rId29" r:cs="rId30"/>
            </a:graphicData>
          </a:graphic>
        </p:graphicFrame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D40A752-2D8F-44FB-8932-EBB7BCB92624}"/>
              </a:ext>
            </a:extLst>
          </p:cNvPr>
          <p:cNvSpPr/>
          <p:nvPr/>
        </p:nvSpPr>
        <p:spPr>
          <a:xfrm>
            <a:off x="3251146" y="272234"/>
            <a:ext cx="4761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38100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3088174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FAB83C-4F41-46CE-A6D2-14BF407FD819}"/>
              </a:ext>
            </a:extLst>
          </p:cNvPr>
          <p:cNvSpPr/>
          <p:nvPr/>
        </p:nvSpPr>
        <p:spPr>
          <a:xfrm rot="16200000">
            <a:off x="-935775" y="2767280"/>
            <a:ext cx="389500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2DBD58-8614-497E-8F51-9FBD812FF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/>
              <a:t>8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8BD831-14F7-4062-84EA-2E2E2D56447B}"/>
              </a:ext>
            </a:extLst>
          </p:cNvPr>
          <p:cNvGrpSpPr/>
          <p:nvPr/>
        </p:nvGrpSpPr>
        <p:grpSpPr>
          <a:xfrm>
            <a:off x="1863665" y="497015"/>
            <a:ext cx="8464670" cy="5863970"/>
            <a:chOff x="1863665" y="497015"/>
            <a:chExt cx="8464670" cy="586397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B9C3252-EE26-3442-B0DB-E3658B270B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3665" y="497015"/>
              <a:ext cx="8464670" cy="5863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4B7D1D3-9A99-4DFC-BDDC-A5234A156476}"/>
                </a:ext>
              </a:extLst>
            </p:cNvPr>
            <p:cNvSpPr txBox="1"/>
            <p:nvPr/>
          </p:nvSpPr>
          <p:spPr>
            <a:xfrm>
              <a:off x="4818903" y="5399538"/>
              <a:ext cx="659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Frio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FF92353-1961-4F3C-8227-E9292CA31CCF}"/>
                </a:ext>
              </a:extLst>
            </p:cNvPr>
            <p:cNvSpPr txBox="1"/>
            <p:nvPr/>
          </p:nvSpPr>
          <p:spPr>
            <a:xfrm>
              <a:off x="4587952" y="4438091"/>
              <a:ext cx="129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Medina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3ECCB1E-8480-4DAC-A309-968708982E84}"/>
                </a:ext>
              </a:extLst>
            </p:cNvPr>
            <p:cNvSpPr txBox="1"/>
            <p:nvPr/>
          </p:nvSpPr>
          <p:spPr>
            <a:xfrm>
              <a:off x="4250057" y="3644111"/>
              <a:ext cx="129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Bandera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E90FA4-74A1-46A9-8FB6-9C8683979DDA}"/>
                </a:ext>
              </a:extLst>
            </p:cNvPr>
            <p:cNvSpPr txBox="1"/>
            <p:nvPr/>
          </p:nvSpPr>
          <p:spPr>
            <a:xfrm>
              <a:off x="3438459" y="4448727"/>
              <a:ext cx="129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Uvalde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60908A-CE4E-4624-AEC0-E3943457E6D6}"/>
                </a:ext>
              </a:extLst>
            </p:cNvPr>
            <p:cNvSpPr txBox="1"/>
            <p:nvPr/>
          </p:nvSpPr>
          <p:spPr>
            <a:xfrm>
              <a:off x="2328541" y="4448727"/>
              <a:ext cx="129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Kinney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FE1B9A4-D7CC-4A84-A9B5-93A081240CF3}"/>
                </a:ext>
              </a:extLst>
            </p:cNvPr>
            <p:cNvSpPr txBox="1"/>
            <p:nvPr/>
          </p:nvSpPr>
          <p:spPr>
            <a:xfrm>
              <a:off x="5723856" y="4154324"/>
              <a:ext cx="129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Bexar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1ACAEA-E21B-4982-B03B-ACDADCAD8374}"/>
                </a:ext>
              </a:extLst>
            </p:cNvPr>
            <p:cNvSpPr txBox="1"/>
            <p:nvPr/>
          </p:nvSpPr>
          <p:spPr>
            <a:xfrm>
              <a:off x="6193022" y="3487310"/>
              <a:ext cx="129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Comal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454355-6808-4331-BF0C-8B4B0DC928FA}"/>
                </a:ext>
              </a:extLst>
            </p:cNvPr>
            <p:cNvSpPr txBox="1"/>
            <p:nvPr/>
          </p:nvSpPr>
          <p:spPr>
            <a:xfrm>
              <a:off x="6668983" y="3040706"/>
              <a:ext cx="129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Hays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2F80C3-FAB3-4687-877E-9593B47E9556}"/>
                </a:ext>
              </a:extLst>
            </p:cNvPr>
            <p:cNvSpPr txBox="1"/>
            <p:nvPr/>
          </p:nvSpPr>
          <p:spPr>
            <a:xfrm>
              <a:off x="5372981" y="3240169"/>
              <a:ext cx="129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Kendall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0CB238-2701-4118-9E45-F4A1A78A2821}"/>
                </a:ext>
              </a:extLst>
            </p:cNvPr>
            <p:cNvSpPr txBox="1"/>
            <p:nvPr/>
          </p:nvSpPr>
          <p:spPr>
            <a:xfrm>
              <a:off x="6970238" y="2533891"/>
              <a:ext cx="129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Travis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3938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1698</TotalTime>
  <Words>583</Words>
  <Application>Microsoft Office PowerPoint</Application>
  <PresentationFormat>Widescreen</PresentationFormat>
  <Paragraphs>169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Amasis MT Pro Black</vt:lpstr>
      <vt:lpstr>Amasis MT Pro Medium</vt:lpstr>
      <vt:lpstr>Arial</vt:lpstr>
      <vt:lpstr>ArialNarrow-Bold</vt:lpstr>
      <vt:lpstr>Berlin Sans FB Demi</vt:lpstr>
      <vt:lpstr>Calibri</vt:lpstr>
      <vt:lpstr>Century Gothic</vt:lpstr>
      <vt:lpstr>Times New Roman</vt:lpstr>
      <vt:lpstr>Wingdings 2</vt:lpstr>
      <vt:lpstr>Quotable</vt:lpstr>
      <vt:lpstr>Acrobat Document</vt:lpstr>
      <vt:lpstr>PowerPoint Presentation</vt:lpstr>
      <vt:lpstr>PowerPoint Presentation</vt:lpstr>
      <vt:lpstr>PowerPoint Presentation</vt:lpstr>
      <vt:lpstr>PowerPoint Presentation</vt:lpstr>
      <vt:lpstr>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  <vt:lpstr>Conclusion</vt:lpstr>
      <vt:lpstr>PowerPoint Presentation</vt:lpstr>
      <vt:lpstr>Participation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Hutchings, Erica D</dc:creator>
  <cp:lastModifiedBy>Hutchings, Erica D</cp:lastModifiedBy>
  <cp:revision>10</cp:revision>
  <dcterms:created xsi:type="dcterms:W3CDTF">2022-02-21T17:10:10Z</dcterms:created>
  <dcterms:modified xsi:type="dcterms:W3CDTF">2022-04-27T18:43:55Z</dcterms:modified>
</cp:coreProperties>
</file>