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4"/>
  </p:sldMasterIdLst>
  <p:notesMasterIdLst>
    <p:notesMasterId r:id="rId38"/>
  </p:notesMasterIdLst>
  <p:sldIdLst>
    <p:sldId id="258" r:id="rId5"/>
    <p:sldId id="283" r:id="rId6"/>
    <p:sldId id="288" r:id="rId7"/>
    <p:sldId id="300" r:id="rId8"/>
    <p:sldId id="278" r:id="rId9"/>
    <p:sldId id="301" r:id="rId10"/>
    <p:sldId id="264" r:id="rId11"/>
    <p:sldId id="290" r:id="rId12"/>
    <p:sldId id="286" r:id="rId13"/>
    <p:sldId id="270" r:id="rId14"/>
    <p:sldId id="289" r:id="rId15"/>
    <p:sldId id="291" r:id="rId16"/>
    <p:sldId id="293" r:id="rId17"/>
    <p:sldId id="292" r:id="rId18"/>
    <p:sldId id="294" r:id="rId19"/>
    <p:sldId id="282" r:id="rId20"/>
    <p:sldId id="295" r:id="rId21"/>
    <p:sldId id="296" r:id="rId22"/>
    <p:sldId id="304" r:id="rId23"/>
    <p:sldId id="297" r:id="rId24"/>
    <p:sldId id="298" r:id="rId25"/>
    <p:sldId id="299" r:id="rId26"/>
    <p:sldId id="305" r:id="rId27"/>
    <p:sldId id="306" r:id="rId28"/>
    <p:sldId id="308" r:id="rId29"/>
    <p:sldId id="309" r:id="rId30"/>
    <p:sldId id="310" r:id="rId31"/>
    <p:sldId id="311" r:id="rId32"/>
    <p:sldId id="279" r:id="rId33"/>
    <p:sldId id="274" r:id="rId34"/>
    <p:sldId id="302" r:id="rId35"/>
    <p:sldId id="303" r:id="rId36"/>
    <p:sldId id="307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456" userDrawn="1">
          <p15:clr>
            <a:srgbClr val="A4A3A4"/>
          </p15:clr>
        </p15:guide>
        <p15:guide id="3" pos="3840" userDrawn="1">
          <p15:clr>
            <a:srgbClr val="A4A3A4"/>
          </p15:clr>
        </p15:guide>
        <p15:guide id="4" pos="7224" userDrawn="1">
          <p15:clr>
            <a:srgbClr val="A4A3A4"/>
          </p15:clr>
        </p15:guide>
        <p15:guide id="5" orient="horz" pos="408" userDrawn="1">
          <p15:clr>
            <a:srgbClr val="A4A3A4"/>
          </p15:clr>
        </p15:guide>
        <p15:guide id="6" orient="horz" pos="1392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1F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5854"/>
    <p:restoredTop sz="95788"/>
  </p:normalViewPr>
  <p:slideViewPr>
    <p:cSldViewPr snapToGrid="0" showGuides="1">
      <p:cViewPr varScale="1">
        <p:scale>
          <a:sx n="111" d="100"/>
          <a:sy n="111" d="100"/>
        </p:scale>
        <p:origin x="1528" y="192"/>
      </p:cViewPr>
      <p:guideLst>
        <p:guide orient="horz" pos="2184"/>
        <p:guide pos="456"/>
        <p:guide pos="3840"/>
        <p:guide pos="7224"/>
        <p:guide orient="horz" pos="408"/>
        <p:guide orient="horz" pos="1392"/>
      </p:guideLst>
    </p:cSldViewPr>
  </p:slideViewPr>
  <p:notesTextViewPr>
    <p:cViewPr>
      <p:scale>
        <a:sx n="20" d="100"/>
        <a:sy n="2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presProps" Target="presProp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microsoft.com/office/2018/10/relationships/authors" Target="author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A067D9-116D-3843-ABDF-D6546C1962D4}" type="datetimeFigureOut">
              <a:rPr lang="en-US" smtClean="0"/>
              <a:t>6/26/24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9D21CC-DD94-204E-93C8-E1AAF3084C8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05100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9D21CC-DD94-204E-93C8-E1AAF3084C8D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30486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9D21CC-DD94-204E-93C8-E1AAF3084C8D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32905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9D21CC-DD94-204E-93C8-E1AAF3084C8D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52031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9D21CC-DD94-204E-93C8-E1AAF3084C8D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86905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9D21CC-DD94-204E-93C8-E1AAF3084C8D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86873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4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9D21CC-DD94-204E-93C8-E1AAF3084C8D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76262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9D21CC-DD94-204E-93C8-E1AAF3084C8D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6840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9D21CC-DD94-204E-93C8-E1AAF3084C8D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06490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9D21CC-DD94-204E-93C8-E1AAF3084C8D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26517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9D21CC-DD94-204E-93C8-E1AAF3084C8D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2946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9D21CC-DD94-204E-93C8-E1AAF3084C8D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74134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9D21CC-DD94-204E-93C8-E1AAF3084C8D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59882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9D21CC-DD94-204E-93C8-E1AAF3084C8D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95470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11" Type="http://schemas.openxmlformats.org/officeDocument/2006/relationships/image" Target="../media/image2.svg"/><Relationship Id="rId5" Type="http://schemas.openxmlformats.org/officeDocument/2006/relationships/image" Target="../media/image6.svg"/><Relationship Id="rId10" Type="http://schemas.openxmlformats.org/officeDocument/2006/relationships/image" Target="../media/image1.png"/><Relationship Id="rId4" Type="http://schemas.openxmlformats.org/officeDocument/2006/relationships/image" Target="../media/image5.png"/><Relationship Id="rId9" Type="http://schemas.openxmlformats.org/officeDocument/2006/relationships/image" Target="../media/image10.sv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36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39.svg"/><Relationship Id="rId7" Type="http://schemas.openxmlformats.org/officeDocument/2006/relationships/image" Target="../media/image18.svg"/><Relationship Id="rId2" Type="http://schemas.openxmlformats.org/officeDocument/2006/relationships/image" Target="../media/image3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png"/><Relationship Id="rId5" Type="http://schemas.openxmlformats.org/officeDocument/2006/relationships/image" Target="../media/image41.svg"/><Relationship Id="rId4" Type="http://schemas.openxmlformats.org/officeDocument/2006/relationships/image" Target="../media/image40.png"/><Relationship Id="rId9" Type="http://schemas.openxmlformats.org/officeDocument/2006/relationships/image" Target="../media/image23.sv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7" Type="http://schemas.openxmlformats.org/officeDocument/2006/relationships/image" Target="../media/image18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3.svg"/><Relationship Id="rId4" Type="http://schemas.openxmlformats.org/officeDocument/2006/relationships/image" Target="../media/image13.pn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5.svg"/><Relationship Id="rId7" Type="http://schemas.openxmlformats.org/officeDocument/2006/relationships/image" Target="../media/image27.sv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png"/><Relationship Id="rId11" Type="http://schemas.openxmlformats.org/officeDocument/2006/relationships/image" Target="../media/image31.svg"/><Relationship Id="rId5" Type="http://schemas.openxmlformats.org/officeDocument/2006/relationships/image" Target="../media/image2.svg"/><Relationship Id="rId10" Type="http://schemas.openxmlformats.org/officeDocument/2006/relationships/image" Target="../media/image30.png"/><Relationship Id="rId4" Type="http://schemas.openxmlformats.org/officeDocument/2006/relationships/image" Target="../media/image1.png"/><Relationship Id="rId9" Type="http://schemas.openxmlformats.org/officeDocument/2006/relationships/image" Target="../media/image29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id="{1B4A24E8-C109-4F3A-CEE5-84689AA13B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70949" b="27959"/>
          <a:stretch>
            <a:fillRect/>
          </a:stretch>
        </p:blipFill>
        <p:spPr>
          <a:xfrm>
            <a:off x="9830598" y="1496755"/>
            <a:ext cx="2361462" cy="5361246"/>
          </a:xfrm>
          <a:custGeom>
            <a:avLst/>
            <a:gdLst>
              <a:gd name="connsiteX0" fmla="*/ 0 w 2361462"/>
              <a:gd name="connsiteY0" fmla="*/ 0 h 5361246"/>
              <a:gd name="connsiteX1" fmla="*/ 2361462 w 2361462"/>
              <a:gd name="connsiteY1" fmla="*/ 0 h 5361246"/>
              <a:gd name="connsiteX2" fmla="*/ 2361462 w 2361462"/>
              <a:gd name="connsiteY2" fmla="*/ 5361246 h 5361246"/>
              <a:gd name="connsiteX3" fmla="*/ 0 w 2361462"/>
              <a:gd name="connsiteY3" fmla="*/ 5361246 h 5361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61462" h="5361246">
                <a:moveTo>
                  <a:pt x="0" y="0"/>
                </a:moveTo>
                <a:lnTo>
                  <a:pt x="2361462" y="0"/>
                </a:lnTo>
                <a:lnTo>
                  <a:pt x="2361462" y="5361246"/>
                </a:lnTo>
                <a:lnTo>
                  <a:pt x="0" y="5361246"/>
                </a:lnTo>
                <a:close/>
              </a:path>
            </a:pathLst>
          </a:cu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69497D1C-2169-2658-B8BB-0495216A4BA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r="80421" b="19612"/>
          <a:stretch>
            <a:fillRect/>
          </a:stretch>
        </p:blipFill>
        <p:spPr>
          <a:xfrm>
            <a:off x="10352634" y="2036470"/>
            <a:ext cx="1839366" cy="4821530"/>
          </a:xfrm>
          <a:custGeom>
            <a:avLst/>
            <a:gdLst>
              <a:gd name="connsiteX0" fmla="*/ 0 w 1777810"/>
              <a:gd name="connsiteY0" fmla="*/ 0 h 4821530"/>
              <a:gd name="connsiteX1" fmla="*/ 1777810 w 1777810"/>
              <a:gd name="connsiteY1" fmla="*/ 0 h 4821530"/>
              <a:gd name="connsiteX2" fmla="*/ 1777810 w 1777810"/>
              <a:gd name="connsiteY2" fmla="*/ 4821530 h 4821530"/>
              <a:gd name="connsiteX3" fmla="*/ 0 w 1777810"/>
              <a:gd name="connsiteY3" fmla="*/ 4821530 h 48215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77810" h="4821530">
                <a:moveTo>
                  <a:pt x="0" y="0"/>
                </a:moveTo>
                <a:lnTo>
                  <a:pt x="1777810" y="0"/>
                </a:lnTo>
                <a:lnTo>
                  <a:pt x="1777810" y="4821530"/>
                </a:lnTo>
                <a:lnTo>
                  <a:pt x="0" y="4821530"/>
                </a:lnTo>
                <a:close/>
              </a:path>
            </a:pathLst>
          </a:cu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CA85067D-406E-8FBD-CAD7-FC3FEDE4100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4427" r="11071"/>
          <a:stretch>
            <a:fillRect/>
          </a:stretch>
        </p:blipFill>
        <p:spPr>
          <a:xfrm>
            <a:off x="1" y="4917240"/>
            <a:ext cx="12192060" cy="522037"/>
          </a:xfrm>
          <a:custGeom>
            <a:avLst/>
            <a:gdLst>
              <a:gd name="connsiteX0" fmla="*/ 0 w 12192060"/>
              <a:gd name="connsiteY0" fmla="*/ 0 h 522037"/>
              <a:gd name="connsiteX1" fmla="*/ 12192060 w 12192060"/>
              <a:gd name="connsiteY1" fmla="*/ 0 h 522037"/>
              <a:gd name="connsiteX2" fmla="*/ 12192060 w 12192060"/>
              <a:gd name="connsiteY2" fmla="*/ 522037 h 522037"/>
              <a:gd name="connsiteX3" fmla="*/ 0 w 12192060"/>
              <a:gd name="connsiteY3" fmla="*/ 522037 h 522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60" h="522037">
                <a:moveTo>
                  <a:pt x="0" y="0"/>
                </a:moveTo>
                <a:lnTo>
                  <a:pt x="12192060" y="0"/>
                </a:lnTo>
                <a:lnTo>
                  <a:pt x="12192060" y="522037"/>
                </a:lnTo>
                <a:lnTo>
                  <a:pt x="0" y="522037"/>
                </a:lnTo>
                <a:close/>
              </a:path>
            </a:pathLst>
          </a:cu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CCC84229-A616-7DBF-80DE-339B893E9C39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6010" t="41466"/>
          <a:stretch>
            <a:fillRect/>
          </a:stretch>
        </p:blipFill>
        <p:spPr>
          <a:xfrm>
            <a:off x="2" y="2"/>
            <a:ext cx="3767431" cy="1009819"/>
          </a:xfrm>
          <a:custGeom>
            <a:avLst/>
            <a:gdLst>
              <a:gd name="connsiteX0" fmla="*/ 0 w 3767431"/>
              <a:gd name="connsiteY0" fmla="*/ 0 h 1009819"/>
              <a:gd name="connsiteX1" fmla="*/ 3767431 w 3767431"/>
              <a:gd name="connsiteY1" fmla="*/ 0 h 1009819"/>
              <a:gd name="connsiteX2" fmla="*/ 3767431 w 3767431"/>
              <a:gd name="connsiteY2" fmla="*/ 1009819 h 1009819"/>
              <a:gd name="connsiteX3" fmla="*/ 0 w 3767431"/>
              <a:gd name="connsiteY3" fmla="*/ 1009819 h 1009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67431" h="1009819">
                <a:moveTo>
                  <a:pt x="0" y="0"/>
                </a:moveTo>
                <a:lnTo>
                  <a:pt x="3767431" y="0"/>
                </a:lnTo>
                <a:lnTo>
                  <a:pt x="3767431" y="1009819"/>
                </a:lnTo>
                <a:lnTo>
                  <a:pt x="0" y="1009819"/>
                </a:lnTo>
                <a:close/>
              </a:path>
            </a:pathLst>
          </a:cu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AFF238C4-81CD-3A8B-6CD4-36EC3C74A82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4427" r="11071"/>
          <a:stretch>
            <a:fillRect/>
          </a:stretch>
        </p:blipFill>
        <p:spPr>
          <a:xfrm>
            <a:off x="1" y="5590419"/>
            <a:ext cx="12192060" cy="522037"/>
          </a:xfrm>
          <a:custGeom>
            <a:avLst/>
            <a:gdLst>
              <a:gd name="connsiteX0" fmla="*/ 0 w 12192060"/>
              <a:gd name="connsiteY0" fmla="*/ 0 h 522037"/>
              <a:gd name="connsiteX1" fmla="*/ 12192060 w 12192060"/>
              <a:gd name="connsiteY1" fmla="*/ 0 h 522037"/>
              <a:gd name="connsiteX2" fmla="*/ 12192060 w 12192060"/>
              <a:gd name="connsiteY2" fmla="*/ 522037 h 522037"/>
              <a:gd name="connsiteX3" fmla="*/ 0 w 12192060"/>
              <a:gd name="connsiteY3" fmla="*/ 522037 h 522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60" h="522037">
                <a:moveTo>
                  <a:pt x="0" y="0"/>
                </a:moveTo>
                <a:lnTo>
                  <a:pt x="12192060" y="0"/>
                </a:lnTo>
                <a:lnTo>
                  <a:pt x="12192060" y="522037"/>
                </a:lnTo>
                <a:lnTo>
                  <a:pt x="0" y="522037"/>
                </a:lnTo>
                <a:close/>
              </a:path>
            </a:pathLst>
          </a:custGeo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63E3A363-145F-206F-266C-B9E2B0FAB7DD}"/>
              </a:ext>
            </a:extLst>
          </p:cNvPr>
          <p:cNvSpPr/>
          <p:nvPr userDrawn="1"/>
        </p:nvSpPr>
        <p:spPr>
          <a:xfrm>
            <a:off x="9250598" y="471605"/>
            <a:ext cx="2157097" cy="2157097"/>
          </a:xfrm>
          <a:prstGeom prst="ellipse">
            <a:avLst/>
          </a:prstGeom>
          <a:solidFill>
            <a:schemeClr val="accent4">
              <a:alpha val="9304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4"/>
              </a:solidFill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3DE02E05-595A-16CF-6266-62538DFC16D0}"/>
              </a:ext>
            </a:extLst>
          </p:cNvPr>
          <p:cNvSpPr/>
          <p:nvPr userDrawn="1"/>
        </p:nvSpPr>
        <p:spPr>
          <a:xfrm>
            <a:off x="7940285" y="4985135"/>
            <a:ext cx="376579" cy="376579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3D85649E-04BD-5186-BD79-8AA93DD3249B}"/>
              </a:ext>
            </a:extLst>
          </p:cNvPr>
          <p:cNvSpPr/>
          <p:nvPr userDrawn="1"/>
        </p:nvSpPr>
        <p:spPr>
          <a:xfrm>
            <a:off x="7940285" y="5679283"/>
            <a:ext cx="376579" cy="376579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253DCF60-4DBD-60A8-147B-E448AF1810D5}"/>
              </a:ext>
            </a:extLst>
          </p:cNvPr>
          <p:cNvSpPr/>
          <p:nvPr userDrawn="1"/>
        </p:nvSpPr>
        <p:spPr>
          <a:xfrm>
            <a:off x="2930516" y="246834"/>
            <a:ext cx="376579" cy="376579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69CAD9A-42EA-5081-7FB2-7E583DDE19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24912" y="2359152"/>
            <a:ext cx="6528816" cy="1883664"/>
          </a:xfrm>
        </p:spPr>
        <p:txBody>
          <a:bodyPr anchor="t">
            <a:noAutofit/>
          </a:bodyPr>
          <a:lstStyle>
            <a:lvl1pPr algn="l">
              <a:defRPr sz="59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B3C71F-CB44-ACA0-AF0E-CD2A4DA71F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24912" y="1947672"/>
            <a:ext cx="5943600" cy="411480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0FD1BB09-A7ED-BA2F-D5C0-000FA9FC2469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rot="13498771">
            <a:off x="1238845" y="2129773"/>
            <a:ext cx="1501346" cy="1501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47550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Smar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0AE1B9-1C14-F852-2B97-05DAA5F80C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433B37-5F68-E267-936F-4CA5474373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5732" y="1825625"/>
            <a:ext cx="8860536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06D563D3-0A67-7027-7E6A-4A1CC1EFC69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15806" y="793971"/>
            <a:ext cx="621792" cy="621792"/>
          </a:xfrm>
          <a:prstGeom prst="ellipse">
            <a:avLst/>
          </a:prstGeom>
          <a:solidFill>
            <a:schemeClr val="tx2"/>
          </a:solidFill>
        </p:spPr>
        <p:txBody>
          <a:bodyPr lIns="0" tIns="0" rIns="0" bIns="0" anchor="t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3200" b="0">
                <a:noFill/>
              </a:defRPr>
            </a:lvl1pPr>
          </a:lstStyle>
          <a:p>
            <a:pPr lvl="0"/>
            <a:r>
              <a:rPr lang="en-US" dirty="0"/>
              <a:t>X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0253299D-623D-C544-F0BB-1CFBDADB60B5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D4DFB546-9FE5-4620-5D33-4097901B71B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C43B8D3-9A08-F84C-9DD4-44948BA52D4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82791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CEF658BC-1431-0DE4-1239-3174304231C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15806" y="793971"/>
            <a:ext cx="621792" cy="621792"/>
          </a:xfrm>
          <a:prstGeom prst="ellipse">
            <a:avLst/>
          </a:prstGeom>
          <a:solidFill>
            <a:schemeClr val="tx2"/>
          </a:solidFill>
        </p:spPr>
        <p:txBody>
          <a:bodyPr lIns="0" tIns="0" rIns="0" bIns="0" anchor="t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3200" b="0">
                <a:noFill/>
              </a:defRPr>
            </a:lvl1pPr>
          </a:lstStyle>
          <a:p>
            <a:pPr lvl="0"/>
            <a:r>
              <a:rPr lang="en-US" dirty="0"/>
              <a:t>X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84763BC-4E08-292A-DD60-96BE96D0CD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960985-1AA1-7560-41A6-84310DD64A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0E0AF6-58A8-48DB-1F46-476F080F61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EC9D58-970F-C9CA-292B-CD8C17FCE4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52D850-95FE-4444-3630-18B4E28559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3B8D3-9A08-F84C-9DD4-44948BA52D4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11933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068D4647-BE09-FD84-9BD2-6303C6683A8E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655064" y="2926080"/>
            <a:ext cx="1801368" cy="502920"/>
          </a:xfrm>
          <a:solidFill>
            <a:schemeClr val="accent1"/>
          </a:solidFill>
        </p:spPr>
        <p:txBody>
          <a:bodyPr>
            <a:noAutofit/>
          </a:bodyPr>
          <a:lstStyle>
            <a:lvl1pPr marL="0" indent="0">
              <a:buNone/>
              <a:defRPr sz="1200">
                <a:noFill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3" name="Text Placeholder 31">
            <a:extLst>
              <a:ext uri="{FF2B5EF4-FFF2-40B4-BE49-F238E27FC236}">
                <a16:creationId xmlns:a16="http://schemas.microsoft.com/office/drawing/2014/main" id="{AB9EB1AC-FF5A-36FF-E4EC-C3F6EDF04BE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995928" y="2926080"/>
            <a:ext cx="1801368" cy="502920"/>
          </a:xfrm>
          <a:solidFill>
            <a:schemeClr val="accent2"/>
          </a:solidFill>
        </p:spPr>
        <p:txBody>
          <a:bodyPr>
            <a:noAutofit/>
          </a:bodyPr>
          <a:lstStyle>
            <a:lvl1pPr marL="0" indent="0">
              <a:buNone/>
              <a:defRPr sz="1200">
                <a:noFill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4" name="Text Placeholder 31">
            <a:extLst>
              <a:ext uri="{FF2B5EF4-FFF2-40B4-BE49-F238E27FC236}">
                <a16:creationId xmlns:a16="http://schemas.microsoft.com/office/drawing/2014/main" id="{919FA078-A6CC-4C6E-BB4E-70AA4ECA801E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345936" y="2926080"/>
            <a:ext cx="1801368" cy="502920"/>
          </a:xfrm>
          <a:solidFill>
            <a:schemeClr val="accent4"/>
          </a:solidFill>
        </p:spPr>
        <p:txBody>
          <a:bodyPr>
            <a:noAutofit/>
          </a:bodyPr>
          <a:lstStyle>
            <a:lvl1pPr marL="0" indent="0">
              <a:buNone/>
              <a:defRPr sz="1200">
                <a:noFill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31">
            <a:extLst>
              <a:ext uri="{FF2B5EF4-FFF2-40B4-BE49-F238E27FC236}">
                <a16:creationId xmlns:a16="http://schemas.microsoft.com/office/drawing/2014/main" id="{B0730A45-AC46-DF6D-F56B-76A81490918A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8695944" y="2926080"/>
            <a:ext cx="1987296" cy="502920"/>
          </a:xfrm>
          <a:solidFill>
            <a:schemeClr val="accent3"/>
          </a:solidFill>
        </p:spPr>
        <p:txBody>
          <a:bodyPr>
            <a:noAutofit/>
          </a:bodyPr>
          <a:lstStyle>
            <a:lvl1pPr marL="0" indent="0">
              <a:buNone/>
              <a:defRPr sz="1200">
                <a:noFill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BEF48E5-0EF0-3977-79C2-820662F06DA9}"/>
              </a:ext>
            </a:extLst>
          </p:cNvPr>
          <p:cNvSpPr/>
          <p:nvPr userDrawn="1"/>
        </p:nvSpPr>
        <p:spPr>
          <a:xfrm>
            <a:off x="2589592" y="723899"/>
            <a:ext cx="8870656" cy="780809"/>
          </a:xfrm>
          <a:prstGeom prst="rect">
            <a:avLst/>
          </a:prstGeom>
          <a:solidFill>
            <a:schemeClr val="bg2"/>
          </a:solidFill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6AAF462-6D82-EBE1-069E-7DBC32F1CC5D}"/>
              </a:ext>
            </a:extLst>
          </p:cNvPr>
          <p:cNvSpPr/>
          <p:nvPr userDrawn="1"/>
        </p:nvSpPr>
        <p:spPr>
          <a:xfrm>
            <a:off x="732271" y="404734"/>
            <a:ext cx="10727977" cy="319166"/>
          </a:xfrm>
          <a:prstGeom prst="rect">
            <a:avLst/>
          </a:prstGeom>
          <a:solidFill>
            <a:schemeClr val="tx2"/>
          </a:solidFill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211A54-748F-71FD-8701-AE68B04A5A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936" y="4041648"/>
            <a:ext cx="1822704" cy="1414272"/>
          </a:xfr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0FF5B42-8E52-2B78-7C88-39A811D7A9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054096" y="4041648"/>
            <a:ext cx="1822704" cy="1414272"/>
          </a:xfr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FB569F4F-40C0-2BAE-2F80-0B6BF70B49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3F862698-31B6-3C3C-7B04-A5AB06659947}"/>
              </a:ext>
            </a:extLst>
          </p:cNvPr>
          <p:cNvSpPr>
            <a:spLocks noGrp="1" noChangeAspect="1"/>
          </p:cNvSpPr>
          <p:nvPr>
            <p:ph type="body" sz="quarter" idx="15" hasCustomPrompt="1"/>
          </p:nvPr>
        </p:nvSpPr>
        <p:spPr>
          <a:xfrm>
            <a:off x="722376" y="2706624"/>
            <a:ext cx="1014984" cy="1014984"/>
          </a:xfrm>
          <a:prstGeom prst="ellipse">
            <a:avLst/>
          </a:prstGeom>
          <a:solidFill>
            <a:schemeClr val="tx1"/>
          </a:solidFill>
        </p:spPr>
        <p:txBody>
          <a:bodyPr lIns="0" tIns="0" rIns="0" bIns="0" anchor="ctr">
            <a:normAutofit/>
          </a:bodyPr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MMM</a:t>
            </a:r>
          </a:p>
        </p:txBody>
      </p:sp>
      <p:sp>
        <p:nvSpPr>
          <p:cNvPr id="19" name="Text Placeholder 14">
            <a:extLst>
              <a:ext uri="{FF2B5EF4-FFF2-40B4-BE49-F238E27FC236}">
                <a16:creationId xmlns:a16="http://schemas.microsoft.com/office/drawing/2014/main" id="{12F0E6AE-7B40-CC7A-BAB7-B5963027CE13}"/>
              </a:ext>
            </a:extLst>
          </p:cNvPr>
          <p:cNvSpPr>
            <a:spLocks noGrp="1" noChangeAspect="1"/>
          </p:cNvSpPr>
          <p:nvPr>
            <p:ph type="body" sz="quarter" idx="16" hasCustomPrompt="1"/>
          </p:nvPr>
        </p:nvSpPr>
        <p:spPr>
          <a:xfrm>
            <a:off x="3163824" y="2706624"/>
            <a:ext cx="1014984" cy="1014984"/>
          </a:xfrm>
          <a:prstGeom prst="ellipse">
            <a:avLst/>
          </a:prstGeom>
          <a:solidFill>
            <a:schemeClr val="tx1"/>
          </a:solidFill>
        </p:spPr>
        <p:txBody>
          <a:bodyPr lIns="0" tIns="0" rIns="0" bIns="0" anchor="ctr">
            <a:normAutofit/>
          </a:bodyPr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MMM</a:t>
            </a:r>
          </a:p>
        </p:txBody>
      </p:sp>
      <p:sp>
        <p:nvSpPr>
          <p:cNvPr id="21" name="Text Placeholder 14">
            <a:extLst>
              <a:ext uri="{FF2B5EF4-FFF2-40B4-BE49-F238E27FC236}">
                <a16:creationId xmlns:a16="http://schemas.microsoft.com/office/drawing/2014/main" id="{F19DE03C-9C3C-ED9E-7938-68DC59591962}"/>
              </a:ext>
            </a:extLst>
          </p:cNvPr>
          <p:cNvSpPr>
            <a:spLocks noGrp="1" noChangeAspect="1"/>
          </p:cNvSpPr>
          <p:nvPr>
            <p:ph type="body" sz="quarter" idx="17" hasCustomPrompt="1"/>
          </p:nvPr>
        </p:nvSpPr>
        <p:spPr>
          <a:xfrm>
            <a:off x="5596128" y="2706624"/>
            <a:ext cx="1014984" cy="1014984"/>
          </a:xfrm>
          <a:prstGeom prst="ellipse">
            <a:avLst/>
          </a:prstGeom>
          <a:solidFill>
            <a:schemeClr val="tx1"/>
          </a:solidFill>
        </p:spPr>
        <p:txBody>
          <a:bodyPr lIns="0" tIns="0" rIns="0" bIns="0" anchor="ctr">
            <a:normAutofit/>
          </a:bodyPr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MMM</a:t>
            </a:r>
          </a:p>
        </p:txBody>
      </p:sp>
      <p:sp>
        <p:nvSpPr>
          <p:cNvPr id="23" name="Text Placeholder 14">
            <a:extLst>
              <a:ext uri="{FF2B5EF4-FFF2-40B4-BE49-F238E27FC236}">
                <a16:creationId xmlns:a16="http://schemas.microsoft.com/office/drawing/2014/main" id="{D15E2928-BFA0-AA75-6EC4-69EFDD615540}"/>
              </a:ext>
            </a:extLst>
          </p:cNvPr>
          <p:cNvSpPr>
            <a:spLocks noGrp="1" noChangeAspect="1"/>
          </p:cNvSpPr>
          <p:nvPr>
            <p:ph type="body" sz="quarter" idx="18" hasCustomPrompt="1"/>
          </p:nvPr>
        </p:nvSpPr>
        <p:spPr>
          <a:xfrm>
            <a:off x="8028432" y="2706624"/>
            <a:ext cx="1014984" cy="1014984"/>
          </a:xfrm>
          <a:prstGeom prst="ellipse">
            <a:avLst/>
          </a:prstGeom>
          <a:solidFill>
            <a:schemeClr val="tx1"/>
          </a:solidFill>
        </p:spPr>
        <p:txBody>
          <a:bodyPr lIns="0" tIns="0" rIns="0" bIns="0" anchor="ctr">
            <a:normAutofit/>
          </a:bodyPr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MMM</a:t>
            </a:r>
          </a:p>
        </p:txBody>
      </p:sp>
      <p:sp>
        <p:nvSpPr>
          <p:cNvPr id="25" name="Text Placeholder 14">
            <a:extLst>
              <a:ext uri="{FF2B5EF4-FFF2-40B4-BE49-F238E27FC236}">
                <a16:creationId xmlns:a16="http://schemas.microsoft.com/office/drawing/2014/main" id="{B1000C26-BF38-857C-8EB7-C84E4425628C}"/>
              </a:ext>
            </a:extLst>
          </p:cNvPr>
          <p:cNvSpPr>
            <a:spLocks noGrp="1" noChangeAspect="1"/>
          </p:cNvSpPr>
          <p:nvPr>
            <p:ph type="body" sz="quarter" idx="19" hasCustomPrompt="1"/>
          </p:nvPr>
        </p:nvSpPr>
        <p:spPr>
          <a:xfrm>
            <a:off x="10460736" y="2706624"/>
            <a:ext cx="1014984" cy="1014984"/>
          </a:xfrm>
          <a:prstGeom prst="ellipse">
            <a:avLst/>
          </a:prstGeom>
          <a:solidFill>
            <a:schemeClr val="tx1"/>
          </a:solidFill>
        </p:spPr>
        <p:txBody>
          <a:bodyPr lIns="0" tIns="0" rIns="0" bIns="0" anchor="ctr">
            <a:normAutofit/>
          </a:bodyPr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MMM</a:t>
            </a:r>
          </a:p>
        </p:txBody>
      </p:sp>
      <p:sp>
        <p:nvSpPr>
          <p:cNvPr id="26" name="Text Placeholder 4">
            <a:extLst>
              <a:ext uri="{FF2B5EF4-FFF2-40B4-BE49-F238E27FC236}">
                <a16:creationId xmlns:a16="http://schemas.microsoft.com/office/drawing/2014/main" id="{7A3AFB34-A509-98A0-B6AB-3BC35F16DDD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504688" y="4041648"/>
            <a:ext cx="1822704" cy="1414272"/>
          </a:xfr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id="{B4CAD471-FB12-ACCA-9D4A-E01322DC61A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918704" y="4041648"/>
            <a:ext cx="1822704" cy="1414272"/>
          </a:xfr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4">
            <a:extLst>
              <a:ext uri="{FF2B5EF4-FFF2-40B4-BE49-F238E27FC236}">
                <a16:creationId xmlns:a16="http://schemas.microsoft.com/office/drawing/2014/main" id="{B7FF2DDC-689F-CE60-97C8-8575DBB2C06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0369296" y="4041648"/>
            <a:ext cx="1563624" cy="1414272"/>
          </a:xfr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6" name="Footer Placeholder 35">
            <a:extLst>
              <a:ext uri="{FF2B5EF4-FFF2-40B4-BE49-F238E27FC236}">
                <a16:creationId xmlns:a16="http://schemas.microsoft.com/office/drawing/2014/main" id="{A2666B74-0A69-6162-5AD3-4561A8EE5514}"/>
              </a:ext>
            </a:extLst>
          </p:cNvPr>
          <p:cNvSpPr>
            <a:spLocks noGrp="1"/>
          </p:cNvSpPr>
          <p:nvPr>
            <p:ph type="ftr" sz="quarter" idx="27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78FC7A6E-EB75-1109-AB97-8091F2C9FF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15806" y="793971"/>
            <a:ext cx="621792" cy="621792"/>
          </a:xfrm>
          <a:prstGeom prst="ellipse">
            <a:avLst/>
          </a:prstGeom>
          <a:solidFill>
            <a:schemeClr val="tx2"/>
          </a:solidFill>
        </p:spPr>
        <p:txBody>
          <a:bodyPr lIns="0" tIns="0" rIns="0" bIns="0" anchor="t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3200" b="0">
                <a:noFill/>
              </a:defRPr>
            </a:lvl1pPr>
          </a:lstStyle>
          <a:p>
            <a:pPr lvl="0"/>
            <a:r>
              <a:rPr lang="en-US" dirty="0"/>
              <a:t>X</a:t>
            </a:r>
          </a:p>
        </p:txBody>
      </p:sp>
      <p:sp>
        <p:nvSpPr>
          <p:cNvPr id="4" name="Slide Number Placeholder 9">
            <a:extLst>
              <a:ext uri="{FF2B5EF4-FFF2-40B4-BE49-F238E27FC236}">
                <a16:creationId xmlns:a16="http://schemas.microsoft.com/office/drawing/2014/main" id="{3882992B-56C1-1B1D-6308-47369A0DF03F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>
          <a:xfrm>
            <a:off x="1651903" y="809244"/>
            <a:ext cx="941832" cy="621792"/>
          </a:xfrm>
        </p:spPr>
        <p:txBody>
          <a:bodyPr/>
          <a:lstStyle/>
          <a:p>
            <a:fld id="{CC43B8D3-9A08-F84C-9DD4-44948BA52D4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90248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c 13">
            <a:extLst>
              <a:ext uri="{FF2B5EF4-FFF2-40B4-BE49-F238E27FC236}">
                <a16:creationId xmlns:a16="http://schemas.microsoft.com/office/drawing/2014/main" id="{9F44A91D-CC57-69D8-3CC1-3538FCB6BB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77662" b="48541"/>
          <a:stretch>
            <a:fillRect/>
          </a:stretch>
        </p:blipFill>
        <p:spPr>
          <a:xfrm flipV="1">
            <a:off x="10376194" y="1"/>
            <a:ext cx="1815806" cy="3829511"/>
          </a:xfrm>
          <a:custGeom>
            <a:avLst/>
            <a:gdLst>
              <a:gd name="connsiteX0" fmla="*/ 0 w 1815806"/>
              <a:gd name="connsiteY0" fmla="*/ 3829511 h 3829511"/>
              <a:gd name="connsiteX1" fmla="*/ 1815806 w 1815806"/>
              <a:gd name="connsiteY1" fmla="*/ 3829511 h 3829511"/>
              <a:gd name="connsiteX2" fmla="*/ 1815806 w 1815806"/>
              <a:gd name="connsiteY2" fmla="*/ 0 h 3829511"/>
              <a:gd name="connsiteX3" fmla="*/ 0 w 1815806"/>
              <a:gd name="connsiteY3" fmla="*/ 0 h 3829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15806" h="3829511">
                <a:moveTo>
                  <a:pt x="0" y="3829511"/>
                </a:moveTo>
                <a:lnTo>
                  <a:pt x="1815806" y="3829511"/>
                </a:lnTo>
                <a:lnTo>
                  <a:pt x="1815806" y="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5AB0AC87-A4CD-F667-74B2-52047C1E6FB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r="85638" b="45150"/>
          <a:stretch>
            <a:fillRect/>
          </a:stretch>
        </p:blipFill>
        <p:spPr>
          <a:xfrm flipV="1">
            <a:off x="10887888" y="1"/>
            <a:ext cx="1304112" cy="3289795"/>
          </a:xfrm>
          <a:custGeom>
            <a:avLst/>
            <a:gdLst>
              <a:gd name="connsiteX0" fmla="*/ 0 w 1304112"/>
              <a:gd name="connsiteY0" fmla="*/ 3289795 h 3289795"/>
              <a:gd name="connsiteX1" fmla="*/ 1304112 w 1304112"/>
              <a:gd name="connsiteY1" fmla="*/ 3289795 h 3289795"/>
              <a:gd name="connsiteX2" fmla="*/ 1304112 w 1304112"/>
              <a:gd name="connsiteY2" fmla="*/ 0 h 3289795"/>
              <a:gd name="connsiteX3" fmla="*/ 0 w 1304112"/>
              <a:gd name="connsiteY3" fmla="*/ 0 h 3289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04112" h="3289795">
                <a:moveTo>
                  <a:pt x="0" y="3289795"/>
                </a:moveTo>
                <a:lnTo>
                  <a:pt x="1304112" y="3289795"/>
                </a:lnTo>
                <a:lnTo>
                  <a:pt x="1304112" y="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1BEF48E5-0EF0-3977-79C2-820662F06DA9}"/>
              </a:ext>
            </a:extLst>
          </p:cNvPr>
          <p:cNvSpPr/>
          <p:nvPr userDrawn="1"/>
        </p:nvSpPr>
        <p:spPr>
          <a:xfrm>
            <a:off x="2589592" y="723899"/>
            <a:ext cx="8870656" cy="780809"/>
          </a:xfrm>
          <a:prstGeom prst="rect">
            <a:avLst/>
          </a:prstGeom>
          <a:solidFill>
            <a:schemeClr val="bg2"/>
          </a:solidFill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6AAF462-6D82-EBE1-069E-7DBC32F1CC5D}"/>
              </a:ext>
            </a:extLst>
          </p:cNvPr>
          <p:cNvSpPr/>
          <p:nvPr userDrawn="1"/>
        </p:nvSpPr>
        <p:spPr>
          <a:xfrm>
            <a:off x="732271" y="404734"/>
            <a:ext cx="10727977" cy="319166"/>
          </a:xfrm>
          <a:prstGeom prst="rect">
            <a:avLst/>
          </a:prstGeom>
          <a:solidFill>
            <a:schemeClr val="tx2"/>
          </a:solidFill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 55">
            <a:extLst>
              <a:ext uri="{FF2B5EF4-FFF2-40B4-BE49-F238E27FC236}">
                <a16:creationId xmlns:a16="http://schemas.microsoft.com/office/drawing/2014/main" id="{5DF0CA69-CF45-9850-4F85-B4C3BF2141B4}"/>
              </a:ext>
            </a:extLst>
          </p:cNvPr>
          <p:cNvSpPr/>
          <p:nvPr userDrawn="1"/>
        </p:nvSpPr>
        <p:spPr>
          <a:xfrm>
            <a:off x="-7736" y="6082871"/>
            <a:ext cx="12199737" cy="493110"/>
          </a:xfrm>
          <a:custGeom>
            <a:avLst/>
            <a:gdLst>
              <a:gd name="connsiteX0" fmla="*/ 25897 w 12199737"/>
              <a:gd name="connsiteY0" fmla="*/ 0 h 493110"/>
              <a:gd name="connsiteX1" fmla="*/ 12199737 w 12199737"/>
              <a:gd name="connsiteY1" fmla="*/ 0 h 493110"/>
              <a:gd name="connsiteX2" fmla="*/ 12199737 w 12199737"/>
              <a:gd name="connsiteY2" fmla="*/ 493110 h 493110"/>
              <a:gd name="connsiteX3" fmla="*/ 25897 w 12199737"/>
              <a:gd name="connsiteY3" fmla="*/ 493109 h 493110"/>
              <a:gd name="connsiteX4" fmla="*/ 0 w 12199737"/>
              <a:gd name="connsiteY4" fmla="*/ 490499 h 493110"/>
              <a:gd name="connsiteX5" fmla="*/ 0 w 12199737"/>
              <a:gd name="connsiteY5" fmla="*/ 2611 h 493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9737" h="493110">
                <a:moveTo>
                  <a:pt x="25897" y="0"/>
                </a:moveTo>
                <a:lnTo>
                  <a:pt x="12199737" y="0"/>
                </a:lnTo>
                <a:lnTo>
                  <a:pt x="12199737" y="493110"/>
                </a:lnTo>
                <a:lnTo>
                  <a:pt x="25897" y="493109"/>
                </a:lnTo>
                <a:lnTo>
                  <a:pt x="0" y="490499"/>
                </a:lnTo>
                <a:lnTo>
                  <a:pt x="0" y="261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AFE865D6-FFF0-8547-C225-4EA40D12981C}"/>
              </a:ext>
            </a:extLst>
          </p:cNvPr>
          <p:cNvSpPr/>
          <p:nvPr userDrawn="1"/>
        </p:nvSpPr>
        <p:spPr>
          <a:xfrm>
            <a:off x="10745496" y="2712720"/>
            <a:ext cx="374904" cy="374904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BC43A4F4-14CD-C1BC-076B-D3EC524E9072}"/>
              </a:ext>
            </a:extLst>
          </p:cNvPr>
          <p:cNvSpPr/>
          <p:nvPr userDrawn="1"/>
        </p:nvSpPr>
        <p:spPr>
          <a:xfrm>
            <a:off x="11336726" y="2288311"/>
            <a:ext cx="374904" cy="374904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F59C9BF2-FA96-FBA2-CC60-3024E983F26F}"/>
              </a:ext>
            </a:extLst>
          </p:cNvPr>
          <p:cNvSpPr/>
          <p:nvPr userDrawn="1"/>
        </p:nvSpPr>
        <p:spPr>
          <a:xfrm>
            <a:off x="825032" y="6142636"/>
            <a:ext cx="376579" cy="376579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211A54-748F-71FD-8701-AE68B04A5A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72768" y="2148840"/>
            <a:ext cx="3566160" cy="649224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08F8E6-CFD8-798A-9C2F-F6AC425444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98448" y="2788920"/>
            <a:ext cx="4352544" cy="2002536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spcBef>
                <a:spcPts val="0"/>
              </a:spcBef>
              <a:defRPr sz="1400"/>
            </a:lvl1pPr>
            <a:lvl2pPr>
              <a:lnSpc>
                <a:spcPct val="150000"/>
              </a:lnSpc>
              <a:spcBef>
                <a:spcPts val="0"/>
              </a:spcBef>
              <a:defRPr sz="1200"/>
            </a:lvl2pPr>
            <a:lvl3pPr>
              <a:lnSpc>
                <a:spcPct val="150000"/>
              </a:lnSpc>
              <a:spcBef>
                <a:spcPts val="0"/>
              </a:spcBef>
              <a:defRPr sz="1100"/>
            </a:lvl3pPr>
            <a:lvl4pPr>
              <a:lnSpc>
                <a:spcPct val="150000"/>
              </a:lnSpc>
              <a:spcBef>
                <a:spcPts val="0"/>
              </a:spcBef>
              <a:defRPr sz="1050"/>
            </a:lvl4pPr>
            <a:lvl5pPr>
              <a:lnSpc>
                <a:spcPct val="150000"/>
              </a:lnSpc>
              <a:spcBef>
                <a:spcPts val="0"/>
              </a:spcBef>
              <a:defRPr sz="105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0FF5B42-8E52-2B78-7C88-39A811D7A9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35040" y="2148840"/>
            <a:ext cx="3566160" cy="649224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40AB633-C7A8-E90B-901E-7E3FCE2D54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760720" y="2788920"/>
            <a:ext cx="4352544" cy="2002536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spcBef>
                <a:spcPts val="0"/>
              </a:spcBef>
              <a:defRPr sz="1400"/>
            </a:lvl1pPr>
            <a:lvl2pPr>
              <a:lnSpc>
                <a:spcPct val="150000"/>
              </a:lnSpc>
              <a:spcBef>
                <a:spcPts val="0"/>
              </a:spcBef>
              <a:defRPr sz="1200"/>
            </a:lvl2pPr>
            <a:lvl3pPr>
              <a:lnSpc>
                <a:spcPct val="150000"/>
              </a:lnSpc>
              <a:spcBef>
                <a:spcPts val="0"/>
              </a:spcBef>
              <a:defRPr sz="1100"/>
            </a:lvl3pPr>
            <a:lvl4pPr>
              <a:lnSpc>
                <a:spcPct val="150000"/>
              </a:lnSpc>
              <a:spcBef>
                <a:spcPts val="0"/>
              </a:spcBef>
              <a:defRPr sz="1050"/>
            </a:lvl4pPr>
            <a:lvl5pPr>
              <a:lnSpc>
                <a:spcPct val="150000"/>
              </a:lnSpc>
              <a:spcBef>
                <a:spcPts val="0"/>
              </a:spcBef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FB569F4F-40C0-2BAE-2F80-0B6BF70B49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9" name="Text Placeholder 9">
            <a:extLst>
              <a:ext uri="{FF2B5EF4-FFF2-40B4-BE49-F238E27FC236}">
                <a16:creationId xmlns:a16="http://schemas.microsoft.com/office/drawing/2014/main" id="{F38E5EFA-258F-AF45-F3FE-029FC106765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15806" y="793971"/>
            <a:ext cx="621792" cy="621792"/>
          </a:xfrm>
          <a:prstGeom prst="ellipse">
            <a:avLst/>
          </a:prstGeom>
          <a:solidFill>
            <a:schemeClr val="tx2"/>
          </a:solidFill>
        </p:spPr>
        <p:txBody>
          <a:bodyPr lIns="0" tIns="0" rIns="0" bIns="0" anchor="t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3200" b="0">
                <a:noFill/>
              </a:defRPr>
            </a:lvl1pPr>
          </a:lstStyle>
          <a:p>
            <a:pPr lvl="0"/>
            <a:r>
              <a:rPr lang="en-US" dirty="0"/>
              <a:t>X</a:t>
            </a:r>
          </a:p>
        </p:txBody>
      </p:sp>
      <p:sp>
        <p:nvSpPr>
          <p:cNvPr id="21" name="Footer Placeholder 20">
            <a:extLst>
              <a:ext uri="{FF2B5EF4-FFF2-40B4-BE49-F238E27FC236}">
                <a16:creationId xmlns:a16="http://schemas.microsoft.com/office/drawing/2014/main" id="{D44511B0-E2E3-43E3-E867-BD59B58CA925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3" name="Slide Number Placeholder 22">
            <a:extLst>
              <a:ext uri="{FF2B5EF4-FFF2-40B4-BE49-F238E27FC236}">
                <a16:creationId xmlns:a16="http://schemas.microsoft.com/office/drawing/2014/main" id="{9FE5CA81-EC6E-7E1A-302A-32C7DC50B8A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C43B8D3-9A08-F84C-9DD4-44948BA52D4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28128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1BEF48E5-0EF0-3977-79C2-820662F06DA9}"/>
              </a:ext>
            </a:extLst>
          </p:cNvPr>
          <p:cNvSpPr/>
          <p:nvPr userDrawn="1"/>
        </p:nvSpPr>
        <p:spPr>
          <a:xfrm>
            <a:off x="2589592" y="723899"/>
            <a:ext cx="8870656" cy="780809"/>
          </a:xfrm>
          <a:prstGeom prst="rect">
            <a:avLst/>
          </a:prstGeom>
          <a:solidFill>
            <a:schemeClr val="bg2"/>
          </a:solidFill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6AAF462-6D82-EBE1-069E-7DBC32F1CC5D}"/>
              </a:ext>
            </a:extLst>
          </p:cNvPr>
          <p:cNvSpPr/>
          <p:nvPr userDrawn="1"/>
        </p:nvSpPr>
        <p:spPr>
          <a:xfrm>
            <a:off x="732271" y="404734"/>
            <a:ext cx="10727977" cy="319166"/>
          </a:xfrm>
          <a:prstGeom prst="rect">
            <a:avLst/>
          </a:prstGeom>
          <a:solidFill>
            <a:schemeClr val="tx2"/>
          </a:solidFill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211A54-748F-71FD-8701-AE68B04A5A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72768" y="2148840"/>
            <a:ext cx="3218688" cy="36576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08F8E6-CFD8-798A-9C2F-F6AC425444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98448" y="2788920"/>
            <a:ext cx="3163824" cy="3291840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spcBef>
                <a:spcPts val="0"/>
              </a:spcBef>
              <a:defRPr sz="1400"/>
            </a:lvl1pPr>
            <a:lvl2pPr>
              <a:lnSpc>
                <a:spcPct val="150000"/>
              </a:lnSpc>
              <a:spcBef>
                <a:spcPts val="0"/>
              </a:spcBef>
              <a:defRPr sz="1200"/>
            </a:lvl2pPr>
            <a:lvl3pPr>
              <a:lnSpc>
                <a:spcPct val="150000"/>
              </a:lnSpc>
              <a:spcBef>
                <a:spcPts val="0"/>
              </a:spcBef>
              <a:defRPr sz="1100"/>
            </a:lvl3pPr>
            <a:lvl4pPr>
              <a:lnSpc>
                <a:spcPct val="150000"/>
              </a:lnSpc>
              <a:spcBef>
                <a:spcPts val="0"/>
              </a:spcBef>
              <a:defRPr sz="1050"/>
            </a:lvl4pPr>
            <a:lvl5pPr>
              <a:lnSpc>
                <a:spcPct val="150000"/>
              </a:lnSpc>
              <a:spcBef>
                <a:spcPts val="0"/>
              </a:spcBef>
              <a:defRPr sz="105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0FF5B42-8E52-2B78-7C88-39A811D7A9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349240" y="2148840"/>
            <a:ext cx="3218688" cy="36576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40AB633-C7A8-E90B-901E-7E3FCE2D54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074920" y="2788920"/>
            <a:ext cx="3163824" cy="3291840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spcBef>
                <a:spcPts val="0"/>
              </a:spcBef>
              <a:defRPr sz="1400"/>
            </a:lvl1pPr>
            <a:lvl2pPr>
              <a:lnSpc>
                <a:spcPct val="150000"/>
              </a:lnSpc>
              <a:spcBef>
                <a:spcPts val="0"/>
              </a:spcBef>
              <a:defRPr sz="1200"/>
            </a:lvl2pPr>
            <a:lvl3pPr>
              <a:lnSpc>
                <a:spcPct val="150000"/>
              </a:lnSpc>
              <a:spcBef>
                <a:spcPts val="0"/>
              </a:spcBef>
              <a:defRPr sz="1100"/>
            </a:lvl3pPr>
            <a:lvl4pPr>
              <a:lnSpc>
                <a:spcPct val="150000"/>
              </a:lnSpc>
              <a:spcBef>
                <a:spcPts val="0"/>
              </a:spcBef>
              <a:defRPr sz="1050"/>
            </a:lvl4pPr>
            <a:lvl5pPr>
              <a:lnSpc>
                <a:spcPct val="150000"/>
              </a:lnSpc>
              <a:spcBef>
                <a:spcPts val="0"/>
              </a:spcBef>
              <a:defRPr sz="105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FB569F4F-40C0-2BAE-2F80-0B6BF70B49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9" name="Text Placeholder 9">
            <a:extLst>
              <a:ext uri="{FF2B5EF4-FFF2-40B4-BE49-F238E27FC236}">
                <a16:creationId xmlns:a16="http://schemas.microsoft.com/office/drawing/2014/main" id="{F38E5EFA-258F-AF45-F3FE-029FC106765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15806" y="793971"/>
            <a:ext cx="621792" cy="621792"/>
          </a:xfrm>
          <a:prstGeom prst="ellipse">
            <a:avLst/>
          </a:prstGeom>
          <a:solidFill>
            <a:schemeClr val="tx2"/>
          </a:solidFill>
        </p:spPr>
        <p:txBody>
          <a:bodyPr lIns="0" tIns="0" rIns="0" bIns="0" anchor="t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3200" b="0">
                <a:noFill/>
              </a:defRPr>
            </a:lvl1pPr>
          </a:lstStyle>
          <a:p>
            <a:pPr lvl="0"/>
            <a:r>
              <a:rPr lang="en-US" dirty="0"/>
              <a:t>X</a:t>
            </a:r>
          </a:p>
        </p:txBody>
      </p:sp>
      <p:sp>
        <p:nvSpPr>
          <p:cNvPr id="21" name="Footer Placeholder 20">
            <a:extLst>
              <a:ext uri="{FF2B5EF4-FFF2-40B4-BE49-F238E27FC236}">
                <a16:creationId xmlns:a16="http://schemas.microsoft.com/office/drawing/2014/main" id="{D44511B0-E2E3-43E3-E867-BD59B58CA925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3" name="Slide Number Placeholder 22">
            <a:extLst>
              <a:ext uri="{FF2B5EF4-FFF2-40B4-BE49-F238E27FC236}">
                <a16:creationId xmlns:a16="http://schemas.microsoft.com/office/drawing/2014/main" id="{9FE5CA81-EC6E-7E1A-302A-32C7DC50B8A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C43B8D3-9A08-F84C-9DD4-44948BA52D4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E38DCAB8-FF04-8225-502A-9415422E45E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4165" t="86663"/>
          <a:stretch/>
        </p:blipFill>
        <p:spPr>
          <a:xfrm flipH="1" flipV="1">
            <a:off x="7732664" y="5943369"/>
            <a:ext cx="4459335" cy="914630"/>
          </a:xfrm>
          <a:custGeom>
            <a:avLst/>
            <a:gdLst>
              <a:gd name="connsiteX0" fmla="*/ 0 w 4459335"/>
              <a:gd name="connsiteY0" fmla="*/ 0 h 1543022"/>
              <a:gd name="connsiteX1" fmla="*/ 4459335 w 4459335"/>
              <a:gd name="connsiteY1" fmla="*/ 0 h 1543022"/>
              <a:gd name="connsiteX2" fmla="*/ 4459335 w 4459335"/>
              <a:gd name="connsiteY2" fmla="*/ 1543022 h 1543022"/>
              <a:gd name="connsiteX3" fmla="*/ 0 w 4459335"/>
              <a:gd name="connsiteY3" fmla="*/ 1543022 h 15430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59335" h="1543022">
                <a:moveTo>
                  <a:pt x="0" y="0"/>
                </a:moveTo>
                <a:lnTo>
                  <a:pt x="4459335" y="0"/>
                </a:lnTo>
                <a:lnTo>
                  <a:pt x="4459335" y="1543022"/>
                </a:lnTo>
                <a:lnTo>
                  <a:pt x="0" y="1543022"/>
                </a:lnTo>
                <a:close/>
              </a:path>
            </a:pathLst>
          </a:cu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D37B56B1-1773-120E-5DF7-ADC768615C86}"/>
              </a:ext>
            </a:extLst>
          </p:cNvPr>
          <p:cNvSpPr/>
          <p:nvPr userDrawn="1"/>
        </p:nvSpPr>
        <p:spPr>
          <a:xfrm>
            <a:off x="10012200" y="5977940"/>
            <a:ext cx="374904" cy="374904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BA05B6D8-31AC-001B-57B4-132C0A9BED3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851392" y="2148840"/>
            <a:ext cx="3218688" cy="36576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Content Placeholder 5">
            <a:extLst>
              <a:ext uri="{FF2B5EF4-FFF2-40B4-BE49-F238E27FC236}">
                <a16:creationId xmlns:a16="http://schemas.microsoft.com/office/drawing/2014/main" id="{56DC4DB0-B5C2-72F4-A891-0281DDB80FCB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567928" y="2788920"/>
            <a:ext cx="3163824" cy="3291840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spcBef>
                <a:spcPts val="0"/>
              </a:spcBef>
              <a:defRPr sz="1400"/>
            </a:lvl1pPr>
            <a:lvl2pPr>
              <a:lnSpc>
                <a:spcPct val="150000"/>
              </a:lnSpc>
              <a:spcBef>
                <a:spcPts val="0"/>
              </a:spcBef>
              <a:defRPr sz="1200"/>
            </a:lvl2pPr>
            <a:lvl3pPr>
              <a:lnSpc>
                <a:spcPct val="150000"/>
              </a:lnSpc>
              <a:spcBef>
                <a:spcPts val="0"/>
              </a:spcBef>
              <a:defRPr sz="1100"/>
            </a:lvl3pPr>
            <a:lvl4pPr>
              <a:lnSpc>
                <a:spcPct val="150000"/>
              </a:lnSpc>
              <a:spcBef>
                <a:spcPts val="0"/>
              </a:spcBef>
              <a:defRPr sz="1050"/>
            </a:lvl4pPr>
            <a:lvl5pPr>
              <a:lnSpc>
                <a:spcPct val="150000"/>
              </a:lnSpc>
              <a:spcBef>
                <a:spcPts val="0"/>
              </a:spcBef>
              <a:defRPr sz="105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55356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raphic 22">
            <a:extLst>
              <a:ext uri="{FF2B5EF4-FFF2-40B4-BE49-F238E27FC236}">
                <a16:creationId xmlns:a16="http://schemas.microsoft.com/office/drawing/2014/main" id="{8508C9A2-89A3-8585-F561-54AF27E76C2E}"/>
              </a:ext>
            </a:extLst>
          </p:cNvPr>
          <p:cNvSpPr/>
          <p:nvPr/>
        </p:nvSpPr>
        <p:spPr>
          <a:xfrm>
            <a:off x="8963354" y="3545840"/>
            <a:ext cx="2556181" cy="2641600"/>
          </a:xfrm>
          <a:custGeom>
            <a:avLst/>
            <a:gdLst>
              <a:gd name="connsiteX0" fmla="*/ 11417928 w 11417635"/>
              <a:gd name="connsiteY0" fmla="*/ 16489276 h 17685280"/>
              <a:gd name="connsiteX1" fmla="*/ 10219543 w 11417635"/>
              <a:gd name="connsiteY1" fmla="*/ 17687536 h 17685280"/>
              <a:gd name="connsiteX2" fmla="*/ 1198684 w 11417635"/>
              <a:gd name="connsiteY2" fmla="*/ 17687536 h 17685280"/>
              <a:gd name="connsiteX3" fmla="*/ 293 w 11417635"/>
              <a:gd name="connsiteY3" fmla="*/ 16489276 h 17685280"/>
              <a:gd name="connsiteX4" fmla="*/ 293 w 11417635"/>
              <a:gd name="connsiteY4" fmla="*/ 1200514 h 17685280"/>
              <a:gd name="connsiteX5" fmla="*/ 1198684 w 11417635"/>
              <a:gd name="connsiteY5" fmla="*/ 2255 h 17685280"/>
              <a:gd name="connsiteX6" fmla="*/ 10219543 w 11417635"/>
              <a:gd name="connsiteY6" fmla="*/ 2255 h 17685280"/>
              <a:gd name="connsiteX7" fmla="*/ 11417928 w 11417635"/>
              <a:gd name="connsiteY7" fmla="*/ 1200514 h 17685280"/>
              <a:gd name="connsiteX0" fmla="*/ 11417635 w 11417635"/>
              <a:gd name="connsiteY0" fmla="*/ 16501248 h 17699508"/>
              <a:gd name="connsiteX1" fmla="*/ 10219250 w 11417635"/>
              <a:gd name="connsiteY1" fmla="*/ 17699508 h 17699508"/>
              <a:gd name="connsiteX2" fmla="*/ 1198391 w 11417635"/>
              <a:gd name="connsiteY2" fmla="*/ 17699508 h 17699508"/>
              <a:gd name="connsiteX3" fmla="*/ 0 w 11417635"/>
              <a:gd name="connsiteY3" fmla="*/ 16501248 h 17699508"/>
              <a:gd name="connsiteX4" fmla="*/ 0 w 11417635"/>
              <a:gd name="connsiteY4" fmla="*/ 1212486 h 17699508"/>
              <a:gd name="connsiteX5" fmla="*/ 1198391 w 11417635"/>
              <a:gd name="connsiteY5" fmla="*/ 14227 h 17699508"/>
              <a:gd name="connsiteX6" fmla="*/ 3548686 w 11417635"/>
              <a:gd name="connsiteY6" fmla="*/ 0 h 17699508"/>
              <a:gd name="connsiteX7" fmla="*/ 10219250 w 11417635"/>
              <a:gd name="connsiteY7" fmla="*/ 14227 h 17699508"/>
              <a:gd name="connsiteX8" fmla="*/ 11417635 w 11417635"/>
              <a:gd name="connsiteY8" fmla="*/ 1212486 h 17699508"/>
              <a:gd name="connsiteX9" fmla="*/ 11417635 w 11417635"/>
              <a:gd name="connsiteY9" fmla="*/ 16501248 h 17699508"/>
              <a:gd name="connsiteX0" fmla="*/ 11417635 w 11509075"/>
              <a:gd name="connsiteY0" fmla="*/ 1212486 h 17699508"/>
              <a:gd name="connsiteX1" fmla="*/ 11417635 w 11509075"/>
              <a:gd name="connsiteY1" fmla="*/ 16501248 h 17699508"/>
              <a:gd name="connsiteX2" fmla="*/ 10219250 w 11509075"/>
              <a:gd name="connsiteY2" fmla="*/ 17699508 h 17699508"/>
              <a:gd name="connsiteX3" fmla="*/ 1198391 w 11509075"/>
              <a:gd name="connsiteY3" fmla="*/ 17699508 h 17699508"/>
              <a:gd name="connsiteX4" fmla="*/ 0 w 11509075"/>
              <a:gd name="connsiteY4" fmla="*/ 16501248 h 17699508"/>
              <a:gd name="connsiteX5" fmla="*/ 0 w 11509075"/>
              <a:gd name="connsiteY5" fmla="*/ 1212486 h 17699508"/>
              <a:gd name="connsiteX6" fmla="*/ 1198391 w 11509075"/>
              <a:gd name="connsiteY6" fmla="*/ 14227 h 17699508"/>
              <a:gd name="connsiteX7" fmla="*/ 3548686 w 11509075"/>
              <a:gd name="connsiteY7" fmla="*/ 0 h 17699508"/>
              <a:gd name="connsiteX8" fmla="*/ 10219250 w 11509075"/>
              <a:gd name="connsiteY8" fmla="*/ 14227 h 17699508"/>
              <a:gd name="connsiteX9" fmla="*/ 11509075 w 11509075"/>
              <a:gd name="connsiteY9" fmla="*/ 1303926 h 17699508"/>
              <a:gd name="connsiteX0" fmla="*/ 11417635 w 11417635"/>
              <a:gd name="connsiteY0" fmla="*/ 1212486 h 17699508"/>
              <a:gd name="connsiteX1" fmla="*/ 11417635 w 11417635"/>
              <a:gd name="connsiteY1" fmla="*/ 16501248 h 17699508"/>
              <a:gd name="connsiteX2" fmla="*/ 10219250 w 11417635"/>
              <a:gd name="connsiteY2" fmla="*/ 17699508 h 17699508"/>
              <a:gd name="connsiteX3" fmla="*/ 1198391 w 11417635"/>
              <a:gd name="connsiteY3" fmla="*/ 17699508 h 17699508"/>
              <a:gd name="connsiteX4" fmla="*/ 0 w 11417635"/>
              <a:gd name="connsiteY4" fmla="*/ 16501248 h 17699508"/>
              <a:gd name="connsiteX5" fmla="*/ 0 w 11417635"/>
              <a:gd name="connsiteY5" fmla="*/ 1212486 h 17699508"/>
              <a:gd name="connsiteX6" fmla="*/ 1198391 w 11417635"/>
              <a:gd name="connsiteY6" fmla="*/ 14227 h 17699508"/>
              <a:gd name="connsiteX7" fmla="*/ 3548686 w 11417635"/>
              <a:gd name="connsiteY7" fmla="*/ 0 h 17699508"/>
              <a:gd name="connsiteX8" fmla="*/ 10219250 w 11417635"/>
              <a:gd name="connsiteY8" fmla="*/ 14227 h 17699508"/>
              <a:gd name="connsiteX0" fmla="*/ 11417635 w 11417635"/>
              <a:gd name="connsiteY0" fmla="*/ 1212486 h 17699508"/>
              <a:gd name="connsiteX1" fmla="*/ 11417635 w 11417635"/>
              <a:gd name="connsiteY1" fmla="*/ 16501248 h 17699508"/>
              <a:gd name="connsiteX2" fmla="*/ 10219250 w 11417635"/>
              <a:gd name="connsiteY2" fmla="*/ 17699508 h 17699508"/>
              <a:gd name="connsiteX3" fmla="*/ 1198391 w 11417635"/>
              <a:gd name="connsiteY3" fmla="*/ 17699508 h 17699508"/>
              <a:gd name="connsiteX4" fmla="*/ 0 w 11417635"/>
              <a:gd name="connsiteY4" fmla="*/ 16501248 h 17699508"/>
              <a:gd name="connsiteX5" fmla="*/ 0 w 11417635"/>
              <a:gd name="connsiteY5" fmla="*/ 1212486 h 17699508"/>
              <a:gd name="connsiteX6" fmla="*/ 1198391 w 11417635"/>
              <a:gd name="connsiteY6" fmla="*/ 14227 h 17699508"/>
              <a:gd name="connsiteX7" fmla="*/ 3548686 w 11417635"/>
              <a:gd name="connsiteY7" fmla="*/ 0 h 17699508"/>
              <a:gd name="connsiteX0" fmla="*/ 11417635 w 11417635"/>
              <a:gd name="connsiteY0" fmla="*/ 16501248 h 17699508"/>
              <a:gd name="connsiteX1" fmla="*/ 10219250 w 11417635"/>
              <a:gd name="connsiteY1" fmla="*/ 17699508 h 17699508"/>
              <a:gd name="connsiteX2" fmla="*/ 1198391 w 11417635"/>
              <a:gd name="connsiteY2" fmla="*/ 17699508 h 17699508"/>
              <a:gd name="connsiteX3" fmla="*/ 0 w 11417635"/>
              <a:gd name="connsiteY3" fmla="*/ 16501248 h 17699508"/>
              <a:gd name="connsiteX4" fmla="*/ 0 w 11417635"/>
              <a:gd name="connsiteY4" fmla="*/ 1212486 h 17699508"/>
              <a:gd name="connsiteX5" fmla="*/ 1198391 w 11417635"/>
              <a:gd name="connsiteY5" fmla="*/ 14227 h 17699508"/>
              <a:gd name="connsiteX6" fmla="*/ 3548686 w 11417635"/>
              <a:gd name="connsiteY6" fmla="*/ 0 h 17699508"/>
              <a:gd name="connsiteX0" fmla="*/ 11419870 w 11419870"/>
              <a:gd name="connsiteY0" fmla="*/ 16501248 h 17699508"/>
              <a:gd name="connsiteX1" fmla="*/ 10221485 w 11419870"/>
              <a:gd name="connsiteY1" fmla="*/ 17699508 h 17699508"/>
              <a:gd name="connsiteX2" fmla="*/ 1200626 w 11419870"/>
              <a:gd name="connsiteY2" fmla="*/ 17699508 h 17699508"/>
              <a:gd name="connsiteX3" fmla="*/ 2235 w 11419870"/>
              <a:gd name="connsiteY3" fmla="*/ 16501248 h 17699508"/>
              <a:gd name="connsiteX4" fmla="*/ 0 w 11419870"/>
              <a:gd name="connsiteY4" fmla="*/ 3002280 h 17699508"/>
              <a:gd name="connsiteX5" fmla="*/ 2235 w 11419870"/>
              <a:gd name="connsiteY5" fmla="*/ 1212486 h 17699508"/>
              <a:gd name="connsiteX6" fmla="*/ 1200626 w 11419870"/>
              <a:gd name="connsiteY6" fmla="*/ 14227 h 17699508"/>
              <a:gd name="connsiteX7" fmla="*/ 3550921 w 11419870"/>
              <a:gd name="connsiteY7" fmla="*/ 0 h 17699508"/>
              <a:gd name="connsiteX0" fmla="*/ 11419870 w 11419870"/>
              <a:gd name="connsiteY0" fmla="*/ 16501248 h 17699508"/>
              <a:gd name="connsiteX1" fmla="*/ 10221485 w 11419870"/>
              <a:gd name="connsiteY1" fmla="*/ 17699508 h 17699508"/>
              <a:gd name="connsiteX2" fmla="*/ 1200626 w 11419870"/>
              <a:gd name="connsiteY2" fmla="*/ 17699508 h 17699508"/>
              <a:gd name="connsiteX3" fmla="*/ 2235 w 11419870"/>
              <a:gd name="connsiteY3" fmla="*/ 16501248 h 17699508"/>
              <a:gd name="connsiteX4" fmla="*/ 0 w 11419870"/>
              <a:gd name="connsiteY4" fmla="*/ 3947160 h 17699508"/>
              <a:gd name="connsiteX5" fmla="*/ 0 w 11419870"/>
              <a:gd name="connsiteY5" fmla="*/ 3002280 h 17699508"/>
              <a:gd name="connsiteX6" fmla="*/ 2235 w 11419870"/>
              <a:gd name="connsiteY6" fmla="*/ 1212486 h 17699508"/>
              <a:gd name="connsiteX7" fmla="*/ 1200626 w 11419870"/>
              <a:gd name="connsiteY7" fmla="*/ 14227 h 17699508"/>
              <a:gd name="connsiteX8" fmla="*/ 3550921 w 11419870"/>
              <a:gd name="connsiteY8" fmla="*/ 0 h 17699508"/>
              <a:gd name="connsiteX0" fmla="*/ 10221485 w 10221485"/>
              <a:gd name="connsiteY0" fmla="*/ 17699508 h 17699508"/>
              <a:gd name="connsiteX1" fmla="*/ 1200626 w 10221485"/>
              <a:gd name="connsiteY1" fmla="*/ 17699508 h 17699508"/>
              <a:gd name="connsiteX2" fmla="*/ 2235 w 10221485"/>
              <a:gd name="connsiteY2" fmla="*/ 16501248 h 17699508"/>
              <a:gd name="connsiteX3" fmla="*/ 0 w 10221485"/>
              <a:gd name="connsiteY3" fmla="*/ 3947160 h 17699508"/>
              <a:gd name="connsiteX4" fmla="*/ 0 w 10221485"/>
              <a:gd name="connsiteY4" fmla="*/ 3002280 h 17699508"/>
              <a:gd name="connsiteX5" fmla="*/ 2235 w 10221485"/>
              <a:gd name="connsiteY5" fmla="*/ 1212486 h 17699508"/>
              <a:gd name="connsiteX6" fmla="*/ 1200626 w 10221485"/>
              <a:gd name="connsiteY6" fmla="*/ 14227 h 17699508"/>
              <a:gd name="connsiteX7" fmla="*/ 3550921 w 10221485"/>
              <a:gd name="connsiteY7" fmla="*/ 0 h 17699508"/>
              <a:gd name="connsiteX0" fmla="*/ 1200626 w 3550921"/>
              <a:gd name="connsiteY0" fmla="*/ 17699508 h 17699508"/>
              <a:gd name="connsiteX1" fmla="*/ 2235 w 3550921"/>
              <a:gd name="connsiteY1" fmla="*/ 16501248 h 17699508"/>
              <a:gd name="connsiteX2" fmla="*/ 0 w 3550921"/>
              <a:gd name="connsiteY2" fmla="*/ 3947160 h 17699508"/>
              <a:gd name="connsiteX3" fmla="*/ 0 w 3550921"/>
              <a:gd name="connsiteY3" fmla="*/ 3002280 h 17699508"/>
              <a:gd name="connsiteX4" fmla="*/ 2235 w 3550921"/>
              <a:gd name="connsiteY4" fmla="*/ 1212486 h 17699508"/>
              <a:gd name="connsiteX5" fmla="*/ 1200626 w 3550921"/>
              <a:gd name="connsiteY5" fmla="*/ 14227 h 17699508"/>
              <a:gd name="connsiteX6" fmla="*/ 3550921 w 3550921"/>
              <a:gd name="connsiteY6" fmla="*/ 0 h 17699508"/>
              <a:gd name="connsiteX0" fmla="*/ 2235 w 3550921"/>
              <a:gd name="connsiteY0" fmla="*/ 16501248 h 16501248"/>
              <a:gd name="connsiteX1" fmla="*/ 0 w 3550921"/>
              <a:gd name="connsiteY1" fmla="*/ 3947160 h 16501248"/>
              <a:gd name="connsiteX2" fmla="*/ 0 w 3550921"/>
              <a:gd name="connsiteY2" fmla="*/ 3002280 h 16501248"/>
              <a:gd name="connsiteX3" fmla="*/ 2235 w 3550921"/>
              <a:gd name="connsiteY3" fmla="*/ 1212486 h 16501248"/>
              <a:gd name="connsiteX4" fmla="*/ 1200626 w 3550921"/>
              <a:gd name="connsiteY4" fmla="*/ 14227 h 16501248"/>
              <a:gd name="connsiteX5" fmla="*/ 3550921 w 3550921"/>
              <a:gd name="connsiteY5" fmla="*/ 0 h 16501248"/>
              <a:gd name="connsiteX0" fmla="*/ 0 w 3550921"/>
              <a:gd name="connsiteY0" fmla="*/ 3947160 h 3947160"/>
              <a:gd name="connsiteX1" fmla="*/ 0 w 3550921"/>
              <a:gd name="connsiteY1" fmla="*/ 3002280 h 3947160"/>
              <a:gd name="connsiteX2" fmla="*/ 2235 w 3550921"/>
              <a:gd name="connsiteY2" fmla="*/ 1212486 h 3947160"/>
              <a:gd name="connsiteX3" fmla="*/ 1200626 w 3550921"/>
              <a:gd name="connsiteY3" fmla="*/ 14227 h 3947160"/>
              <a:gd name="connsiteX4" fmla="*/ 3550921 w 3550921"/>
              <a:gd name="connsiteY4" fmla="*/ 0 h 3947160"/>
              <a:gd name="connsiteX0" fmla="*/ 0 w 3550921"/>
              <a:gd name="connsiteY0" fmla="*/ 3002280 h 3002280"/>
              <a:gd name="connsiteX1" fmla="*/ 2235 w 3550921"/>
              <a:gd name="connsiteY1" fmla="*/ 1212486 h 3002280"/>
              <a:gd name="connsiteX2" fmla="*/ 1200626 w 3550921"/>
              <a:gd name="connsiteY2" fmla="*/ 14227 h 3002280"/>
              <a:gd name="connsiteX3" fmla="*/ 3550921 w 3550921"/>
              <a:gd name="connsiteY3" fmla="*/ 0 h 3002280"/>
              <a:gd name="connsiteX0" fmla="*/ 2845 w 3548686"/>
              <a:gd name="connsiteY0" fmla="*/ 2799080 h 2799080"/>
              <a:gd name="connsiteX1" fmla="*/ 0 w 3548686"/>
              <a:gd name="connsiteY1" fmla="*/ 1212486 h 2799080"/>
              <a:gd name="connsiteX2" fmla="*/ 1198391 w 3548686"/>
              <a:gd name="connsiteY2" fmla="*/ 14227 h 2799080"/>
              <a:gd name="connsiteX3" fmla="*/ 3548686 w 3548686"/>
              <a:gd name="connsiteY3" fmla="*/ 0 h 2799080"/>
              <a:gd name="connsiteX0" fmla="*/ 2845 w 3548686"/>
              <a:gd name="connsiteY0" fmla="*/ 2707640 h 2707640"/>
              <a:gd name="connsiteX1" fmla="*/ 0 w 3548686"/>
              <a:gd name="connsiteY1" fmla="*/ 1212486 h 2707640"/>
              <a:gd name="connsiteX2" fmla="*/ 1198391 w 3548686"/>
              <a:gd name="connsiteY2" fmla="*/ 14227 h 2707640"/>
              <a:gd name="connsiteX3" fmla="*/ 3548686 w 3548686"/>
              <a:gd name="connsiteY3" fmla="*/ 0 h 2707640"/>
              <a:gd name="connsiteX0" fmla="*/ 2845 w 3548686"/>
              <a:gd name="connsiteY0" fmla="*/ 2667000 h 2667000"/>
              <a:gd name="connsiteX1" fmla="*/ 0 w 3548686"/>
              <a:gd name="connsiteY1" fmla="*/ 1212486 h 2667000"/>
              <a:gd name="connsiteX2" fmla="*/ 1198391 w 3548686"/>
              <a:gd name="connsiteY2" fmla="*/ 14227 h 2667000"/>
              <a:gd name="connsiteX3" fmla="*/ 3548686 w 3548686"/>
              <a:gd name="connsiteY3" fmla="*/ 0 h 2667000"/>
              <a:gd name="connsiteX0" fmla="*/ 2845 w 3548686"/>
              <a:gd name="connsiteY0" fmla="*/ 2651760 h 2651760"/>
              <a:gd name="connsiteX1" fmla="*/ 0 w 3548686"/>
              <a:gd name="connsiteY1" fmla="*/ 1212486 h 2651760"/>
              <a:gd name="connsiteX2" fmla="*/ 1198391 w 3548686"/>
              <a:gd name="connsiteY2" fmla="*/ 14227 h 2651760"/>
              <a:gd name="connsiteX3" fmla="*/ 3548686 w 3548686"/>
              <a:gd name="connsiteY3" fmla="*/ 0 h 2651760"/>
              <a:gd name="connsiteX0" fmla="*/ 2845 w 3020366"/>
              <a:gd name="connsiteY0" fmla="*/ 2651760 h 2651760"/>
              <a:gd name="connsiteX1" fmla="*/ 0 w 3020366"/>
              <a:gd name="connsiteY1" fmla="*/ 1212486 h 2651760"/>
              <a:gd name="connsiteX2" fmla="*/ 1198391 w 3020366"/>
              <a:gd name="connsiteY2" fmla="*/ 14227 h 2651760"/>
              <a:gd name="connsiteX3" fmla="*/ 3020366 w 3020366"/>
              <a:gd name="connsiteY3" fmla="*/ 0 h 2651760"/>
              <a:gd name="connsiteX0" fmla="*/ 2845 w 2883206"/>
              <a:gd name="connsiteY0" fmla="*/ 2651760 h 2651760"/>
              <a:gd name="connsiteX1" fmla="*/ 0 w 2883206"/>
              <a:gd name="connsiteY1" fmla="*/ 1212486 h 2651760"/>
              <a:gd name="connsiteX2" fmla="*/ 1198391 w 2883206"/>
              <a:gd name="connsiteY2" fmla="*/ 14227 h 2651760"/>
              <a:gd name="connsiteX3" fmla="*/ 2883206 w 2883206"/>
              <a:gd name="connsiteY3" fmla="*/ 0 h 2651760"/>
              <a:gd name="connsiteX0" fmla="*/ 2845 w 2796846"/>
              <a:gd name="connsiteY0" fmla="*/ 2651760 h 2651760"/>
              <a:gd name="connsiteX1" fmla="*/ 0 w 2796846"/>
              <a:gd name="connsiteY1" fmla="*/ 1212486 h 2651760"/>
              <a:gd name="connsiteX2" fmla="*/ 1198391 w 2796846"/>
              <a:gd name="connsiteY2" fmla="*/ 14227 h 2651760"/>
              <a:gd name="connsiteX3" fmla="*/ 2796846 w 2796846"/>
              <a:gd name="connsiteY3" fmla="*/ 0 h 2651760"/>
              <a:gd name="connsiteX0" fmla="*/ 2845 w 2735886"/>
              <a:gd name="connsiteY0" fmla="*/ 2656840 h 2656840"/>
              <a:gd name="connsiteX1" fmla="*/ 0 w 2735886"/>
              <a:gd name="connsiteY1" fmla="*/ 1217566 h 2656840"/>
              <a:gd name="connsiteX2" fmla="*/ 1198391 w 2735886"/>
              <a:gd name="connsiteY2" fmla="*/ 19307 h 2656840"/>
              <a:gd name="connsiteX3" fmla="*/ 2735886 w 2735886"/>
              <a:gd name="connsiteY3" fmla="*/ 0 h 2656840"/>
              <a:gd name="connsiteX0" fmla="*/ 2845 w 2674926"/>
              <a:gd name="connsiteY0" fmla="*/ 2651760 h 2651760"/>
              <a:gd name="connsiteX1" fmla="*/ 0 w 2674926"/>
              <a:gd name="connsiteY1" fmla="*/ 1212486 h 2651760"/>
              <a:gd name="connsiteX2" fmla="*/ 1198391 w 2674926"/>
              <a:gd name="connsiteY2" fmla="*/ 14227 h 2651760"/>
              <a:gd name="connsiteX3" fmla="*/ 2674926 w 2674926"/>
              <a:gd name="connsiteY3" fmla="*/ 0 h 2651760"/>
              <a:gd name="connsiteX0" fmla="*/ 2845 w 2674926"/>
              <a:gd name="connsiteY0" fmla="*/ 2651760 h 2651760"/>
              <a:gd name="connsiteX1" fmla="*/ 0 w 2674926"/>
              <a:gd name="connsiteY1" fmla="*/ 1212486 h 2651760"/>
              <a:gd name="connsiteX2" fmla="*/ 1198391 w 2674926"/>
              <a:gd name="connsiteY2" fmla="*/ 14227 h 2651760"/>
              <a:gd name="connsiteX3" fmla="*/ 2674926 w 2674926"/>
              <a:gd name="connsiteY3" fmla="*/ 0 h 2651760"/>
              <a:gd name="connsiteX0" fmla="*/ 2845 w 2644446"/>
              <a:gd name="connsiteY0" fmla="*/ 2651760 h 2651760"/>
              <a:gd name="connsiteX1" fmla="*/ 0 w 2644446"/>
              <a:gd name="connsiteY1" fmla="*/ 1212486 h 2651760"/>
              <a:gd name="connsiteX2" fmla="*/ 1198391 w 2644446"/>
              <a:gd name="connsiteY2" fmla="*/ 14227 h 2651760"/>
              <a:gd name="connsiteX3" fmla="*/ 2644446 w 2644446"/>
              <a:gd name="connsiteY3" fmla="*/ 0 h 2651760"/>
              <a:gd name="connsiteX0" fmla="*/ 2845 w 2608886"/>
              <a:gd name="connsiteY0" fmla="*/ 2651760 h 2651760"/>
              <a:gd name="connsiteX1" fmla="*/ 0 w 2608886"/>
              <a:gd name="connsiteY1" fmla="*/ 1212486 h 2651760"/>
              <a:gd name="connsiteX2" fmla="*/ 1198391 w 2608886"/>
              <a:gd name="connsiteY2" fmla="*/ 14227 h 2651760"/>
              <a:gd name="connsiteX3" fmla="*/ 2608886 w 2608886"/>
              <a:gd name="connsiteY3" fmla="*/ 0 h 2651760"/>
              <a:gd name="connsiteX0" fmla="*/ 2845 w 2598726"/>
              <a:gd name="connsiteY0" fmla="*/ 2646680 h 2646680"/>
              <a:gd name="connsiteX1" fmla="*/ 0 w 2598726"/>
              <a:gd name="connsiteY1" fmla="*/ 1207406 h 2646680"/>
              <a:gd name="connsiteX2" fmla="*/ 1198391 w 2598726"/>
              <a:gd name="connsiteY2" fmla="*/ 9147 h 2646680"/>
              <a:gd name="connsiteX3" fmla="*/ 2598726 w 2598726"/>
              <a:gd name="connsiteY3" fmla="*/ 0 h 2646680"/>
              <a:gd name="connsiteX0" fmla="*/ 2845 w 2558086"/>
              <a:gd name="connsiteY0" fmla="*/ 2641600 h 2641600"/>
              <a:gd name="connsiteX1" fmla="*/ 0 w 2558086"/>
              <a:gd name="connsiteY1" fmla="*/ 1202326 h 2641600"/>
              <a:gd name="connsiteX2" fmla="*/ 1198391 w 2558086"/>
              <a:gd name="connsiteY2" fmla="*/ 4067 h 2641600"/>
              <a:gd name="connsiteX3" fmla="*/ 2558086 w 2558086"/>
              <a:gd name="connsiteY3" fmla="*/ 0 h 2641600"/>
              <a:gd name="connsiteX0" fmla="*/ 2845 w 2556181"/>
              <a:gd name="connsiteY0" fmla="*/ 2641600 h 2641600"/>
              <a:gd name="connsiteX1" fmla="*/ 0 w 2556181"/>
              <a:gd name="connsiteY1" fmla="*/ 1202326 h 2641600"/>
              <a:gd name="connsiteX2" fmla="*/ 1198391 w 2556181"/>
              <a:gd name="connsiteY2" fmla="*/ 4067 h 2641600"/>
              <a:gd name="connsiteX3" fmla="*/ 2556181 w 2556181"/>
              <a:gd name="connsiteY3" fmla="*/ 0 h 264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56181" h="2641600">
                <a:moveTo>
                  <a:pt x="2845" y="2641600"/>
                </a:moveTo>
                <a:cubicBezTo>
                  <a:pt x="1897" y="2112735"/>
                  <a:pt x="948" y="1731191"/>
                  <a:pt x="0" y="1202326"/>
                </a:cubicBezTo>
                <a:cubicBezTo>
                  <a:pt x="0" y="540519"/>
                  <a:pt x="536541" y="4067"/>
                  <a:pt x="1198391" y="4067"/>
                </a:cubicBezTo>
                <a:lnTo>
                  <a:pt x="2556181" y="0"/>
                </a:lnTo>
              </a:path>
            </a:pathLst>
          </a:custGeom>
          <a:noFill/>
          <a:ln w="1356897" cap="sq">
            <a:solidFill>
              <a:schemeClr val="accent4">
                <a:alpha val="89000"/>
              </a:schemeClr>
            </a:solidFill>
            <a:prstDash val="solid"/>
            <a:round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0AE1B9-1C14-F852-2B97-05DAA5F80C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433B37-5F68-E267-936F-4CA5474373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200" y="2121408"/>
            <a:ext cx="6510528" cy="3578352"/>
          </a:xfrm>
        </p:spPr>
        <p:txBody>
          <a:bodyPr/>
          <a:lstStyle>
            <a:lvl1pPr marL="0" indent="0">
              <a:buNone/>
              <a:defRPr sz="1800"/>
            </a:lvl1pPr>
            <a:lvl2pPr marL="283464">
              <a:defRPr sz="1800"/>
            </a:lvl2pPr>
            <a:lvl3pPr marL="566928">
              <a:defRPr sz="1600"/>
            </a:lvl3pPr>
            <a:lvl4pPr marL="758952">
              <a:defRPr sz="1400"/>
            </a:lvl4pPr>
            <a:lvl5pPr marL="1042416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E3602100-4B1B-08F9-3FE3-A39515512D5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15806" y="793971"/>
            <a:ext cx="621792" cy="621792"/>
          </a:xfrm>
          <a:prstGeom prst="ellipse">
            <a:avLst/>
          </a:prstGeom>
          <a:solidFill>
            <a:schemeClr val="accent3"/>
          </a:solidFill>
        </p:spPr>
        <p:txBody>
          <a:bodyPr lIns="0" tIns="0" rIns="0" bIns="0" anchor="t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3200" b="0">
                <a:noFill/>
              </a:defRPr>
            </a:lvl1pPr>
          </a:lstStyle>
          <a:p>
            <a:pPr lvl="0"/>
            <a:r>
              <a:rPr lang="en-US" dirty="0"/>
              <a:t>X</a:t>
            </a:r>
          </a:p>
        </p:txBody>
      </p:sp>
      <p:sp>
        <p:nvSpPr>
          <p:cNvPr id="45" name="Graphic 24">
            <a:extLst>
              <a:ext uri="{FF2B5EF4-FFF2-40B4-BE49-F238E27FC236}">
                <a16:creationId xmlns:a16="http://schemas.microsoft.com/office/drawing/2014/main" id="{3A387C14-96A1-A53F-B0C4-8C320C0E434B}"/>
              </a:ext>
            </a:extLst>
          </p:cNvPr>
          <p:cNvSpPr/>
          <p:nvPr/>
        </p:nvSpPr>
        <p:spPr>
          <a:xfrm>
            <a:off x="8928734" y="3558489"/>
            <a:ext cx="3162299" cy="3196641"/>
          </a:xfrm>
          <a:custGeom>
            <a:avLst/>
            <a:gdLst>
              <a:gd name="connsiteX0" fmla="*/ -3730 w 9166847"/>
              <a:gd name="connsiteY0" fmla="*/ 5764965 h 5765688"/>
              <a:gd name="connsiteX1" fmla="*/ -3730 w 9166847"/>
              <a:gd name="connsiteY1" fmla="*/ 1152444 h 5765688"/>
              <a:gd name="connsiteX2" fmla="*/ 1189314 w 9166847"/>
              <a:gd name="connsiteY2" fmla="*/ -724 h 5765688"/>
              <a:gd name="connsiteX3" fmla="*/ 9163118 w 9166847"/>
              <a:gd name="connsiteY3" fmla="*/ 36857 h 5765688"/>
              <a:gd name="connsiteX0" fmla="*/ 0 w 9166848"/>
              <a:gd name="connsiteY0" fmla="*/ 5765689 h 5765689"/>
              <a:gd name="connsiteX1" fmla="*/ 0 w 9166848"/>
              <a:gd name="connsiteY1" fmla="*/ 1153168 h 5765689"/>
              <a:gd name="connsiteX2" fmla="*/ 1193044 w 9166848"/>
              <a:gd name="connsiteY2" fmla="*/ 0 h 5765689"/>
              <a:gd name="connsiteX3" fmla="*/ 2736923 w 9166848"/>
              <a:gd name="connsiteY3" fmla="*/ 1574 h 5765689"/>
              <a:gd name="connsiteX4" fmla="*/ 9166848 w 9166848"/>
              <a:gd name="connsiteY4" fmla="*/ 37581 h 5765689"/>
              <a:gd name="connsiteX0" fmla="*/ 0 w 9166848"/>
              <a:gd name="connsiteY0" fmla="*/ 5765689 h 5765689"/>
              <a:gd name="connsiteX1" fmla="*/ 0 w 9166848"/>
              <a:gd name="connsiteY1" fmla="*/ 1153168 h 5765689"/>
              <a:gd name="connsiteX2" fmla="*/ 1193044 w 9166848"/>
              <a:gd name="connsiteY2" fmla="*/ 0 h 5765689"/>
              <a:gd name="connsiteX3" fmla="*/ 2736923 w 9166848"/>
              <a:gd name="connsiteY3" fmla="*/ 1574 h 5765689"/>
              <a:gd name="connsiteX4" fmla="*/ 3169739 w 9166848"/>
              <a:gd name="connsiteY4" fmla="*/ 7671 h 5765689"/>
              <a:gd name="connsiteX5" fmla="*/ 9166848 w 9166848"/>
              <a:gd name="connsiteY5" fmla="*/ 37581 h 5765689"/>
              <a:gd name="connsiteX0" fmla="*/ 0 w 3169739"/>
              <a:gd name="connsiteY0" fmla="*/ 5765689 h 5765689"/>
              <a:gd name="connsiteX1" fmla="*/ 0 w 3169739"/>
              <a:gd name="connsiteY1" fmla="*/ 1153168 h 5765689"/>
              <a:gd name="connsiteX2" fmla="*/ 1193044 w 3169739"/>
              <a:gd name="connsiteY2" fmla="*/ 0 h 5765689"/>
              <a:gd name="connsiteX3" fmla="*/ 2736923 w 3169739"/>
              <a:gd name="connsiteY3" fmla="*/ 1574 h 5765689"/>
              <a:gd name="connsiteX4" fmla="*/ 3169739 w 3169739"/>
              <a:gd name="connsiteY4" fmla="*/ 7671 h 5765689"/>
              <a:gd name="connsiteX0" fmla="*/ 0 w 3160214"/>
              <a:gd name="connsiteY0" fmla="*/ 5765689 h 5765689"/>
              <a:gd name="connsiteX1" fmla="*/ 0 w 3160214"/>
              <a:gd name="connsiteY1" fmla="*/ 1153168 h 5765689"/>
              <a:gd name="connsiteX2" fmla="*/ 1193044 w 3160214"/>
              <a:gd name="connsiteY2" fmla="*/ 0 h 5765689"/>
              <a:gd name="connsiteX3" fmla="*/ 2736923 w 3160214"/>
              <a:gd name="connsiteY3" fmla="*/ 1574 h 5765689"/>
              <a:gd name="connsiteX4" fmla="*/ 3160214 w 3160214"/>
              <a:gd name="connsiteY4" fmla="*/ 7671 h 5765689"/>
              <a:gd name="connsiteX0" fmla="*/ 2085 w 3162299"/>
              <a:gd name="connsiteY0" fmla="*/ 5765689 h 5765689"/>
              <a:gd name="connsiteX1" fmla="*/ 0 w 3162299"/>
              <a:gd name="connsiteY1" fmla="*/ 3173781 h 5765689"/>
              <a:gd name="connsiteX2" fmla="*/ 2085 w 3162299"/>
              <a:gd name="connsiteY2" fmla="*/ 1153168 h 5765689"/>
              <a:gd name="connsiteX3" fmla="*/ 1195129 w 3162299"/>
              <a:gd name="connsiteY3" fmla="*/ 0 h 5765689"/>
              <a:gd name="connsiteX4" fmla="*/ 2739008 w 3162299"/>
              <a:gd name="connsiteY4" fmla="*/ 1574 h 5765689"/>
              <a:gd name="connsiteX5" fmla="*/ 3162299 w 3162299"/>
              <a:gd name="connsiteY5" fmla="*/ 7671 h 5765689"/>
              <a:gd name="connsiteX0" fmla="*/ 0 w 3162299"/>
              <a:gd name="connsiteY0" fmla="*/ 3173781 h 3173781"/>
              <a:gd name="connsiteX1" fmla="*/ 2085 w 3162299"/>
              <a:gd name="connsiteY1" fmla="*/ 1153168 h 3173781"/>
              <a:gd name="connsiteX2" fmla="*/ 1195129 w 3162299"/>
              <a:gd name="connsiteY2" fmla="*/ 0 h 3173781"/>
              <a:gd name="connsiteX3" fmla="*/ 2739008 w 3162299"/>
              <a:gd name="connsiteY3" fmla="*/ 1574 h 3173781"/>
              <a:gd name="connsiteX4" fmla="*/ 3162299 w 3162299"/>
              <a:gd name="connsiteY4" fmla="*/ 7671 h 3173781"/>
              <a:gd name="connsiteX0" fmla="*/ 0 w 3162299"/>
              <a:gd name="connsiteY0" fmla="*/ 3196641 h 3196641"/>
              <a:gd name="connsiteX1" fmla="*/ 2085 w 3162299"/>
              <a:gd name="connsiteY1" fmla="*/ 1153168 h 3196641"/>
              <a:gd name="connsiteX2" fmla="*/ 1195129 w 3162299"/>
              <a:gd name="connsiteY2" fmla="*/ 0 h 3196641"/>
              <a:gd name="connsiteX3" fmla="*/ 2739008 w 3162299"/>
              <a:gd name="connsiteY3" fmla="*/ 1574 h 3196641"/>
              <a:gd name="connsiteX4" fmla="*/ 3162299 w 3162299"/>
              <a:gd name="connsiteY4" fmla="*/ 7671 h 31966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62299" h="3196641">
                <a:moveTo>
                  <a:pt x="0" y="3196641"/>
                </a:moveTo>
                <a:lnTo>
                  <a:pt x="2085" y="1153168"/>
                </a:lnTo>
                <a:cubicBezTo>
                  <a:pt x="2085" y="516291"/>
                  <a:pt x="536218" y="0"/>
                  <a:pt x="1195129" y="0"/>
                </a:cubicBezTo>
                <a:lnTo>
                  <a:pt x="2739008" y="1574"/>
                </a:lnTo>
                <a:lnTo>
                  <a:pt x="3162299" y="7671"/>
                </a:lnTo>
              </a:path>
            </a:pathLst>
          </a:custGeom>
          <a:noFill/>
          <a:ln w="225588" cap="sq">
            <a:solidFill>
              <a:srgbClr val="FDF9E2"/>
            </a:solidFill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09E9B68F-058D-E637-2550-5DA70E3D0D41}"/>
              </a:ext>
            </a:extLst>
          </p:cNvPr>
          <p:cNvSpPr/>
          <p:nvPr userDrawn="1"/>
        </p:nvSpPr>
        <p:spPr>
          <a:xfrm>
            <a:off x="10310340" y="2011478"/>
            <a:ext cx="1628275" cy="1628275"/>
          </a:xfrm>
          <a:prstGeom prst="ellipse">
            <a:avLst/>
          </a:prstGeom>
          <a:solidFill>
            <a:schemeClr val="accent6">
              <a:alpha val="9304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4"/>
              </a:solidFill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6188A037-6B9F-861E-36A7-10311D61272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0972" r="31496"/>
          <a:stretch>
            <a:fillRect/>
          </a:stretch>
        </p:blipFill>
        <p:spPr>
          <a:xfrm>
            <a:off x="12700" y="6051321"/>
            <a:ext cx="12192000" cy="528377"/>
          </a:xfrm>
          <a:custGeom>
            <a:avLst/>
            <a:gdLst>
              <a:gd name="connsiteX0" fmla="*/ 0 w 6858000"/>
              <a:gd name="connsiteY0" fmla="*/ 400156 h 400156"/>
              <a:gd name="connsiteX1" fmla="*/ 0 w 6858000"/>
              <a:gd name="connsiteY1" fmla="*/ 0 h 400156"/>
              <a:gd name="connsiteX2" fmla="*/ 6858000 w 6858000"/>
              <a:gd name="connsiteY2" fmla="*/ 0 h 400156"/>
              <a:gd name="connsiteX3" fmla="*/ 6858000 w 6858000"/>
              <a:gd name="connsiteY3" fmla="*/ 400156 h 400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58000" h="400156">
                <a:moveTo>
                  <a:pt x="0" y="400156"/>
                </a:moveTo>
                <a:lnTo>
                  <a:pt x="0" y="0"/>
                </a:lnTo>
                <a:lnTo>
                  <a:pt x="6858000" y="0"/>
                </a:lnTo>
                <a:lnTo>
                  <a:pt x="6858000" y="400156"/>
                </a:lnTo>
                <a:close/>
              </a:path>
            </a:pathLst>
          </a:custGeom>
        </p:spPr>
      </p:pic>
      <p:sp>
        <p:nvSpPr>
          <p:cNvPr id="36" name="Oval 35">
            <a:extLst>
              <a:ext uri="{FF2B5EF4-FFF2-40B4-BE49-F238E27FC236}">
                <a16:creationId xmlns:a16="http://schemas.microsoft.com/office/drawing/2014/main" id="{1C9183AD-9166-27E4-F8C4-4AAE1C7F0BB9}"/>
              </a:ext>
            </a:extLst>
          </p:cNvPr>
          <p:cNvSpPr/>
          <p:nvPr userDrawn="1"/>
        </p:nvSpPr>
        <p:spPr>
          <a:xfrm>
            <a:off x="9130046" y="6134101"/>
            <a:ext cx="376579" cy="376579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DFED6151-9FDE-FB42-89FC-0347B6A3276D}"/>
              </a:ext>
            </a:extLst>
          </p:cNvPr>
          <p:cNvSpPr/>
          <p:nvPr userDrawn="1"/>
        </p:nvSpPr>
        <p:spPr>
          <a:xfrm>
            <a:off x="8385329" y="6134101"/>
            <a:ext cx="376579" cy="376579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6" name="Footer Placeholder 45">
            <a:extLst>
              <a:ext uri="{FF2B5EF4-FFF2-40B4-BE49-F238E27FC236}">
                <a16:creationId xmlns:a16="http://schemas.microsoft.com/office/drawing/2014/main" id="{41E6D8BC-2E14-B95F-1E2F-30FF6EE3AEB3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7" name="Slide Number Placeholder 46">
            <a:extLst>
              <a:ext uri="{FF2B5EF4-FFF2-40B4-BE49-F238E27FC236}">
                <a16:creationId xmlns:a16="http://schemas.microsoft.com/office/drawing/2014/main" id="{89B6F428-7A93-4AA9-C12A-2A93DFEAF0B6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C43B8D3-9A08-F84C-9DD4-44948BA52D4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08116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Graphic 43">
            <a:extLst>
              <a:ext uri="{FF2B5EF4-FFF2-40B4-BE49-F238E27FC236}">
                <a16:creationId xmlns:a16="http://schemas.microsoft.com/office/drawing/2014/main" id="{94240F9C-F2B6-6263-0817-7E0809D9DF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b="85327"/>
          <a:stretch>
            <a:fillRect/>
          </a:stretch>
        </p:blipFill>
        <p:spPr>
          <a:xfrm rot="16200000">
            <a:off x="8348893" y="2856018"/>
            <a:ext cx="6718341" cy="1006304"/>
          </a:xfrm>
          <a:custGeom>
            <a:avLst/>
            <a:gdLst>
              <a:gd name="connsiteX0" fmla="*/ 0 w 6718341"/>
              <a:gd name="connsiteY0" fmla="*/ 0 h 1006304"/>
              <a:gd name="connsiteX1" fmla="*/ 6718341 w 6718341"/>
              <a:gd name="connsiteY1" fmla="*/ 0 h 1006304"/>
              <a:gd name="connsiteX2" fmla="*/ 6718341 w 6718341"/>
              <a:gd name="connsiteY2" fmla="*/ 1006304 h 1006304"/>
              <a:gd name="connsiteX3" fmla="*/ 0 w 6718341"/>
              <a:gd name="connsiteY3" fmla="*/ 1006304 h 1006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18341" h="1006304">
                <a:moveTo>
                  <a:pt x="0" y="0"/>
                </a:moveTo>
                <a:lnTo>
                  <a:pt x="6718341" y="0"/>
                </a:lnTo>
                <a:lnTo>
                  <a:pt x="6718341" y="1006304"/>
                </a:lnTo>
                <a:lnTo>
                  <a:pt x="0" y="1006304"/>
                </a:lnTo>
                <a:close/>
              </a:path>
            </a:pathLst>
          </a:custGeom>
        </p:spPr>
      </p:pic>
      <p:sp>
        <p:nvSpPr>
          <p:cNvPr id="50" name="Oval 49">
            <a:extLst>
              <a:ext uri="{FF2B5EF4-FFF2-40B4-BE49-F238E27FC236}">
                <a16:creationId xmlns:a16="http://schemas.microsoft.com/office/drawing/2014/main" id="{024F3BA7-5767-DA19-90B2-79087CCD234A}"/>
              </a:ext>
            </a:extLst>
          </p:cNvPr>
          <p:cNvSpPr/>
          <p:nvPr userDrawn="1"/>
        </p:nvSpPr>
        <p:spPr>
          <a:xfrm>
            <a:off x="11280648" y="1079982"/>
            <a:ext cx="374904" cy="374904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75941C3B-69D9-2131-DE98-77882C6B492E}"/>
              </a:ext>
            </a:extLst>
          </p:cNvPr>
          <p:cNvSpPr/>
          <p:nvPr userDrawn="1"/>
        </p:nvSpPr>
        <p:spPr>
          <a:xfrm>
            <a:off x="9885091" y="4608699"/>
            <a:ext cx="1628275" cy="1628275"/>
          </a:xfrm>
          <a:prstGeom prst="ellipse">
            <a:avLst/>
          </a:prstGeom>
          <a:solidFill>
            <a:schemeClr val="accent3">
              <a:alpha val="9304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4"/>
              </a:solidFill>
            </a:endParaRPr>
          </a:p>
        </p:txBody>
      </p:sp>
      <p:pic>
        <p:nvPicPr>
          <p:cNvPr id="72" name="Graphic 71">
            <a:extLst>
              <a:ext uri="{FF2B5EF4-FFF2-40B4-BE49-F238E27FC236}">
                <a16:creationId xmlns:a16="http://schemas.microsoft.com/office/drawing/2014/main" id="{F2C371ED-FE8B-10E6-6B09-AB1AF954AAF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44820" t="41526" b="3152"/>
          <a:stretch/>
        </p:blipFill>
        <p:spPr>
          <a:xfrm>
            <a:off x="-63921" y="5642"/>
            <a:ext cx="3769859" cy="6852356"/>
          </a:xfrm>
          <a:custGeom>
            <a:avLst/>
            <a:gdLst>
              <a:gd name="connsiteX0" fmla="*/ 0 w 3769859"/>
              <a:gd name="connsiteY0" fmla="*/ 0 h 6852356"/>
              <a:gd name="connsiteX1" fmla="*/ 3769859 w 3769859"/>
              <a:gd name="connsiteY1" fmla="*/ 0 h 6852356"/>
              <a:gd name="connsiteX2" fmla="*/ 3769859 w 3769859"/>
              <a:gd name="connsiteY2" fmla="*/ 6852356 h 6852356"/>
              <a:gd name="connsiteX3" fmla="*/ 0 w 3769859"/>
              <a:gd name="connsiteY3" fmla="*/ 6852356 h 6852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69859" h="6852356">
                <a:moveTo>
                  <a:pt x="0" y="0"/>
                </a:moveTo>
                <a:lnTo>
                  <a:pt x="3769859" y="0"/>
                </a:lnTo>
                <a:lnTo>
                  <a:pt x="3769859" y="6852356"/>
                </a:lnTo>
                <a:lnTo>
                  <a:pt x="0" y="6852356"/>
                </a:lnTo>
                <a:close/>
              </a:path>
            </a:pathLst>
          </a:custGeom>
        </p:spPr>
      </p:pic>
      <p:pic>
        <p:nvPicPr>
          <p:cNvPr id="57" name="Graphic 56">
            <a:extLst>
              <a:ext uri="{FF2B5EF4-FFF2-40B4-BE49-F238E27FC236}">
                <a16:creationId xmlns:a16="http://schemas.microsoft.com/office/drawing/2014/main" id="{E6DDC0DD-511A-395D-6DF6-B3EBA937EF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0633" b="65821"/>
          <a:stretch>
            <a:fillRect/>
          </a:stretch>
        </p:blipFill>
        <p:spPr>
          <a:xfrm flipV="1">
            <a:off x="5869" y="1"/>
            <a:ext cx="5332115" cy="2343995"/>
          </a:xfrm>
          <a:custGeom>
            <a:avLst/>
            <a:gdLst>
              <a:gd name="connsiteX0" fmla="*/ 0 w 5332115"/>
              <a:gd name="connsiteY0" fmla="*/ 2343995 h 2343995"/>
              <a:gd name="connsiteX1" fmla="*/ 5332115 w 5332115"/>
              <a:gd name="connsiteY1" fmla="*/ 2343995 h 2343995"/>
              <a:gd name="connsiteX2" fmla="*/ 5332115 w 5332115"/>
              <a:gd name="connsiteY2" fmla="*/ 0 h 2343995"/>
              <a:gd name="connsiteX3" fmla="*/ 0 w 5332115"/>
              <a:gd name="connsiteY3" fmla="*/ 0 h 2343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32115" h="2343995">
                <a:moveTo>
                  <a:pt x="0" y="2343995"/>
                </a:moveTo>
                <a:lnTo>
                  <a:pt x="5332115" y="2343995"/>
                </a:lnTo>
                <a:lnTo>
                  <a:pt x="5332115" y="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60" name="Graphic 59">
            <a:extLst>
              <a:ext uri="{FF2B5EF4-FFF2-40B4-BE49-F238E27FC236}">
                <a16:creationId xmlns:a16="http://schemas.microsoft.com/office/drawing/2014/main" id="{A03A29F6-2DC7-B284-F21B-10BBEECC052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14165" t="77500"/>
          <a:stretch>
            <a:fillRect/>
          </a:stretch>
        </p:blipFill>
        <p:spPr>
          <a:xfrm>
            <a:off x="-16872" y="-29980"/>
            <a:ext cx="4459335" cy="1601124"/>
          </a:xfrm>
          <a:custGeom>
            <a:avLst/>
            <a:gdLst>
              <a:gd name="connsiteX0" fmla="*/ 0 w 4459335"/>
              <a:gd name="connsiteY0" fmla="*/ 0 h 1543022"/>
              <a:gd name="connsiteX1" fmla="*/ 4459335 w 4459335"/>
              <a:gd name="connsiteY1" fmla="*/ 0 h 1543022"/>
              <a:gd name="connsiteX2" fmla="*/ 4459335 w 4459335"/>
              <a:gd name="connsiteY2" fmla="*/ 1543022 h 1543022"/>
              <a:gd name="connsiteX3" fmla="*/ 0 w 4459335"/>
              <a:gd name="connsiteY3" fmla="*/ 1543022 h 15430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59335" h="1543022">
                <a:moveTo>
                  <a:pt x="0" y="0"/>
                </a:moveTo>
                <a:lnTo>
                  <a:pt x="4459335" y="0"/>
                </a:lnTo>
                <a:lnTo>
                  <a:pt x="4459335" y="1543022"/>
                </a:lnTo>
                <a:lnTo>
                  <a:pt x="0" y="1543022"/>
                </a:lnTo>
                <a:close/>
              </a:path>
            </a:pathLst>
          </a:custGeom>
        </p:spPr>
      </p:pic>
      <p:sp>
        <p:nvSpPr>
          <p:cNvPr id="64" name="Oval 63">
            <a:extLst>
              <a:ext uri="{FF2B5EF4-FFF2-40B4-BE49-F238E27FC236}">
                <a16:creationId xmlns:a16="http://schemas.microsoft.com/office/drawing/2014/main" id="{5E42667F-7399-2294-D94B-CB84510A0E95}"/>
              </a:ext>
            </a:extLst>
          </p:cNvPr>
          <p:cNvSpPr/>
          <p:nvPr userDrawn="1"/>
        </p:nvSpPr>
        <p:spPr>
          <a:xfrm>
            <a:off x="3261092" y="1890018"/>
            <a:ext cx="374904" cy="374904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6" name="Graphic 25" hidden="1">
            <a:extLst>
              <a:ext uri="{FF2B5EF4-FFF2-40B4-BE49-F238E27FC236}">
                <a16:creationId xmlns:a16="http://schemas.microsoft.com/office/drawing/2014/main" id="{422E8005-83A8-3555-6EFB-842E78C629D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-162"/>
          <a:stretch/>
        </p:blipFill>
        <p:spPr>
          <a:xfrm>
            <a:off x="-6187440" y="1779373"/>
            <a:ext cx="20888725" cy="4583992"/>
          </a:xfrm>
          <a:custGeom>
            <a:avLst/>
            <a:gdLst>
              <a:gd name="connsiteX0" fmla="*/ 6153662 w 20854947"/>
              <a:gd name="connsiteY0" fmla="*/ 0 h 4583992"/>
              <a:gd name="connsiteX1" fmla="*/ 20854947 w 20854947"/>
              <a:gd name="connsiteY1" fmla="*/ 0 h 4583992"/>
              <a:gd name="connsiteX2" fmla="*/ 20854947 w 20854947"/>
              <a:gd name="connsiteY2" fmla="*/ 2190264 h 4583992"/>
              <a:gd name="connsiteX3" fmla="*/ 18345663 w 20854947"/>
              <a:gd name="connsiteY3" fmla="*/ 2190264 h 4583992"/>
              <a:gd name="connsiteX4" fmla="*/ 18345663 w 20854947"/>
              <a:gd name="connsiteY4" fmla="*/ 4583992 h 4583992"/>
              <a:gd name="connsiteX5" fmla="*/ 0 w 20854947"/>
              <a:gd name="connsiteY5" fmla="*/ 4583992 h 4583992"/>
              <a:gd name="connsiteX6" fmla="*/ 0 w 20854947"/>
              <a:gd name="connsiteY6" fmla="*/ 4313374 h 4583992"/>
              <a:gd name="connsiteX7" fmla="*/ 6153662 w 20854947"/>
              <a:gd name="connsiteY7" fmla="*/ 4313374 h 4583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854947" h="4583992">
                <a:moveTo>
                  <a:pt x="6153662" y="0"/>
                </a:moveTo>
                <a:lnTo>
                  <a:pt x="20854947" y="0"/>
                </a:lnTo>
                <a:lnTo>
                  <a:pt x="20854947" y="2190264"/>
                </a:lnTo>
                <a:lnTo>
                  <a:pt x="18345663" y="2190264"/>
                </a:lnTo>
                <a:lnTo>
                  <a:pt x="18345663" y="4583992"/>
                </a:lnTo>
                <a:lnTo>
                  <a:pt x="0" y="4583992"/>
                </a:lnTo>
                <a:lnTo>
                  <a:pt x="0" y="4313374"/>
                </a:lnTo>
                <a:lnTo>
                  <a:pt x="6153662" y="4313374"/>
                </a:lnTo>
                <a:close/>
              </a:path>
            </a:pathLst>
          </a:custGeom>
        </p:spPr>
      </p:pic>
      <p:sp>
        <p:nvSpPr>
          <p:cNvPr id="73" name="Title 1">
            <a:extLst>
              <a:ext uri="{FF2B5EF4-FFF2-40B4-BE49-F238E27FC236}">
                <a16:creationId xmlns:a16="http://schemas.microsoft.com/office/drawing/2014/main" id="{11BE7A0F-8563-C84F-54DB-CF04C6DAD8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85583" y="2214823"/>
            <a:ext cx="3769859" cy="1975104"/>
          </a:xfrm>
        </p:spPr>
        <p:txBody>
          <a:bodyPr anchor="b">
            <a:noAutofit/>
          </a:bodyPr>
          <a:lstStyle>
            <a:lvl1pPr>
              <a:defRPr sz="6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354F95-4CC9-871D-2B3D-873AB0B213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96231" y="4278235"/>
            <a:ext cx="3081528" cy="1170432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0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727608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 Placeholder 9">
            <a:extLst>
              <a:ext uri="{FF2B5EF4-FFF2-40B4-BE49-F238E27FC236}">
                <a16:creationId xmlns:a16="http://schemas.microsoft.com/office/drawing/2014/main" id="{F45380E4-4280-4D6A-412C-BEC95C8CA78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15806" y="793971"/>
            <a:ext cx="621792" cy="621792"/>
          </a:xfrm>
          <a:prstGeom prst="ellipse">
            <a:avLst/>
          </a:prstGeom>
          <a:solidFill>
            <a:schemeClr val="tx2"/>
          </a:solidFill>
        </p:spPr>
        <p:txBody>
          <a:bodyPr lIns="0" tIns="0" rIns="0" bIns="0" anchor="t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3200" b="0">
                <a:noFill/>
              </a:defRPr>
            </a:lvl1pPr>
          </a:lstStyle>
          <a:p>
            <a:pPr lvl="0"/>
            <a:r>
              <a:rPr lang="en-US" dirty="0"/>
              <a:t>X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1E2DEC6B-E418-F7FA-5D06-66914BE640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2" name="Footer Placeholder 21">
            <a:extLst>
              <a:ext uri="{FF2B5EF4-FFF2-40B4-BE49-F238E27FC236}">
                <a16:creationId xmlns:a16="http://schemas.microsoft.com/office/drawing/2014/main" id="{CDBC6FA3-472C-62C4-429A-28029D228DD1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3" name="Slide Number Placeholder 22">
            <a:extLst>
              <a:ext uri="{FF2B5EF4-FFF2-40B4-BE49-F238E27FC236}">
                <a16:creationId xmlns:a16="http://schemas.microsoft.com/office/drawing/2014/main" id="{F0B4C4FF-8EF1-767D-7C77-03D625E4B321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C43B8D3-9A08-F84C-9DD4-44948BA52D4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23964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A48C42A6-E4A3-57E4-DBFE-86C89D6D36C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15806" y="793971"/>
            <a:ext cx="621792" cy="621792"/>
          </a:xfrm>
          <a:prstGeom prst="ellipse">
            <a:avLst/>
          </a:prstGeom>
          <a:solidFill>
            <a:schemeClr val="tx2"/>
          </a:solidFill>
        </p:spPr>
        <p:txBody>
          <a:bodyPr lIns="0" tIns="0" rIns="0" bIns="0" anchor="t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3200" b="0">
                <a:noFill/>
              </a:defRPr>
            </a:lvl1pPr>
          </a:lstStyle>
          <a:p>
            <a:pPr lvl="0"/>
            <a:r>
              <a:rPr lang="en-US" dirty="0"/>
              <a:t>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0272D4-D364-93D2-A948-9DD478627EA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4DD4E5-F3CE-6199-31DD-1C03C409E0C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C43B8D3-9A08-F84C-9DD4-44948BA52D4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71291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3FA20FC2-E959-7E20-4647-E505BD8BE4F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15806" y="793971"/>
            <a:ext cx="621792" cy="621792"/>
          </a:xfrm>
          <a:prstGeom prst="ellipse">
            <a:avLst/>
          </a:prstGeom>
          <a:solidFill>
            <a:schemeClr val="tx2"/>
          </a:solidFill>
        </p:spPr>
        <p:txBody>
          <a:bodyPr lIns="0" tIns="0" rIns="0" bIns="0" anchor="t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3200" b="0">
                <a:noFill/>
              </a:defRPr>
            </a:lvl1pPr>
          </a:lstStyle>
          <a:p>
            <a:pPr lvl="0"/>
            <a:r>
              <a:rPr lang="en-US" dirty="0"/>
              <a:t>X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A56E61-4EF1-44C9-6CC9-6876765A73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2057400"/>
            <a:ext cx="6172200" cy="406908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7802A7-DF1B-DE1B-4EA4-055C593507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406908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FB2F4222-9F0A-A7FE-DFA4-39F2D1A27D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A9174264-0D17-CF28-8778-3DD02FD42C48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4FFFA002-049D-7794-5114-044DA2B571D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C43B8D3-9A08-F84C-9DD4-44948BA52D4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99120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Group 57">
            <a:extLst>
              <a:ext uri="{FF2B5EF4-FFF2-40B4-BE49-F238E27FC236}">
                <a16:creationId xmlns:a16="http://schemas.microsoft.com/office/drawing/2014/main" id="{7F9A3535-D85B-F023-B8C0-28D2FEAAD9E0}"/>
              </a:ext>
            </a:extLst>
          </p:cNvPr>
          <p:cNvGrpSpPr/>
          <p:nvPr userDrawn="1"/>
        </p:nvGrpSpPr>
        <p:grpSpPr>
          <a:xfrm>
            <a:off x="1" y="3827512"/>
            <a:ext cx="12198945" cy="3030489"/>
            <a:chOff x="1" y="3827512"/>
            <a:chExt cx="12198945" cy="3030489"/>
          </a:xfrm>
        </p:grpSpPr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C11C7D54-0954-B838-DA12-86EA86543A54}"/>
                </a:ext>
              </a:extLst>
            </p:cNvPr>
            <p:cNvSpPr/>
            <p:nvPr userDrawn="1"/>
          </p:nvSpPr>
          <p:spPr>
            <a:xfrm>
              <a:off x="11488761" y="5133340"/>
              <a:ext cx="521208" cy="1724660"/>
            </a:xfrm>
            <a:custGeom>
              <a:avLst/>
              <a:gdLst>
                <a:gd name="connsiteX0" fmla="*/ 834 w 513332"/>
                <a:gd name="connsiteY0" fmla="*/ -1393 h 1623974"/>
                <a:gd name="connsiteX1" fmla="*/ 514166 w 513332"/>
                <a:gd name="connsiteY1" fmla="*/ -1393 h 1623974"/>
                <a:gd name="connsiteX2" fmla="*/ 514166 w 513332"/>
                <a:gd name="connsiteY2" fmla="*/ 1622582 h 1623974"/>
                <a:gd name="connsiteX3" fmla="*/ 834 w 513332"/>
                <a:gd name="connsiteY3" fmla="*/ 1622582 h 1623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3332" h="1623974">
                  <a:moveTo>
                    <a:pt x="834" y="-1393"/>
                  </a:moveTo>
                  <a:lnTo>
                    <a:pt x="514166" y="-1393"/>
                  </a:lnTo>
                  <a:lnTo>
                    <a:pt x="514166" y="1622582"/>
                  </a:lnTo>
                  <a:lnTo>
                    <a:pt x="834" y="1622582"/>
                  </a:lnTo>
                  <a:close/>
                </a:path>
              </a:pathLst>
            </a:custGeom>
            <a:solidFill>
              <a:schemeClr val="accent1"/>
            </a:solidFill>
            <a:ln w="2820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pic>
          <p:nvPicPr>
            <p:cNvPr id="55" name="Graphic 54">
              <a:extLst>
                <a:ext uri="{FF2B5EF4-FFF2-40B4-BE49-F238E27FC236}">
                  <a16:creationId xmlns:a16="http://schemas.microsoft.com/office/drawing/2014/main" id="{E49D87C6-232E-E91C-0D76-756637414E8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9291" r="42583" b="30832"/>
            <a:stretch>
              <a:fillRect/>
            </a:stretch>
          </p:blipFill>
          <p:spPr>
            <a:xfrm>
              <a:off x="1" y="3827512"/>
              <a:ext cx="12198945" cy="3030489"/>
            </a:xfrm>
            <a:custGeom>
              <a:avLst/>
              <a:gdLst>
                <a:gd name="connsiteX0" fmla="*/ 0 w 12198945"/>
                <a:gd name="connsiteY0" fmla="*/ 0 h 3030489"/>
                <a:gd name="connsiteX1" fmla="*/ 12198945 w 12198945"/>
                <a:gd name="connsiteY1" fmla="*/ 0 h 3030489"/>
                <a:gd name="connsiteX2" fmla="*/ 12198945 w 12198945"/>
                <a:gd name="connsiteY2" fmla="*/ 1369519 h 3030489"/>
                <a:gd name="connsiteX3" fmla="*/ 11240822 w 12198945"/>
                <a:gd name="connsiteY3" fmla="*/ 1369519 h 3030489"/>
                <a:gd name="connsiteX4" fmla="*/ 11240822 w 12198945"/>
                <a:gd name="connsiteY4" fmla="*/ 3030489 h 3030489"/>
                <a:gd name="connsiteX5" fmla="*/ 0 w 12198945"/>
                <a:gd name="connsiteY5" fmla="*/ 3030489 h 3030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8945" h="3030489">
                  <a:moveTo>
                    <a:pt x="0" y="0"/>
                  </a:moveTo>
                  <a:lnTo>
                    <a:pt x="12198945" y="0"/>
                  </a:lnTo>
                  <a:lnTo>
                    <a:pt x="12198945" y="1369519"/>
                  </a:lnTo>
                  <a:lnTo>
                    <a:pt x="11240822" y="1369519"/>
                  </a:lnTo>
                  <a:lnTo>
                    <a:pt x="11240822" y="3030489"/>
                  </a:lnTo>
                  <a:lnTo>
                    <a:pt x="0" y="3030489"/>
                  </a:lnTo>
                  <a:close/>
                </a:path>
              </a:pathLst>
            </a:cu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160AE1B9-1C14-F852-2B97-05DAA5F80C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433B37-5F68-E267-936F-4CA5474373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200" y="2121408"/>
            <a:ext cx="6510528" cy="3578352"/>
          </a:xfrm>
        </p:spPr>
        <p:txBody>
          <a:bodyPr/>
          <a:lstStyle>
            <a:lvl1pPr marL="0" indent="0">
              <a:buNone/>
              <a:defRPr sz="1800"/>
            </a:lvl1pPr>
            <a:lvl2pPr marL="283464">
              <a:defRPr sz="1800"/>
            </a:lvl2pPr>
            <a:lvl3pPr marL="566928">
              <a:defRPr sz="1600"/>
            </a:lvl3pPr>
            <a:lvl4pPr marL="758952">
              <a:defRPr sz="1400"/>
            </a:lvl4pPr>
            <a:lvl5pPr marL="1042416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E3602100-4B1B-08F9-3FE3-A39515512D5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15806" y="793971"/>
            <a:ext cx="621792" cy="621792"/>
          </a:xfrm>
          <a:prstGeom prst="ellipse">
            <a:avLst/>
          </a:prstGeom>
          <a:solidFill>
            <a:schemeClr val="accent1"/>
          </a:solidFill>
        </p:spPr>
        <p:txBody>
          <a:bodyPr lIns="0" tIns="0" rIns="0" bIns="0" anchor="t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3200" b="0">
                <a:noFill/>
              </a:defRPr>
            </a:lvl1pPr>
          </a:lstStyle>
          <a:p>
            <a:pPr lvl="0"/>
            <a:r>
              <a:rPr lang="en-US" dirty="0"/>
              <a:t>X</a:t>
            </a:r>
          </a:p>
        </p:txBody>
      </p:sp>
      <p:sp>
        <p:nvSpPr>
          <p:cNvPr id="11" name="Freeform 65">
            <a:extLst>
              <a:ext uri="{FF2B5EF4-FFF2-40B4-BE49-F238E27FC236}">
                <a16:creationId xmlns:a16="http://schemas.microsoft.com/office/drawing/2014/main" id="{232AA84F-639D-A24B-BB67-2694CC069C65}"/>
              </a:ext>
            </a:extLst>
          </p:cNvPr>
          <p:cNvSpPr/>
          <p:nvPr/>
        </p:nvSpPr>
        <p:spPr>
          <a:xfrm>
            <a:off x="838989" y="5178370"/>
            <a:ext cx="2157098" cy="1679630"/>
          </a:xfrm>
          <a:custGeom>
            <a:avLst/>
            <a:gdLst>
              <a:gd name="connsiteX0" fmla="*/ 1078549 w 2157098"/>
              <a:gd name="connsiteY0" fmla="*/ 0 h 1679630"/>
              <a:gd name="connsiteX1" fmla="*/ 2157098 w 2157098"/>
              <a:gd name="connsiteY1" fmla="*/ 1078549 h 1679630"/>
              <a:gd name="connsiteX2" fmla="*/ 2072341 w 2157098"/>
              <a:gd name="connsiteY2" fmla="*/ 1498369 h 1679630"/>
              <a:gd name="connsiteX3" fmla="*/ 1973955 w 2157098"/>
              <a:gd name="connsiteY3" fmla="*/ 1679630 h 1679630"/>
              <a:gd name="connsiteX4" fmla="*/ 183143 w 2157098"/>
              <a:gd name="connsiteY4" fmla="*/ 1679630 h 1679630"/>
              <a:gd name="connsiteX5" fmla="*/ 84758 w 2157098"/>
              <a:gd name="connsiteY5" fmla="*/ 1498369 h 1679630"/>
              <a:gd name="connsiteX6" fmla="*/ 0 w 2157098"/>
              <a:gd name="connsiteY6" fmla="*/ 1078549 h 1679630"/>
              <a:gd name="connsiteX7" fmla="*/ 1078549 w 2157098"/>
              <a:gd name="connsiteY7" fmla="*/ 0 h 1679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57098" h="1679630">
                <a:moveTo>
                  <a:pt x="1078549" y="0"/>
                </a:moveTo>
                <a:cubicBezTo>
                  <a:pt x="1674215" y="0"/>
                  <a:pt x="2157098" y="482883"/>
                  <a:pt x="2157098" y="1078549"/>
                </a:cubicBezTo>
                <a:cubicBezTo>
                  <a:pt x="2157098" y="1227466"/>
                  <a:pt x="2126918" y="1369333"/>
                  <a:pt x="2072341" y="1498369"/>
                </a:cubicBezTo>
                <a:lnTo>
                  <a:pt x="1973955" y="1679630"/>
                </a:lnTo>
                <a:lnTo>
                  <a:pt x="183143" y="1679630"/>
                </a:lnTo>
                <a:lnTo>
                  <a:pt x="84758" y="1498369"/>
                </a:lnTo>
                <a:cubicBezTo>
                  <a:pt x="30180" y="1369333"/>
                  <a:pt x="0" y="1227466"/>
                  <a:pt x="0" y="1078549"/>
                </a:cubicBezTo>
                <a:cubicBezTo>
                  <a:pt x="0" y="482883"/>
                  <a:pt x="482883" y="0"/>
                  <a:pt x="1078549" y="0"/>
                </a:cubicBezTo>
                <a:close/>
              </a:path>
            </a:pathLst>
          </a:custGeom>
          <a:solidFill>
            <a:schemeClr val="accent4">
              <a:alpha val="83211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accent4"/>
              </a:solidFill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39B8E7B-82C3-F9D6-9E34-8F76C40C8539}"/>
              </a:ext>
            </a:extLst>
          </p:cNvPr>
          <p:cNvSpPr/>
          <p:nvPr/>
        </p:nvSpPr>
        <p:spPr>
          <a:xfrm>
            <a:off x="9626717" y="4990918"/>
            <a:ext cx="374904" cy="374904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0" name="Footer Placeholder 59">
            <a:extLst>
              <a:ext uri="{FF2B5EF4-FFF2-40B4-BE49-F238E27FC236}">
                <a16:creationId xmlns:a16="http://schemas.microsoft.com/office/drawing/2014/main" id="{EACDB755-CEBA-6C68-443D-525463E80DA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1" name="Slide Number Placeholder 60">
            <a:extLst>
              <a:ext uri="{FF2B5EF4-FFF2-40B4-BE49-F238E27FC236}">
                <a16:creationId xmlns:a16="http://schemas.microsoft.com/office/drawing/2014/main" id="{307D0F4E-2944-C947-2B6E-0547303F256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C43B8D3-9A08-F84C-9DD4-44948BA52D4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823991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F54A2A46-C45B-ED08-EE41-CEC7D354733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15806" y="793971"/>
            <a:ext cx="621792" cy="621792"/>
          </a:xfrm>
          <a:prstGeom prst="ellipse">
            <a:avLst/>
          </a:prstGeom>
          <a:solidFill>
            <a:schemeClr val="tx2"/>
          </a:solidFill>
        </p:spPr>
        <p:txBody>
          <a:bodyPr lIns="0" tIns="0" rIns="0" bIns="0" anchor="t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3200" b="0">
                <a:noFill/>
              </a:defRPr>
            </a:lvl1pPr>
          </a:lstStyle>
          <a:p>
            <a:pPr lvl="0"/>
            <a:r>
              <a:rPr lang="en-US" dirty="0"/>
              <a:t>X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AA4EA03-DC7A-CC5C-0E56-20FDFBD152A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0012" y="1725930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A30CC9-5F1C-933D-A4C9-7DCE2F039E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4304BF9-EDC8-7868-84C1-6CCB690381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7FE0970-0DB3-2D10-BEAE-54A52070A1F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C43B8D3-9A08-F84C-9DD4-44948BA52D4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FC668391-E0E0-74A5-F96F-B67ECAE86D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117280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0AE1B9-1C14-F852-2B97-05DAA5F80C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504" y="438912"/>
            <a:ext cx="8762246" cy="1325880"/>
          </a:xfrm>
        </p:spPr>
        <p:txBody>
          <a:bodyPr/>
          <a:lstStyle>
            <a:lvl1pPr>
              <a:defRPr sz="6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8596636-128C-4D64-E63E-16619F5CDF2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1892808"/>
            <a:ext cx="8659368" cy="749808"/>
          </a:xfrm>
          <a:solidFill>
            <a:schemeClr val="accent1">
              <a:lumMod val="75000"/>
            </a:schemeClr>
          </a:solidFill>
        </p:spPr>
        <p:txBody>
          <a:bodyPr lIns="713232" anchor="ctr">
            <a:noAutofit/>
          </a:bodyPr>
          <a:lstStyle>
            <a:lvl1pPr marL="0" indent="0">
              <a:buNone/>
              <a:defRPr sz="40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D5E065C5-B7CB-9146-3A7C-A6F39CA9B23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183880" y="1792224"/>
            <a:ext cx="960120" cy="960120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63500">
            <a:solidFill>
              <a:schemeClr val="bg2"/>
            </a:solidFill>
          </a:ln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40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BD0306DB-B174-37A8-719D-C89F9EE1189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0" y="2891790"/>
            <a:ext cx="8659368" cy="749808"/>
          </a:xfrm>
          <a:solidFill>
            <a:schemeClr val="accent2">
              <a:lumMod val="75000"/>
            </a:schemeClr>
          </a:solidFill>
        </p:spPr>
        <p:txBody>
          <a:bodyPr lIns="713232" anchor="ctr">
            <a:noAutofit/>
          </a:bodyPr>
          <a:lstStyle>
            <a:lvl1pPr marL="0" indent="0">
              <a:buNone/>
              <a:defRPr sz="40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D80DBC95-A30E-E3C3-6A02-0DE7F6995B6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183880" y="2784348"/>
            <a:ext cx="960120" cy="960120"/>
          </a:xfrm>
          <a:prstGeom prst="ellipse">
            <a:avLst/>
          </a:prstGeom>
          <a:solidFill>
            <a:schemeClr val="accent2">
              <a:lumMod val="75000"/>
            </a:schemeClr>
          </a:solidFill>
          <a:ln w="63500">
            <a:solidFill>
              <a:schemeClr val="bg2"/>
            </a:solidFill>
          </a:ln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40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CFF0762B-1AD3-943D-F4CC-9D5CF574053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0" y="3890772"/>
            <a:ext cx="8659368" cy="749808"/>
          </a:xfrm>
          <a:solidFill>
            <a:schemeClr val="accent4">
              <a:lumMod val="75000"/>
            </a:schemeClr>
          </a:solidFill>
        </p:spPr>
        <p:txBody>
          <a:bodyPr lIns="713232" anchor="ctr">
            <a:noAutofit/>
          </a:bodyPr>
          <a:lstStyle>
            <a:lvl1pPr marL="0" indent="0">
              <a:buNone/>
              <a:defRPr sz="40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51060427-2619-E83D-D977-65854C7AA35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183880" y="3776472"/>
            <a:ext cx="960120" cy="960120"/>
          </a:xfrm>
          <a:prstGeom prst="ellipse">
            <a:avLst/>
          </a:prstGeom>
          <a:solidFill>
            <a:schemeClr val="accent4">
              <a:lumMod val="75000"/>
            </a:schemeClr>
          </a:solidFill>
          <a:ln w="63500">
            <a:solidFill>
              <a:schemeClr val="bg2"/>
            </a:solidFill>
          </a:ln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40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8B28E366-646A-5633-0E0C-1BB99B27FDD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0" y="4889754"/>
            <a:ext cx="8659368" cy="749808"/>
          </a:xfrm>
          <a:solidFill>
            <a:schemeClr val="tx1">
              <a:lumMod val="90000"/>
              <a:lumOff val="10000"/>
            </a:schemeClr>
          </a:solidFill>
        </p:spPr>
        <p:txBody>
          <a:bodyPr lIns="713232" anchor="ctr">
            <a:noAutofit/>
          </a:bodyPr>
          <a:lstStyle>
            <a:lvl1pPr marL="0" indent="0">
              <a:buNone/>
              <a:defRPr sz="40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3">
            <a:extLst>
              <a:ext uri="{FF2B5EF4-FFF2-40B4-BE49-F238E27FC236}">
                <a16:creationId xmlns:a16="http://schemas.microsoft.com/office/drawing/2014/main" id="{2A38A746-8D71-1D08-BD7B-347D1E59854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183880" y="4768596"/>
            <a:ext cx="960120" cy="960120"/>
          </a:xfrm>
          <a:prstGeom prst="ellipse">
            <a:avLst/>
          </a:prstGeom>
          <a:solidFill>
            <a:schemeClr val="tx2"/>
          </a:solidFill>
          <a:ln w="63500">
            <a:solidFill>
              <a:schemeClr val="bg2"/>
            </a:solidFill>
          </a:ln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40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CB500DDB-4549-EAE1-1AA8-DBD382D2B9A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0" y="5888736"/>
            <a:ext cx="8659368" cy="749808"/>
          </a:xfrm>
          <a:solidFill>
            <a:schemeClr val="accent3">
              <a:lumMod val="75000"/>
            </a:schemeClr>
          </a:solidFill>
        </p:spPr>
        <p:txBody>
          <a:bodyPr lIns="713232" anchor="ctr">
            <a:noAutofit/>
          </a:bodyPr>
          <a:lstStyle>
            <a:lvl1pPr marL="0" indent="0">
              <a:buNone/>
              <a:defRPr sz="40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EC619F49-49DD-DF7B-37A0-6104FF3C2B3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183880" y="5760720"/>
            <a:ext cx="960120" cy="960120"/>
          </a:xfrm>
          <a:prstGeom prst="ellipse">
            <a:avLst/>
          </a:prstGeom>
          <a:solidFill>
            <a:schemeClr val="accent3">
              <a:lumMod val="75000"/>
            </a:schemeClr>
          </a:solidFill>
          <a:ln w="63500">
            <a:solidFill>
              <a:schemeClr val="bg2"/>
            </a:solidFill>
          </a:ln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40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</p:spTree>
    <p:extLst>
      <p:ext uri="{BB962C8B-B14F-4D97-AF65-F5344CB8AC3E}">
        <p14:creationId xmlns:p14="http://schemas.microsoft.com/office/powerpoint/2010/main" val="31619618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 hidden="1">
            <a:extLst>
              <a:ext uri="{FF2B5EF4-FFF2-40B4-BE49-F238E27FC236}">
                <a16:creationId xmlns:a16="http://schemas.microsoft.com/office/drawing/2014/main" id="{25EA7C35-FF1A-FBFD-05A2-718EB0D16B65}"/>
              </a:ext>
            </a:extLst>
          </p:cNvPr>
          <p:cNvSpPr/>
          <p:nvPr/>
        </p:nvSpPr>
        <p:spPr>
          <a:xfrm>
            <a:off x="233681" y="2011679"/>
            <a:ext cx="3195438" cy="3286867"/>
          </a:xfrm>
          <a:custGeom>
            <a:avLst/>
            <a:gdLst>
              <a:gd name="connsiteX0" fmla="*/ 2213 w 9357201"/>
              <a:gd name="connsiteY0" fmla="*/ -650 h 3276674"/>
              <a:gd name="connsiteX1" fmla="*/ 8009370 w 9357201"/>
              <a:gd name="connsiteY1" fmla="*/ -650 h 3276674"/>
              <a:gd name="connsiteX2" fmla="*/ 9359415 w 9357201"/>
              <a:gd name="connsiteY2" fmla="*/ 1355860 h 3276674"/>
              <a:gd name="connsiteX3" fmla="*/ 9359415 w 9357201"/>
              <a:gd name="connsiteY3" fmla="*/ 3276024 h 3276674"/>
              <a:gd name="connsiteX0" fmla="*/ 0 w 9357202"/>
              <a:gd name="connsiteY0" fmla="*/ 33 h 3276707"/>
              <a:gd name="connsiteX1" fmla="*/ 5765524 w 9357202"/>
              <a:gd name="connsiteY1" fmla="*/ 0 h 3276707"/>
              <a:gd name="connsiteX2" fmla="*/ 8007157 w 9357202"/>
              <a:gd name="connsiteY2" fmla="*/ 33 h 3276707"/>
              <a:gd name="connsiteX3" fmla="*/ 9357202 w 9357202"/>
              <a:gd name="connsiteY3" fmla="*/ 1356543 h 3276707"/>
              <a:gd name="connsiteX4" fmla="*/ 9357202 w 9357202"/>
              <a:gd name="connsiteY4" fmla="*/ 3276707 h 3276707"/>
              <a:gd name="connsiteX0" fmla="*/ 0 w 3591678"/>
              <a:gd name="connsiteY0" fmla="*/ 0 h 3276707"/>
              <a:gd name="connsiteX1" fmla="*/ 2241633 w 3591678"/>
              <a:gd name="connsiteY1" fmla="*/ 33 h 3276707"/>
              <a:gd name="connsiteX2" fmla="*/ 3591678 w 3591678"/>
              <a:gd name="connsiteY2" fmla="*/ 1356543 h 3276707"/>
              <a:gd name="connsiteX3" fmla="*/ 3591678 w 3591678"/>
              <a:gd name="connsiteY3" fmla="*/ 3276707 h 3276707"/>
              <a:gd name="connsiteX0" fmla="*/ 0 w 3408798"/>
              <a:gd name="connsiteY0" fmla="*/ 0 h 3276707"/>
              <a:gd name="connsiteX1" fmla="*/ 2058753 w 3408798"/>
              <a:gd name="connsiteY1" fmla="*/ 33 h 3276707"/>
              <a:gd name="connsiteX2" fmla="*/ 3408798 w 3408798"/>
              <a:gd name="connsiteY2" fmla="*/ 1356543 h 3276707"/>
              <a:gd name="connsiteX3" fmla="*/ 3408798 w 3408798"/>
              <a:gd name="connsiteY3" fmla="*/ 3276707 h 3276707"/>
              <a:gd name="connsiteX0" fmla="*/ 0 w 3225918"/>
              <a:gd name="connsiteY0" fmla="*/ 0 h 3286867"/>
              <a:gd name="connsiteX1" fmla="*/ 1875873 w 3225918"/>
              <a:gd name="connsiteY1" fmla="*/ 10193 h 3286867"/>
              <a:gd name="connsiteX2" fmla="*/ 3225918 w 3225918"/>
              <a:gd name="connsiteY2" fmla="*/ 1366703 h 3286867"/>
              <a:gd name="connsiteX3" fmla="*/ 3225918 w 3225918"/>
              <a:gd name="connsiteY3" fmla="*/ 3286867 h 3286867"/>
              <a:gd name="connsiteX0" fmla="*/ 0 w 3195438"/>
              <a:gd name="connsiteY0" fmla="*/ 0 h 3286867"/>
              <a:gd name="connsiteX1" fmla="*/ 1845393 w 3195438"/>
              <a:gd name="connsiteY1" fmla="*/ 10193 h 3286867"/>
              <a:gd name="connsiteX2" fmla="*/ 3195438 w 3195438"/>
              <a:gd name="connsiteY2" fmla="*/ 1366703 h 3286867"/>
              <a:gd name="connsiteX3" fmla="*/ 3195438 w 3195438"/>
              <a:gd name="connsiteY3" fmla="*/ 3286867 h 3286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95438" h="3286867">
                <a:moveTo>
                  <a:pt x="0" y="0"/>
                </a:moveTo>
                <a:lnTo>
                  <a:pt x="1845393" y="10193"/>
                </a:lnTo>
                <a:cubicBezTo>
                  <a:pt x="2591000" y="10193"/>
                  <a:pt x="3195438" y="617523"/>
                  <a:pt x="3195438" y="1366703"/>
                </a:cubicBezTo>
                <a:lnTo>
                  <a:pt x="3195438" y="3286867"/>
                </a:lnTo>
              </a:path>
            </a:pathLst>
          </a:custGeom>
          <a:noFill/>
          <a:ln w="510466" cap="sq">
            <a:solidFill>
              <a:srgbClr val="00AA59"/>
            </a:solidFill>
            <a:prstDash val="solid"/>
            <a:round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4" name="Freeform: Shape 23" hidden="1">
            <a:extLst>
              <a:ext uri="{FF2B5EF4-FFF2-40B4-BE49-F238E27FC236}">
                <a16:creationId xmlns:a16="http://schemas.microsoft.com/office/drawing/2014/main" id="{B09E8213-E4A1-3E30-9198-8B68ABEE82B8}"/>
              </a:ext>
            </a:extLst>
          </p:cNvPr>
          <p:cNvSpPr/>
          <p:nvPr/>
        </p:nvSpPr>
        <p:spPr>
          <a:xfrm>
            <a:off x="3429117" y="4725899"/>
            <a:ext cx="8510941" cy="1366196"/>
          </a:xfrm>
          <a:custGeom>
            <a:avLst/>
            <a:gdLst>
              <a:gd name="connsiteX0" fmla="*/ 10980107 w 10977893"/>
              <a:gd name="connsiteY0" fmla="*/ -650 h 1365979"/>
              <a:gd name="connsiteX1" fmla="*/ 10980107 w 10977893"/>
              <a:gd name="connsiteY1" fmla="*/ 789104 h 1365979"/>
              <a:gd name="connsiteX2" fmla="*/ 10357989 w 10977893"/>
              <a:gd name="connsiteY2" fmla="*/ 1365329 h 1365979"/>
              <a:gd name="connsiteX3" fmla="*/ 624331 w 10977893"/>
              <a:gd name="connsiteY3" fmla="*/ 1365329 h 1365979"/>
              <a:gd name="connsiteX4" fmla="*/ 2213 w 10977893"/>
              <a:gd name="connsiteY4" fmla="*/ 789104 h 1365979"/>
              <a:gd name="connsiteX5" fmla="*/ 2213 w 10977893"/>
              <a:gd name="connsiteY5" fmla="*/ -650 h 1365979"/>
              <a:gd name="connsiteX0" fmla="*/ 10977894 w 10977894"/>
              <a:gd name="connsiteY0" fmla="*/ 0 h 1365979"/>
              <a:gd name="connsiteX1" fmla="*/ 10977894 w 10977894"/>
              <a:gd name="connsiteY1" fmla="*/ 789754 h 1365979"/>
              <a:gd name="connsiteX2" fmla="*/ 10355776 w 10977894"/>
              <a:gd name="connsiteY2" fmla="*/ 1365979 h 1365979"/>
              <a:gd name="connsiteX3" fmla="*/ 8724301 w 10977894"/>
              <a:gd name="connsiteY3" fmla="*/ 1362386 h 1365979"/>
              <a:gd name="connsiteX4" fmla="*/ 622118 w 10977894"/>
              <a:gd name="connsiteY4" fmla="*/ 1365979 h 1365979"/>
              <a:gd name="connsiteX5" fmla="*/ 0 w 10977894"/>
              <a:gd name="connsiteY5" fmla="*/ 789754 h 1365979"/>
              <a:gd name="connsiteX6" fmla="*/ 0 w 10977894"/>
              <a:gd name="connsiteY6" fmla="*/ 0 h 1365979"/>
              <a:gd name="connsiteX0" fmla="*/ 10977894 w 10977894"/>
              <a:gd name="connsiteY0" fmla="*/ 789754 h 1365979"/>
              <a:gd name="connsiteX1" fmla="*/ 10355776 w 10977894"/>
              <a:gd name="connsiteY1" fmla="*/ 1365979 h 1365979"/>
              <a:gd name="connsiteX2" fmla="*/ 8724301 w 10977894"/>
              <a:gd name="connsiteY2" fmla="*/ 1362386 h 1365979"/>
              <a:gd name="connsiteX3" fmla="*/ 622118 w 10977894"/>
              <a:gd name="connsiteY3" fmla="*/ 1365979 h 1365979"/>
              <a:gd name="connsiteX4" fmla="*/ 0 w 10977894"/>
              <a:gd name="connsiteY4" fmla="*/ 789754 h 1365979"/>
              <a:gd name="connsiteX5" fmla="*/ 0 w 10977894"/>
              <a:gd name="connsiteY5" fmla="*/ 0 h 1365979"/>
              <a:gd name="connsiteX0" fmla="*/ 10355776 w 10355776"/>
              <a:gd name="connsiteY0" fmla="*/ 1365979 h 1365979"/>
              <a:gd name="connsiteX1" fmla="*/ 8724301 w 10355776"/>
              <a:gd name="connsiteY1" fmla="*/ 1362386 h 1365979"/>
              <a:gd name="connsiteX2" fmla="*/ 622118 w 10355776"/>
              <a:gd name="connsiteY2" fmla="*/ 1365979 h 1365979"/>
              <a:gd name="connsiteX3" fmla="*/ 0 w 10355776"/>
              <a:gd name="connsiteY3" fmla="*/ 789754 h 1365979"/>
              <a:gd name="connsiteX4" fmla="*/ 0 w 10355776"/>
              <a:gd name="connsiteY4" fmla="*/ 0 h 1365979"/>
              <a:gd name="connsiteX0" fmla="*/ 8724301 w 8724301"/>
              <a:gd name="connsiteY0" fmla="*/ 1362386 h 1365979"/>
              <a:gd name="connsiteX1" fmla="*/ 622118 w 8724301"/>
              <a:gd name="connsiteY1" fmla="*/ 1365979 h 1365979"/>
              <a:gd name="connsiteX2" fmla="*/ 0 w 8724301"/>
              <a:gd name="connsiteY2" fmla="*/ 789754 h 1365979"/>
              <a:gd name="connsiteX3" fmla="*/ 0 w 8724301"/>
              <a:gd name="connsiteY3" fmla="*/ 0 h 1365979"/>
              <a:gd name="connsiteX0" fmla="*/ 8510941 w 8510941"/>
              <a:gd name="connsiteY0" fmla="*/ 1366196 h 1366196"/>
              <a:gd name="connsiteX1" fmla="*/ 622118 w 8510941"/>
              <a:gd name="connsiteY1" fmla="*/ 1365979 h 1366196"/>
              <a:gd name="connsiteX2" fmla="*/ 0 w 8510941"/>
              <a:gd name="connsiteY2" fmla="*/ 789754 h 1366196"/>
              <a:gd name="connsiteX3" fmla="*/ 0 w 8510941"/>
              <a:gd name="connsiteY3" fmla="*/ 0 h 13661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510941" h="1366196">
                <a:moveTo>
                  <a:pt x="8510941" y="1366196"/>
                </a:moveTo>
                <a:lnTo>
                  <a:pt x="622118" y="1365979"/>
                </a:lnTo>
                <a:cubicBezTo>
                  <a:pt x="278520" y="1365979"/>
                  <a:pt x="0" y="1107979"/>
                  <a:pt x="0" y="789754"/>
                </a:cubicBezTo>
                <a:lnTo>
                  <a:pt x="0" y="0"/>
                </a:lnTo>
              </a:path>
            </a:pathLst>
          </a:custGeom>
          <a:noFill/>
          <a:ln w="510466" cap="sq">
            <a:solidFill>
              <a:srgbClr val="00AA59"/>
            </a:solidFill>
            <a:prstDash val="solid"/>
            <a:round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A67CFF6C-EDBA-8B95-5C93-0B4BB5939B8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9507" r="12032"/>
          <a:stretch/>
        </p:blipFill>
        <p:spPr>
          <a:xfrm>
            <a:off x="0" y="1779373"/>
            <a:ext cx="12192000" cy="4583992"/>
          </a:xfrm>
          <a:custGeom>
            <a:avLst/>
            <a:gdLst>
              <a:gd name="connsiteX0" fmla="*/ 0 w 12192000"/>
              <a:gd name="connsiteY0" fmla="*/ 0 h 4583992"/>
              <a:gd name="connsiteX1" fmla="*/ 12192000 w 12192000"/>
              <a:gd name="connsiteY1" fmla="*/ 0 h 4583992"/>
              <a:gd name="connsiteX2" fmla="*/ 12192000 w 12192000"/>
              <a:gd name="connsiteY2" fmla="*/ 2190264 h 4583992"/>
              <a:gd name="connsiteX3" fmla="*/ 12187938 w 12192000"/>
              <a:gd name="connsiteY3" fmla="*/ 2190264 h 4583992"/>
              <a:gd name="connsiteX4" fmla="*/ 12187938 w 12192000"/>
              <a:gd name="connsiteY4" fmla="*/ 4583992 h 4583992"/>
              <a:gd name="connsiteX5" fmla="*/ 0 w 12192000"/>
              <a:gd name="connsiteY5" fmla="*/ 4583992 h 4583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4583992">
                <a:moveTo>
                  <a:pt x="0" y="0"/>
                </a:moveTo>
                <a:lnTo>
                  <a:pt x="12192000" y="0"/>
                </a:lnTo>
                <a:lnTo>
                  <a:pt x="12192000" y="2190264"/>
                </a:lnTo>
                <a:lnTo>
                  <a:pt x="12187938" y="2190264"/>
                </a:lnTo>
                <a:lnTo>
                  <a:pt x="12187938" y="4583992"/>
                </a:lnTo>
                <a:lnTo>
                  <a:pt x="0" y="4583992"/>
                </a:lnTo>
                <a:close/>
              </a:path>
            </a:pathLst>
          </a:custGeo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FEFD686-81C7-A517-F1C0-0C3D3EF340F2}"/>
              </a:ext>
            </a:extLst>
          </p:cNvPr>
          <p:cNvSpPr/>
          <p:nvPr/>
        </p:nvSpPr>
        <p:spPr>
          <a:xfrm>
            <a:off x="767250" y="3628115"/>
            <a:ext cx="1628275" cy="1628275"/>
          </a:xfrm>
          <a:prstGeom prst="ellipse">
            <a:avLst/>
          </a:prstGeom>
          <a:solidFill>
            <a:schemeClr val="accent4">
              <a:alpha val="9304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4"/>
              </a:solidFill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6032612E-888F-3F52-2DF9-1A7FC1C338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b="72707"/>
          <a:stretch>
            <a:fillRect/>
          </a:stretch>
        </p:blipFill>
        <p:spPr>
          <a:xfrm>
            <a:off x="5315713" y="5020135"/>
            <a:ext cx="6718341" cy="1871772"/>
          </a:xfrm>
          <a:custGeom>
            <a:avLst/>
            <a:gdLst>
              <a:gd name="connsiteX0" fmla="*/ 0 w 6718341"/>
              <a:gd name="connsiteY0" fmla="*/ 0 h 1871772"/>
              <a:gd name="connsiteX1" fmla="*/ 6718341 w 6718341"/>
              <a:gd name="connsiteY1" fmla="*/ 0 h 1871772"/>
              <a:gd name="connsiteX2" fmla="*/ 6718341 w 6718341"/>
              <a:gd name="connsiteY2" fmla="*/ 1871772 h 1871772"/>
              <a:gd name="connsiteX3" fmla="*/ 0 w 6718341"/>
              <a:gd name="connsiteY3" fmla="*/ 1871772 h 1871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18341" h="1871772">
                <a:moveTo>
                  <a:pt x="0" y="0"/>
                </a:moveTo>
                <a:lnTo>
                  <a:pt x="6718341" y="0"/>
                </a:lnTo>
                <a:lnTo>
                  <a:pt x="6718341" y="1871772"/>
                </a:lnTo>
                <a:lnTo>
                  <a:pt x="0" y="1871772"/>
                </a:lnTo>
                <a:close/>
              </a:path>
            </a:pathLst>
          </a:cu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3CA6479C-DB58-C182-DA46-646A89A79A6F}"/>
              </a:ext>
            </a:extLst>
          </p:cNvPr>
          <p:cNvSpPr/>
          <p:nvPr/>
        </p:nvSpPr>
        <p:spPr>
          <a:xfrm>
            <a:off x="11469607" y="5904458"/>
            <a:ext cx="376579" cy="376579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40F0BF7-907A-B0C3-5845-78EDA851891C}"/>
              </a:ext>
            </a:extLst>
          </p:cNvPr>
          <p:cNvSpPr/>
          <p:nvPr/>
        </p:nvSpPr>
        <p:spPr>
          <a:xfrm>
            <a:off x="3000866" y="2411479"/>
            <a:ext cx="376579" cy="376579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5D287EAB-26E8-C8AF-6CB0-D37B7CB370E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14165" t="77500"/>
          <a:stretch>
            <a:fillRect/>
          </a:stretch>
        </p:blipFill>
        <p:spPr>
          <a:xfrm flipH="1">
            <a:off x="7732665" y="0"/>
            <a:ext cx="4459335" cy="1543022"/>
          </a:xfrm>
          <a:custGeom>
            <a:avLst/>
            <a:gdLst>
              <a:gd name="connsiteX0" fmla="*/ 0 w 4459335"/>
              <a:gd name="connsiteY0" fmla="*/ 0 h 1543022"/>
              <a:gd name="connsiteX1" fmla="*/ 4459335 w 4459335"/>
              <a:gd name="connsiteY1" fmla="*/ 0 h 1543022"/>
              <a:gd name="connsiteX2" fmla="*/ 4459335 w 4459335"/>
              <a:gd name="connsiteY2" fmla="*/ 1543022 h 1543022"/>
              <a:gd name="connsiteX3" fmla="*/ 0 w 4459335"/>
              <a:gd name="connsiteY3" fmla="*/ 1543022 h 15430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59335" h="1543022">
                <a:moveTo>
                  <a:pt x="0" y="0"/>
                </a:moveTo>
                <a:lnTo>
                  <a:pt x="4459335" y="0"/>
                </a:lnTo>
                <a:lnTo>
                  <a:pt x="4459335" y="1543022"/>
                </a:lnTo>
                <a:lnTo>
                  <a:pt x="0" y="1543022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EF5323F-6D74-29FA-F04C-027DF28091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52744" y="2304288"/>
            <a:ext cx="5513832" cy="2432304"/>
          </a:xfrm>
        </p:spPr>
        <p:txBody>
          <a:bodyPr anchor="t">
            <a:noAutofit/>
          </a:bodyPr>
          <a:lstStyle>
            <a:lvl1pPr>
              <a:defRPr sz="6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354F95-4CC9-871D-2B3D-873AB0B213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52744" y="1885193"/>
            <a:ext cx="5943600" cy="41148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610990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0AE1B9-1C14-F852-2B97-05DAA5F80C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7336" y="722376"/>
            <a:ext cx="8870656" cy="76498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433B37-5F68-E267-936F-4CA5474373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2404872"/>
            <a:ext cx="10716768" cy="363016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660BA33-D95F-4C82-419E-ADBE0C89155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15806" y="793971"/>
            <a:ext cx="621792" cy="621792"/>
          </a:xfrm>
          <a:prstGeom prst="ellipse">
            <a:avLst/>
          </a:prstGeom>
          <a:solidFill>
            <a:schemeClr val="accent2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3200">
                <a:noFill/>
              </a:defRPr>
            </a:lvl1pPr>
          </a:lstStyle>
          <a:p>
            <a:pPr lvl="0"/>
            <a:r>
              <a:rPr lang="en-US" dirty="0"/>
              <a:t>X</a:t>
            </a:r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F33A32FC-3A65-2B5F-2625-0FE903CD37D4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7DFD42C5-F2A8-2017-93FA-4A8F8A7CB7B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C43B8D3-9A08-F84C-9DD4-44948BA52D4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0168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Graphic 38">
            <a:extLst>
              <a:ext uri="{FF2B5EF4-FFF2-40B4-BE49-F238E27FC236}">
                <a16:creationId xmlns:a16="http://schemas.microsoft.com/office/drawing/2014/main" id="{0FA7F5A0-ECAD-A574-6649-C5480187061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26427" r="82873"/>
          <a:stretch>
            <a:fillRect/>
          </a:stretch>
        </p:blipFill>
        <p:spPr>
          <a:xfrm>
            <a:off x="9233628" y="1"/>
            <a:ext cx="2958372" cy="6105105"/>
          </a:xfrm>
          <a:custGeom>
            <a:avLst/>
            <a:gdLst>
              <a:gd name="connsiteX0" fmla="*/ 0 w 2958372"/>
              <a:gd name="connsiteY0" fmla="*/ 0 h 6105105"/>
              <a:gd name="connsiteX1" fmla="*/ 2958372 w 2958372"/>
              <a:gd name="connsiteY1" fmla="*/ 0 h 6105105"/>
              <a:gd name="connsiteX2" fmla="*/ 2958372 w 2958372"/>
              <a:gd name="connsiteY2" fmla="*/ 6105105 h 6105105"/>
              <a:gd name="connsiteX3" fmla="*/ 0 w 2958372"/>
              <a:gd name="connsiteY3" fmla="*/ 6105105 h 6105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58372" h="6105105">
                <a:moveTo>
                  <a:pt x="0" y="0"/>
                </a:moveTo>
                <a:lnTo>
                  <a:pt x="2958372" y="0"/>
                </a:lnTo>
                <a:lnTo>
                  <a:pt x="2958372" y="6105105"/>
                </a:lnTo>
                <a:lnTo>
                  <a:pt x="0" y="6105105"/>
                </a:lnTo>
                <a:close/>
              </a:path>
            </a:pathLst>
          </a:custGeom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98CD520B-B465-7A6D-37C4-8A060446902D}"/>
              </a:ext>
            </a:extLst>
          </p:cNvPr>
          <p:cNvSpPr/>
          <p:nvPr userDrawn="1"/>
        </p:nvSpPr>
        <p:spPr>
          <a:xfrm>
            <a:off x="2589592" y="723899"/>
            <a:ext cx="8870656" cy="780809"/>
          </a:xfrm>
          <a:prstGeom prst="rect">
            <a:avLst/>
          </a:prstGeom>
          <a:solidFill>
            <a:schemeClr val="bg2"/>
          </a:solidFill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4C4684B3-A8D3-6A9A-C264-95DFAD1C3FCE}"/>
              </a:ext>
            </a:extLst>
          </p:cNvPr>
          <p:cNvSpPr/>
          <p:nvPr/>
        </p:nvSpPr>
        <p:spPr>
          <a:xfrm>
            <a:off x="9300014" y="2633978"/>
            <a:ext cx="374904" cy="374904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0AE1B9-1C14-F852-2B97-05DAA5F80C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7336" y="722376"/>
            <a:ext cx="8870656" cy="764982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433B37-5F68-E267-936F-4CA5474373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2221992"/>
            <a:ext cx="8284464" cy="3986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660BA33-D95F-4C82-419E-ADBE0C89155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15806" y="793971"/>
            <a:ext cx="621792" cy="621792"/>
          </a:xfrm>
          <a:prstGeom prst="ellipse">
            <a:avLst/>
          </a:prstGeom>
          <a:solidFill>
            <a:schemeClr val="accent4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3200">
                <a:noFill/>
              </a:defRPr>
            </a:lvl1pPr>
          </a:lstStyle>
          <a:p>
            <a:pPr lvl="0"/>
            <a:r>
              <a:rPr lang="en-US" dirty="0"/>
              <a:t>X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C1E68FE-16F1-5C98-AEF6-0EAB9EA632CA}"/>
              </a:ext>
            </a:extLst>
          </p:cNvPr>
          <p:cNvSpPr/>
          <p:nvPr userDrawn="1"/>
        </p:nvSpPr>
        <p:spPr>
          <a:xfrm>
            <a:off x="732271" y="404734"/>
            <a:ext cx="10727977" cy="319166"/>
          </a:xfrm>
          <a:prstGeom prst="rect">
            <a:avLst/>
          </a:prstGeom>
          <a:solidFill>
            <a:schemeClr val="tx2"/>
          </a:solidFill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Footer Placeholder 39">
            <a:extLst>
              <a:ext uri="{FF2B5EF4-FFF2-40B4-BE49-F238E27FC236}">
                <a16:creationId xmlns:a16="http://schemas.microsoft.com/office/drawing/2014/main" id="{8727F01E-45EF-F70F-2A04-1EA69A246344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1" name="Slide Number Placeholder 40">
            <a:extLst>
              <a:ext uri="{FF2B5EF4-FFF2-40B4-BE49-F238E27FC236}">
                <a16:creationId xmlns:a16="http://schemas.microsoft.com/office/drawing/2014/main" id="{C388A650-32E8-11EC-26EE-D260D1953D57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C43B8D3-9A08-F84C-9DD4-44948BA52D4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31363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Graphic 76">
            <a:extLst>
              <a:ext uri="{FF2B5EF4-FFF2-40B4-BE49-F238E27FC236}">
                <a16:creationId xmlns:a16="http://schemas.microsoft.com/office/drawing/2014/main" id="{527CC80A-3410-5824-B06B-C4176A6BF4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0145" t="-169" r="45423" b="28675"/>
          <a:stretch/>
        </p:blipFill>
        <p:spPr>
          <a:xfrm>
            <a:off x="-1" y="3467101"/>
            <a:ext cx="12192001" cy="3390899"/>
          </a:xfrm>
          <a:custGeom>
            <a:avLst/>
            <a:gdLst>
              <a:gd name="connsiteX0" fmla="*/ 0 w 12192001"/>
              <a:gd name="connsiteY0" fmla="*/ 0 h 3390899"/>
              <a:gd name="connsiteX1" fmla="*/ 12192001 w 12192001"/>
              <a:gd name="connsiteY1" fmla="*/ 0 h 3390899"/>
              <a:gd name="connsiteX2" fmla="*/ 12192001 w 12192001"/>
              <a:gd name="connsiteY2" fmla="*/ 2324100 h 3390899"/>
              <a:gd name="connsiteX3" fmla="*/ 12192001 w 12192001"/>
              <a:gd name="connsiteY3" fmla="*/ 3390899 h 3390899"/>
              <a:gd name="connsiteX4" fmla="*/ 0 w 12192001"/>
              <a:gd name="connsiteY4" fmla="*/ 3390899 h 3390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1" h="3390899">
                <a:moveTo>
                  <a:pt x="0" y="0"/>
                </a:moveTo>
                <a:lnTo>
                  <a:pt x="12192001" y="0"/>
                </a:lnTo>
                <a:lnTo>
                  <a:pt x="12192001" y="2324100"/>
                </a:lnTo>
                <a:lnTo>
                  <a:pt x="12192001" y="3390899"/>
                </a:lnTo>
                <a:lnTo>
                  <a:pt x="0" y="3390899"/>
                </a:lnTo>
                <a:close/>
              </a:path>
            </a:pathLst>
          </a:custGeom>
        </p:spPr>
      </p:pic>
      <p:sp>
        <p:nvSpPr>
          <p:cNvPr id="53" name="Title 1">
            <a:extLst>
              <a:ext uri="{FF2B5EF4-FFF2-40B4-BE49-F238E27FC236}">
                <a16:creationId xmlns:a16="http://schemas.microsoft.com/office/drawing/2014/main" id="{CB607447-86F1-863F-176B-E0B78D2438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216152"/>
            <a:ext cx="8951976" cy="3191256"/>
          </a:xfrm>
        </p:spPr>
        <p:txBody>
          <a:bodyPr anchor="t">
            <a:noAutofit/>
          </a:bodyPr>
          <a:lstStyle>
            <a:lvl1pPr>
              <a:defRPr sz="55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7" name="Graphic 12">
            <a:extLst>
              <a:ext uri="{FF2B5EF4-FFF2-40B4-BE49-F238E27FC236}">
                <a16:creationId xmlns:a16="http://schemas.microsoft.com/office/drawing/2014/main" id="{E5105AB7-2E65-757B-FF2B-CFE19C5C87B7}"/>
              </a:ext>
            </a:extLst>
          </p:cNvPr>
          <p:cNvSpPr/>
          <p:nvPr userDrawn="1"/>
        </p:nvSpPr>
        <p:spPr>
          <a:xfrm rot="5400000" flipV="1">
            <a:off x="8634864" y="3426822"/>
            <a:ext cx="6355080" cy="2810"/>
          </a:xfrm>
          <a:custGeom>
            <a:avLst/>
            <a:gdLst>
              <a:gd name="connsiteX0" fmla="*/ 13912003 w 13911910"/>
              <a:gd name="connsiteY0" fmla="*/ 95 h 2810"/>
              <a:gd name="connsiteX1" fmla="*/ 93 w 13911910"/>
              <a:gd name="connsiteY1" fmla="*/ 95 h 2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3911910" h="2810">
                <a:moveTo>
                  <a:pt x="13912003" y="95"/>
                </a:moveTo>
                <a:lnTo>
                  <a:pt x="93" y="95"/>
                </a:lnTo>
              </a:path>
            </a:pathLst>
          </a:custGeom>
          <a:noFill/>
          <a:ln w="508812" cap="sq">
            <a:solidFill>
              <a:schemeClr val="accent3">
                <a:alpha val="84000"/>
              </a:schemeClr>
            </a:solidFill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59" name="Graphic 12">
            <a:extLst>
              <a:ext uri="{FF2B5EF4-FFF2-40B4-BE49-F238E27FC236}">
                <a16:creationId xmlns:a16="http://schemas.microsoft.com/office/drawing/2014/main" id="{ECA42036-662E-03F7-941F-EDA42BEA5EDE}"/>
              </a:ext>
            </a:extLst>
          </p:cNvPr>
          <p:cNvSpPr/>
          <p:nvPr userDrawn="1"/>
        </p:nvSpPr>
        <p:spPr>
          <a:xfrm rot="5400000" flipV="1">
            <a:off x="7913504" y="3426822"/>
            <a:ext cx="6355080" cy="2810"/>
          </a:xfrm>
          <a:custGeom>
            <a:avLst/>
            <a:gdLst>
              <a:gd name="connsiteX0" fmla="*/ 13912003 w 13911910"/>
              <a:gd name="connsiteY0" fmla="*/ 95 h 2810"/>
              <a:gd name="connsiteX1" fmla="*/ 93 w 13911910"/>
              <a:gd name="connsiteY1" fmla="*/ 95 h 2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3911910" h="2810">
                <a:moveTo>
                  <a:pt x="13912003" y="95"/>
                </a:moveTo>
                <a:lnTo>
                  <a:pt x="93" y="95"/>
                </a:lnTo>
              </a:path>
            </a:pathLst>
          </a:custGeom>
          <a:noFill/>
          <a:ln w="508812" cap="sq">
            <a:solidFill>
              <a:schemeClr val="accent3">
                <a:alpha val="84000"/>
              </a:schemeClr>
            </a:solidFill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9" name="Freeform 47">
            <a:extLst>
              <a:ext uri="{FF2B5EF4-FFF2-40B4-BE49-F238E27FC236}">
                <a16:creationId xmlns:a16="http://schemas.microsoft.com/office/drawing/2014/main" id="{B90A79D3-C4F3-1056-F590-BFED7F28BC72}"/>
              </a:ext>
            </a:extLst>
          </p:cNvPr>
          <p:cNvSpPr/>
          <p:nvPr/>
        </p:nvSpPr>
        <p:spPr>
          <a:xfrm>
            <a:off x="685799" y="5342013"/>
            <a:ext cx="2157098" cy="1515987"/>
          </a:xfrm>
          <a:custGeom>
            <a:avLst/>
            <a:gdLst>
              <a:gd name="connsiteX0" fmla="*/ 1078549 w 2157098"/>
              <a:gd name="connsiteY0" fmla="*/ 0 h 1515987"/>
              <a:gd name="connsiteX1" fmla="*/ 2157098 w 2157098"/>
              <a:gd name="connsiteY1" fmla="*/ 1078549 h 1515987"/>
              <a:gd name="connsiteX2" fmla="*/ 2072340 w 2157098"/>
              <a:gd name="connsiteY2" fmla="*/ 1498369 h 1515987"/>
              <a:gd name="connsiteX3" fmla="*/ 2062778 w 2157098"/>
              <a:gd name="connsiteY3" fmla="*/ 1515987 h 1515987"/>
              <a:gd name="connsiteX4" fmla="*/ 94321 w 2157098"/>
              <a:gd name="connsiteY4" fmla="*/ 1515987 h 1515987"/>
              <a:gd name="connsiteX5" fmla="*/ 84758 w 2157098"/>
              <a:gd name="connsiteY5" fmla="*/ 1498369 h 1515987"/>
              <a:gd name="connsiteX6" fmla="*/ 0 w 2157098"/>
              <a:gd name="connsiteY6" fmla="*/ 1078549 h 1515987"/>
              <a:gd name="connsiteX7" fmla="*/ 1078549 w 2157098"/>
              <a:gd name="connsiteY7" fmla="*/ 0 h 1515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57098" h="1515987">
                <a:moveTo>
                  <a:pt x="1078549" y="0"/>
                </a:moveTo>
                <a:cubicBezTo>
                  <a:pt x="1674215" y="0"/>
                  <a:pt x="2157098" y="482883"/>
                  <a:pt x="2157098" y="1078549"/>
                </a:cubicBezTo>
                <a:cubicBezTo>
                  <a:pt x="2157098" y="1227466"/>
                  <a:pt x="2126918" y="1369333"/>
                  <a:pt x="2072340" y="1498369"/>
                </a:cubicBezTo>
                <a:lnTo>
                  <a:pt x="2062778" y="1515987"/>
                </a:lnTo>
                <a:lnTo>
                  <a:pt x="94321" y="1515987"/>
                </a:lnTo>
                <a:lnTo>
                  <a:pt x="84758" y="1498369"/>
                </a:lnTo>
                <a:cubicBezTo>
                  <a:pt x="30180" y="1369333"/>
                  <a:pt x="0" y="1227466"/>
                  <a:pt x="0" y="1078549"/>
                </a:cubicBezTo>
                <a:cubicBezTo>
                  <a:pt x="0" y="482883"/>
                  <a:pt x="482883" y="0"/>
                  <a:pt x="1078549" y="0"/>
                </a:cubicBezTo>
                <a:close/>
              </a:path>
            </a:pathLst>
          </a:custGeom>
          <a:solidFill>
            <a:schemeClr val="accent4">
              <a:alpha val="83211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accent4"/>
              </a:solidFill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31FFE4B3-23C8-22B1-E231-C5753166B687}"/>
              </a:ext>
            </a:extLst>
          </p:cNvPr>
          <p:cNvSpPr/>
          <p:nvPr/>
        </p:nvSpPr>
        <p:spPr>
          <a:xfrm>
            <a:off x="10905848" y="1063062"/>
            <a:ext cx="374904" cy="374904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6" name="Graphic 25" hidden="1">
            <a:extLst>
              <a:ext uri="{FF2B5EF4-FFF2-40B4-BE49-F238E27FC236}">
                <a16:creationId xmlns:a16="http://schemas.microsoft.com/office/drawing/2014/main" id="{422E8005-83A8-3555-6EFB-842E78C629D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-162"/>
          <a:stretch/>
        </p:blipFill>
        <p:spPr>
          <a:xfrm>
            <a:off x="-6187440" y="1779373"/>
            <a:ext cx="20888725" cy="4583992"/>
          </a:xfrm>
          <a:custGeom>
            <a:avLst/>
            <a:gdLst>
              <a:gd name="connsiteX0" fmla="*/ 6153662 w 20854947"/>
              <a:gd name="connsiteY0" fmla="*/ 0 h 4583992"/>
              <a:gd name="connsiteX1" fmla="*/ 20854947 w 20854947"/>
              <a:gd name="connsiteY1" fmla="*/ 0 h 4583992"/>
              <a:gd name="connsiteX2" fmla="*/ 20854947 w 20854947"/>
              <a:gd name="connsiteY2" fmla="*/ 2190264 h 4583992"/>
              <a:gd name="connsiteX3" fmla="*/ 18345663 w 20854947"/>
              <a:gd name="connsiteY3" fmla="*/ 2190264 h 4583992"/>
              <a:gd name="connsiteX4" fmla="*/ 18345663 w 20854947"/>
              <a:gd name="connsiteY4" fmla="*/ 4583992 h 4583992"/>
              <a:gd name="connsiteX5" fmla="*/ 0 w 20854947"/>
              <a:gd name="connsiteY5" fmla="*/ 4583992 h 4583992"/>
              <a:gd name="connsiteX6" fmla="*/ 0 w 20854947"/>
              <a:gd name="connsiteY6" fmla="*/ 4313374 h 4583992"/>
              <a:gd name="connsiteX7" fmla="*/ 6153662 w 20854947"/>
              <a:gd name="connsiteY7" fmla="*/ 4313374 h 4583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854947" h="4583992">
                <a:moveTo>
                  <a:pt x="6153662" y="0"/>
                </a:moveTo>
                <a:lnTo>
                  <a:pt x="20854947" y="0"/>
                </a:lnTo>
                <a:lnTo>
                  <a:pt x="20854947" y="2190264"/>
                </a:lnTo>
                <a:lnTo>
                  <a:pt x="18345663" y="2190264"/>
                </a:lnTo>
                <a:lnTo>
                  <a:pt x="18345663" y="4583992"/>
                </a:lnTo>
                <a:lnTo>
                  <a:pt x="0" y="4583992"/>
                </a:lnTo>
                <a:lnTo>
                  <a:pt x="0" y="4313374"/>
                </a:lnTo>
                <a:lnTo>
                  <a:pt x="6153662" y="4313374"/>
                </a:lnTo>
                <a:close/>
              </a:path>
            </a:pathLst>
          </a:cu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354F95-4CC9-871D-2B3D-873AB0B213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0080" y="4581144"/>
            <a:ext cx="6510528" cy="36576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76D8E3E3-8A4C-591F-3DAB-1D6E46AA4DB9}"/>
              </a:ext>
            </a:extLst>
          </p:cNvPr>
          <p:cNvSpPr/>
          <p:nvPr userDrawn="1"/>
        </p:nvSpPr>
        <p:spPr>
          <a:xfrm>
            <a:off x="11626517" y="1063062"/>
            <a:ext cx="374904" cy="374904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72675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am - x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id="{4EA91DE6-3A10-8EDA-34AB-D931B1792C5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38116"/>
          <a:stretch>
            <a:fillRect/>
          </a:stretch>
        </p:blipFill>
        <p:spPr>
          <a:xfrm rot="5400000" flipH="1">
            <a:off x="9476084" y="1778851"/>
            <a:ext cx="4393983" cy="773351"/>
          </a:xfrm>
          <a:custGeom>
            <a:avLst/>
            <a:gdLst>
              <a:gd name="connsiteX0" fmla="*/ 4393983 w 4393983"/>
              <a:gd name="connsiteY0" fmla="*/ 773351 h 773351"/>
              <a:gd name="connsiteX1" fmla="*/ 4393983 w 4393983"/>
              <a:gd name="connsiteY1" fmla="*/ 0 h 773351"/>
              <a:gd name="connsiteX2" fmla="*/ 0 w 4393983"/>
              <a:gd name="connsiteY2" fmla="*/ 0 h 773351"/>
              <a:gd name="connsiteX3" fmla="*/ 0 w 4393983"/>
              <a:gd name="connsiteY3" fmla="*/ 773351 h 773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93983" h="773351">
                <a:moveTo>
                  <a:pt x="4393983" y="773351"/>
                </a:moveTo>
                <a:lnTo>
                  <a:pt x="4393983" y="0"/>
                </a:lnTo>
                <a:lnTo>
                  <a:pt x="0" y="0"/>
                </a:lnTo>
                <a:lnTo>
                  <a:pt x="0" y="773351"/>
                </a:lnTo>
                <a:close/>
              </a:path>
            </a:pathLst>
          </a:custGeom>
        </p:spPr>
      </p:pic>
      <p:sp>
        <p:nvSpPr>
          <p:cNvPr id="77" name="Rectangle 76">
            <a:extLst>
              <a:ext uri="{FF2B5EF4-FFF2-40B4-BE49-F238E27FC236}">
                <a16:creationId xmlns:a16="http://schemas.microsoft.com/office/drawing/2014/main" id="{06608174-ED17-1D4B-48DF-EA532646C797}"/>
              </a:ext>
            </a:extLst>
          </p:cNvPr>
          <p:cNvSpPr/>
          <p:nvPr userDrawn="1"/>
        </p:nvSpPr>
        <p:spPr>
          <a:xfrm>
            <a:off x="732271" y="723899"/>
            <a:ext cx="10727977" cy="780809"/>
          </a:xfrm>
          <a:prstGeom prst="rect">
            <a:avLst/>
          </a:prstGeom>
          <a:solidFill>
            <a:schemeClr val="bg2"/>
          </a:solidFill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5" name="Title 74">
            <a:extLst>
              <a:ext uri="{FF2B5EF4-FFF2-40B4-BE49-F238E27FC236}">
                <a16:creationId xmlns:a16="http://schemas.microsoft.com/office/drawing/2014/main" id="{45C7CFA5-6EFF-944C-B5AF-9679568766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941AE0A6-2671-E79C-548D-3AA4D5D9CB11}"/>
              </a:ext>
            </a:extLst>
          </p:cNvPr>
          <p:cNvSpPr/>
          <p:nvPr userDrawn="1"/>
        </p:nvSpPr>
        <p:spPr>
          <a:xfrm>
            <a:off x="732271" y="404734"/>
            <a:ext cx="10727977" cy="319166"/>
          </a:xfrm>
          <a:prstGeom prst="rect">
            <a:avLst/>
          </a:prstGeom>
          <a:solidFill>
            <a:schemeClr val="tx2"/>
          </a:solidFill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42152D0E-B03D-CC17-D0CC-650AE3953FCF}"/>
              </a:ext>
            </a:extLst>
          </p:cNvPr>
          <p:cNvCxnSpPr>
            <a:cxnSpLocks/>
          </p:cNvCxnSpPr>
          <p:nvPr userDrawn="1"/>
        </p:nvCxnSpPr>
        <p:spPr>
          <a:xfrm>
            <a:off x="1655064" y="722376"/>
            <a:ext cx="0" cy="780808"/>
          </a:xfrm>
          <a:prstGeom prst="line">
            <a:avLst/>
          </a:prstGeom>
          <a:ln w="158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3" name="Graphic 82">
            <a:extLst>
              <a:ext uri="{FF2B5EF4-FFF2-40B4-BE49-F238E27FC236}">
                <a16:creationId xmlns:a16="http://schemas.microsoft.com/office/drawing/2014/main" id="{65438DF6-6622-6EE4-F01A-D199CAE96D9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3498771">
            <a:off x="868523" y="778989"/>
            <a:ext cx="660389" cy="660389"/>
          </a:xfrm>
          <a:prstGeom prst="rect">
            <a:avLst/>
          </a:prstGeom>
        </p:spPr>
      </p:pic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9712EE3B-E131-C405-FCA7-8263094DF01B}"/>
              </a:ext>
            </a:extLst>
          </p:cNvPr>
          <p:cNvCxnSpPr>
            <a:cxnSpLocks/>
          </p:cNvCxnSpPr>
          <p:nvPr userDrawn="1"/>
        </p:nvCxnSpPr>
        <p:spPr>
          <a:xfrm>
            <a:off x="2593735" y="718779"/>
            <a:ext cx="0" cy="780808"/>
          </a:xfrm>
          <a:prstGeom prst="line">
            <a:avLst/>
          </a:prstGeom>
          <a:ln w="158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Graphic 10">
            <a:extLst>
              <a:ext uri="{FF2B5EF4-FFF2-40B4-BE49-F238E27FC236}">
                <a16:creationId xmlns:a16="http://schemas.microsoft.com/office/drawing/2014/main" id="{3A3CEC7E-9097-B8E8-85C0-CDDB2AE614D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r="50956"/>
          <a:stretch>
            <a:fillRect/>
          </a:stretch>
        </p:blipFill>
        <p:spPr>
          <a:xfrm>
            <a:off x="6471911" y="2707661"/>
            <a:ext cx="5744279" cy="766881"/>
          </a:xfrm>
          <a:custGeom>
            <a:avLst/>
            <a:gdLst>
              <a:gd name="connsiteX0" fmla="*/ 0 w 5744279"/>
              <a:gd name="connsiteY0" fmla="*/ 0 h 766881"/>
              <a:gd name="connsiteX1" fmla="*/ 5744279 w 5744279"/>
              <a:gd name="connsiteY1" fmla="*/ 0 h 766881"/>
              <a:gd name="connsiteX2" fmla="*/ 5744279 w 5744279"/>
              <a:gd name="connsiteY2" fmla="*/ 766881 h 766881"/>
              <a:gd name="connsiteX3" fmla="*/ 0 w 5744279"/>
              <a:gd name="connsiteY3" fmla="*/ 766881 h 766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44279" h="766881">
                <a:moveTo>
                  <a:pt x="0" y="0"/>
                </a:moveTo>
                <a:lnTo>
                  <a:pt x="5744279" y="0"/>
                </a:lnTo>
                <a:lnTo>
                  <a:pt x="5744279" y="766881"/>
                </a:lnTo>
                <a:lnTo>
                  <a:pt x="0" y="766881"/>
                </a:lnTo>
                <a:close/>
              </a:path>
            </a:pathLst>
          </a:cu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96DCF26E-2BB7-CA60-73C4-CC02E6B54E83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55255"/>
          <a:stretch>
            <a:fillRect/>
          </a:stretch>
        </p:blipFill>
        <p:spPr>
          <a:xfrm>
            <a:off x="-50829" y="2707661"/>
            <a:ext cx="5240777" cy="766881"/>
          </a:xfrm>
          <a:custGeom>
            <a:avLst/>
            <a:gdLst>
              <a:gd name="connsiteX0" fmla="*/ 0 w 5240777"/>
              <a:gd name="connsiteY0" fmla="*/ 0 h 766881"/>
              <a:gd name="connsiteX1" fmla="*/ 5240777 w 5240777"/>
              <a:gd name="connsiteY1" fmla="*/ 0 h 766881"/>
              <a:gd name="connsiteX2" fmla="*/ 5240777 w 5240777"/>
              <a:gd name="connsiteY2" fmla="*/ 766881 h 766881"/>
              <a:gd name="connsiteX3" fmla="*/ 0 w 5240777"/>
              <a:gd name="connsiteY3" fmla="*/ 766881 h 766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40777" h="766881">
                <a:moveTo>
                  <a:pt x="0" y="0"/>
                </a:moveTo>
                <a:lnTo>
                  <a:pt x="5240777" y="0"/>
                </a:lnTo>
                <a:lnTo>
                  <a:pt x="5240777" y="766881"/>
                </a:lnTo>
                <a:lnTo>
                  <a:pt x="0" y="766881"/>
                </a:lnTo>
                <a:close/>
              </a:path>
            </a:pathLst>
          </a:custGeom>
        </p:spPr>
      </p:pic>
      <p:sp>
        <p:nvSpPr>
          <p:cNvPr id="15" name="Oval 14">
            <a:extLst>
              <a:ext uri="{FF2B5EF4-FFF2-40B4-BE49-F238E27FC236}">
                <a16:creationId xmlns:a16="http://schemas.microsoft.com/office/drawing/2014/main" id="{70074BFB-1FF4-E27D-E273-B30A1A926B24}"/>
              </a:ext>
            </a:extLst>
          </p:cNvPr>
          <p:cNvSpPr/>
          <p:nvPr userDrawn="1"/>
        </p:nvSpPr>
        <p:spPr>
          <a:xfrm>
            <a:off x="4032611" y="2039801"/>
            <a:ext cx="1989036" cy="198903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4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B714380A-B062-A581-202E-A9250F901047}"/>
              </a:ext>
            </a:extLst>
          </p:cNvPr>
          <p:cNvSpPr/>
          <p:nvPr userDrawn="1"/>
        </p:nvSpPr>
        <p:spPr>
          <a:xfrm>
            <a:off x="6170354" y="2039801"/>
            <a:ext cx="1989036" cy="198903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4"/>
              </a:solidFill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172440E0-AFFD-74CD-6BF4-1208AAECF546}"/>
              </a:ext>
            </a:extLst>
          </p:cNvPr>
          <p:cNvSpPr/>
          <p:nvPr userDrawn="1"/>
        </p:nvSpPr>
        <p:spPr>
          <a:xfrm>
            <a:off x="6170354" y="4362518"/>
            <a:ext cx="1989036" cy="198903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4"/>
              </a:solidFill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9DF24E9A-60F5-6DAB-FE7A-37F79F6F9AA9}"/>
              </a:ext>
            </a:extLst>
          </p:cNvPr>
          <p:cNvSpPr/>
          <p:nvPr userDrawn="1"/>
        </p:nvSpPr>
        <p:spPr>
          <a:xfrm>
            <a:off x="4032612" y="4362518"/>
            <a:ext cx="1989036" cy="198903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4"/>
              </a:solidFill>
            </a:endParaRPr>
          </a:p>
        </p:txBody>
      </p:sp>
      <p:sp>
        <p:nvSpPr>
          <p:cNvPr id="23" name="Freeform 16">
            <a:extLst>
              <a:ext uri="{FF2B5EF4-FFF2-40B4-BE49-F238E27FC236}">
                <a16:creationId xmlns:a16="http://schemas.microsoft.com/office/drawing/2014/main" id="{E4234E63-55EE-8BC8-D5B8-C9346AA39037}"/>
              </a:ext>
            </a:extLst>
          </p:cNvPr>
          <p:cNvSpPr/>
          <p:nvPr userDrawn="1"/>
        </p:nvSpPr>
        <p:spPr>
          <a:xfrm>
            <a:off x="624057" y="4000974"/>
            <a:ext cx="4046047" cy="1354794"/>
          </a:xfrm>
          <a:custGeom>
            <a:avLst/>
            <a:gdLst>
              <a:gd name="connsiteX0" fmla="*/ 0 w 4046047"/>
              <a:gd name="connsiteY0" fmla="*/ 0 h 1354794"/>
              <a:gd name="connsiteX1" fmla="*/ 4046047 w 4046047"/>
              <a:gd name="connsiteY1" fmla="*/ 530971 h 1354794"/>
              <a:gd name="connsiteX2" fmla="*/ 4046047 w 4046047"/>
              <a:gd name="connsiteY2" fmla="*/ 1354794 h 1354794"/>
              <a:gd name="connsiteX3" fmla="*/ 620191 w 4046047"/>
              <a:gd name="connsiteY3" fmla="*/ 1354794 h 1354794"/>
              <a:gd name="connsiteX4" fmla="*/ 0 w 4046047"/>
              <a:gd name="connsiteY4" fmla="*/ 783283 h 1354794"/>
              <a:gd name="connsiteX0" fmla="*/ 4046047 w 4137487"/>
              <a:gd name="connsiteY0" fmla="*/ 530971 h 1354794"/>
              <a:gd name="connsiteX1" fmla="*/ 4046047 w 4137487"/>
              <a:gd name="connsiteY1" fmla="*/ 1354794 h 1354794"/>
              <a:gd name="connsiteX2" fmla="*/ 620191 w 4137487"/>
              <a:gd name="connsiteY2" fmla="*/ 1354794 h 1354794"/>
              <a:gd name="connsiteX3" fmla="*/ 0 w 4137487"/>
              <a:gd name="connsiteY3" fmla="*/ 783283 h 1354794"/>
              <a:gd name="connsiteX4" fmla="*/ 0 w 4137487"/>
              <a:gd name="connsiteY4" fmla="*/ 0 h 1354794"/>
              <a:gd name="connsiteX5" fmla="*/ 4137487 w 4137487"/>
              <a:gd name="connsiteY5" fmla="*/ 622411 h 1354794"/>
              <a:gd name="connsiteX0" fmla="*/ 4046047 w 4137487"/>
              <a:gd name="connsiteY0" fmla="*/ 1354794 h 1354794"/>
              <a:gd name="connsiteX1" fmla="*/ 620191 w 4137487"/>
              <a:gd name="connsiteY1" fmla="*/ 1354794 h 1354794"/>
              <a:gd name="connsiteX2" fmla="*/ 0 w 4137487"/>
              <a:gd name="connsiteY2" fmla="*/ 783283 h 1354794"/>
              <a:gd name="connsiteX3" fmla="*/ 0 w 4137487"/>
              <a:gd name="connsiteY3" fmla="*/ 0 h 1354794"/>
              <a:gd name="connsiteX4" fmla="*/ 4137487 w 4137487"/>
              <a:gd name="connsiteY4" fmla="*/ 622411 h 1354794"/>
              <a:gd name="connsiteX0" fmla="*/ 4046047 w 4046047"/>
              <a:gd name="connsiteY0" fmla="*/ 1354794 h 1354794"/>
              <a:gd name="connsiteX1" fmla="*/ 620191 w 4046047"/>
              <a:gd name="connsiteY1" fmla="*/ 1354794 h 1354794"/>
              <a:gd name="connsiteX2" fmla="*/ 0 w 4046047"/>
              <a:gd name="connsiteY2" fmla="*/ 783283 h 1354794"/>
              <a:gd name="connsiteX3" fmla="*/ 0 w 4046047"/>
              <a:gd name="connsiteY3" fmla="*/ 0 h 13547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46047" h="1354794">
                <a:moveTo>
                  <a:pt x="4046047" y="1354794"/>
                </a:moveTo>
                <a:lnTo>
                  <a:pt x="620191" y="1354794"/>
                </a:lnTo>
                <a:cubicBezTo>
                  <a:pt x="277669" y="1354794"/>
                  <a:pt x="0" y="1098920"/>
                  <a:pt x="0" y="783283"/>
                </a:cubicBezTo>
                <a:lnTo>
                  <a:pt x="0" y="0"/>
                </a:lnTo>
              </a:path>
            </a:pathLst>
          </a:custGeom>
          <a:noFill/>
          <a:ln w="762000" cap="rnd" cmpd="sng">
            <a:solidFill>
              <a:schemeClr val="accent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3529188"/>
                      <a:gd name="connsiteY0" fmla="*/ 588210 h 5854720"/>
                      <a:gd name="connsiteX1" fmla="*/ 588210 w 3529188"/>
                      <a:gd name="connsiteY1" fmla="*/ 0 h 5854720"/>
                      <a:gd name="connsiteX2" fmla="*/ 1223457 w 3529188"/>
                      <a:gd name="connsiteY2" fmla="*/ 0 h 5854720"/>
                      <a:gd name="connsiteX3" fmla="*/ 1788122 w 3529188"/>
                      <a:gd name="connsiteY3" fmla="*/ 0 h 5854720"/>
                      <a:gd name="connsiteX4" fmla="*/ 2329258 w 3529188"/>
                      <a:gd name="connsiteY4" fmla="*/ 0 h 5854720"/>
                      <a:gd name="connsiteX5" fmla="*/ 2940978 w 3529188"/>
                      <a:gd name="connsiteY5" fmla="*/ 0 h 5854720"/>
                      <a:gd name="connsiteX6" fmla="*/ 3529188 w 3529188"/>
                      <a:gd name="connsiteY6" fmla="*/ 588210 h 5854720"/>
                      <a:gd name="connsiteX7" fmla="*/ 3529188 w 3529188"/>
                      <a:gd name="connsiteY7" fmla="*/ 1172998 h 5854720"/>
                      <a:gd name="connsiteX8" fmla="*/ 3529188 w 3529188"/>
                      <a:gd name="connsiteY8" fmla="*/ 1851351 h 5854720"/>
                      <a:gd name="connsiteX9" fmla="*/ 3529188 w 3529188"/>
                      <a:gd name="connsiteY9" fmla="*/ 2295790 h 5854720"/>
                      <a:gd name="connsiteX10" fmla="*/ 3529188 w 3529188"/>
                      <a:gd name="connsiteY10" fmla="*/ 2880577 h 5854720"/>
                      <a:gd name="connsiteX11" fmla="*/ 3529188 w 3529188"/>
                      <a:gd name="connsiteY11" fmla="*/ 3465365 h 5854720"/>
                      <a:gd name="connsiteX12" fmla="*/ 3529188 w 3529188"/>
                      <a:gd name="connsiteY12" fmla="*/ 4003369 h 5854720"/>
                      <a:gd name="connsiteX13" fmla="*/ 3529188 w 3529188"/>
                      <a:gd name="connsiteY13" fmla="*/ 4681723 h 5854720"/>
                      <a:gd name="connsiteX14" fmla="*/ 3529188 w 3529188"/>
                      <a:gd name="connsiteY14" fmla="*/ 5266510 h 5854720"/>
                      <a:gd name="connsiteX15" fmla="*/ 2940978 w 3529188"/>
                      <a:gd name="connsiteY15" fmla="*/ 5854720 h 5854720"/>
                      <a:gd name="connsiteX16" fmla="*/ 2329258 w 3529188"/>
                      <a:gd name="connsiteY16" fmla="*/ 5854720 h 5854720"/>
                      <a:gd name="connsiteX17" fmla="*/ 1741066 w 3529188"/>
                      <a:gd name="connsiteY17" fmla="*/ 5854720 h 5854720"/>
                      <a:gd name="connsiteX18" fmla="*/ 1223457 w 3529188"/>
                      <a:gd name="connsiteY18" fmla="*/ 5854720 h 5854720"/>
                      <a:gd name="connsiteX19" fmla="*/ 588210 w 3529188"/>
                      <a:gd name="connsiteY19" fmla="*/ 5854720 h 5854720"/>
                      <a:gd name="connsiteX20" fmla="*/ 0 w 3529188"/>
                      <a:gd name="connsiteY20" fmla="*/ 5266510 h 5854720"/>
                      <a:gd name="connsiteX21" fmla="*/ 0 w 3529188"/>
                      <a:gd name="connsiteY21" fmla="*/ 4728506 h 5854720"/>
                      <a:gd name="connsiteX22" fmla="*/ 0 w 3529188"/>
                      <a:gd name="connsiteY22" fmla="*/ 4143718 h 5854720"/>
                      <a:gd name="connsiteX23" fmla="*/ 0 w 3529188"/>
                      <a:gd name="connsiteY23" fmla="*/ 3699280 h 5854720"/>
                      <a:gd name="connsiteX24" fmla="*/ 0 w 3529188"/>
                      <a:gd name="connsiteY24" fmla="*/ 3254841 h 5854720"/>
                      <a:gd name="connsiteX25" fmla="*/ 0 w 3529188"/>
                      <a:gd name="connsiteY25" fmla="*/ 2670054 h 5854720"/>
                      <a:gd name="connsiteX26" fmla="*/ 0 w 3529188"/>
                      <a:gd name="connsiteY26" fmla="*/ 2178832 h 5854720"/>
                      <a:gd name="connsiteX27" fmla="*/ 0 w 3529188"/>
                      <a:gd name="connsiteY27" fmla="*/ 1547262 h 5854720"/>
                      <a:gd name="connsiteX28" fmla="*/ 0 w 3529188"/>
                      <a:gd name="connsiteY28" fmla="*/ 588210 h 585472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</a:cxnLst>
                    <a:rect l="l" t="t" r="r" b="b"/>
                    <a:pathLst>
                      <a:path w="3529188" h="5854720" extrusionOk="0">
                        <a:moveTo>
                          <a:pt x="0" y="588210"/>
                        </a:moveTo>
                        <a:cubicBezTo>
                          <a:pt x="-21018" y="250387"/>
                          <a:pt x="217110" y="17355"/>
                          <a:pt x="588210" y="0"/>
                        </a:cubicBezTo>
                        <a:cubicBezTo>
                          <a:pt x="876112" y="-19041"/>
                          <a:pt x="1081758" y="40565"/>
                          <a:pt x="1223457" y="0"/>
                        </a:cubicBezTo>
                        <a:cubicBezTo>
                          <a:pt x="1365156" y="-40565"/>
                          <a:pt x="1510790" y="32361"/>
                          <a:pt x="1788122" y="0"/>
                        </a:cubicBezTo>
                        <a:cubicBezTo>
                          <a:pt x="2065454" y="-32361"/>
                          <a:pt x="2196286" y="39632"/>
                          <a:pt x="2329258" y="0"/>
                        </a:cubicBezTo>
                        <a:cubicBezTo>
                          <a:pt x="2462230" y="-39632"/>
                          <a:pt x="2683114" y="2257"/>
                          <a:pt x="2940978" y="0"/>
                        </a:cubicBezTo>
                        <a:cubicBezTo>
                          <a:pt x="3297966" y="-66121"/>
                          <a:pt x="3475164" y="255078"/>
                          <a:pt x="3529188" y="588210"/>
                        </a:cubicBezTo>
                        <a:cubicBezTo>
                          <a:pt x="3574272" y="863780"/>
                          <a:pt x="3523626" y="966106"/>
                          <a:pt x="3529188" y="1172998"/>
                        </a:cubicBezTo>
                        <a:cubicBezTo>
                          <a:pt x="3534750" y="1379890"/>
                          <a:pt x="3465933" y="1644977"/>
                          <a:pt x="3529188" y="1851351"/>
                        </a:cubicBezTo>
                        <a:cubicBezTo>
                          <a:pt x="3592443" y="2057725"/>
                          <a:pt x="3511454" y="2169708"/>
                          <a:pt x="3529188" y="2295790"/>
                        </a:cubicBezTo>
                        <a:cubicBezTo>
                          <a:pt x="3546922" y="2421872"/>
                          <a:pt x="3527136" y="2693707"/>
                          <a:pt x="3529188" y="2880577"/>
                        </a:cubicBezTo>
                        <a:cubicBezTo>
                          <a:pt x="3531240" y="3067447"/>
                          <a:pt x="3482987" y="3173559"/>
                          <a:pt x="3529188" y="3465365"/>
                        </a:cubicBezTo>
                        <a:cubicBezTo>
                          <a:pt x="3575389" y="3757171"/>
                          <a:pt x="3528527" y="3785537"/>
                          <a:pt x="3529188" y="4003369"/>
                        </a:cubicBezTo>
                        <a:cubicBezTo>
                          <a:pt x="3529849" y="4221201"/>
                          <a:pt x="3513745" y="4519491"/>
                          <a:pt x="3529188" y="4681723"/>
                        </a:cubicBezTo>
                        <a:cubicBezTo>
                          <a:pt x="3544631" y="4843955"/>
                          <a:pt x="3526290" y="5077457"/>
                          <a:pt x="3529188" y="5266510"/>
                        </a:cubicBezTo>
                        <a:cubicBezTo>
                          <a:pt x="3495511" y="5596899"/>
                          <a:pt x="3239177" y="5836325"/>
                          <a:pt x="2940978" y="5854720"/>
                        </a:cubicBezTo>
                        <a:cubicBezTo>
                          <a:pt x="2728639" y="5898033"/>
                          <a:pt x="2496727" y="5784306"/>
                          <a:pt x="2329258" y="5854720"/>
                        </a:cubicBezTo>
                        <a:cubicBezTo>
                          <a:pt x="2161789" y="5925134"/>
                          <a:pt x="1866325" y="5847030"/>
                          <a:pt x="1741066" y="5854720"/>
                        </a:cubicBezTo>
                        <a:cubicBezTo>
                          <a:pt x="1615807" y="5862410"/>
                          <a:pt x="1395638" y="5831161"/>
                          <a:pt x="1223457" y="5854720"/>
                        </a:cubicBezTo>
                        <a:cubicBezTo>
                          <a:pt x="1051276" y="5878279"/>
                          <a:pt x="874717" y="5821346"/>
                          <a:pt x="588210" y="5854720"/>
                        </a:cubicBezTo>
                        <a:cubicBezTo>
                          <a:pt x="295355" y="5835736"/>
                          <a:pt x="-41219" y="5656806"/>
                          <a:pt x="0" y="5266510"/>
                        </a:cubicBezTo>
                        <a:cubicBezTo>
                          <a:pt x="-62082" y="5061492"/>
                          <a:pt x="63114" y="4919165"/>
                          <a:pt x="0" y="4728506"/>
                        </a:cubicBezTo>
                        <a:cubicBezTo>
                          <a:pt x="-63114" y="4537847"/>
                          <a:pt x="67598" y="4416595"/>
                          <a:pt x="0" y="4143718"/>
                        </a:cubicBezTo>
                        <a:cubicBezTo>
                          <a:pt x="-67598" y="3870841"/>
                          <a:pt x="47971" y="3804176"/>
                          <a:pt x="0" y="3699280"/>
                        </a:cubicBezTo>
                        <a:cubicBezTo>
                          <a:pt x="-47971" y="3594384"/>
                          <a:pt x="18838" y="3384689"/>
                          <a:pt x="0" y="3254841"/>
                        </a:cubicBezTo>
                        <a:cubicBezTo>
                          <a:pt x="-18838" y="3124993"/>
                          <a:pt x="36295" y="2896233"/>
                          <a:pt x="0" y="2670054"/>
                        </a:cubicBezTo>
                        <a:cubicBezTo>
                          <a:pt x="-36295" y="2443875"/>
                          <a:pt x="12293" y="2283397"/>
                          <a:pt x="0" y="2178832"/>
                        </a:cubicBezTo>
                        <a:cubicBezTo>
                          <a:pt x="-12293" y="2074267"/>
                          <a:pt x="42881" y="1673819"/>
                          <a:pt x="0" y="1547262"/>
                        </a:cubicBezTo>
                        <a:cubicBezTo>
                          <a:pt x="-42881" y="1420705"/>
                          <a:pt x="2387" y="914777"/>
                          <a:pt x="0" y="58821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5" name="Freeform 18">
            <a:extLst>
              <a:ext uri="{FF2B5EF4-FFF2-40B4-BE49-F238E27FC236}">
                <a16:creationId xmlns:a16="http://schemas.microsoft.com/office/drawing/2014/main" id="{9F752DEF-757A-19B9-7805-B7A70E94C5F2}"/>
              </a:ext>
            </a:extLst>
          </p:cNvPr>
          <p:cNvSpPr/>
          <p:nvPr userDrawn="1"/>
        </p:nvSpPr>
        <p:spPr>
          <a:xfrm flipH="1">
            <a:off x="544607" y="2735191"/>
            <a:ext cx="80439" cy="1697503"/>
          </a:xfrm>
          <a:custGeom>
            <a:avLst/>
            <a:gdLst>
              <a:gd name="connsiteX0" fmla="*/ 973027 w 5838044"/>
              <a:gd name="connsiteY0" fmla="*/ 0 h 7382204"/>
              <a:gd name="connsiteX1" fmla="*/ 4865018 w 5838044"/>
              <a:gd name="connsiteY1" fmla="*/ 0 h 7382204"/>
              <a:gd name="connsiteX2" fmla="*/ 5838044 w 5838044"/>
              <a:gd name="connsiteY2" fmla="*/ 973027 h 7382204"/>
              <a:gd name="connsiteX3" fmla="*/ 5838044 w 5838044"/>
              <a:gd name="connsiteY3" fmla="*/ 7382204 h 7382204"/>
              <a:gd name="connsiteX4" fmla="*/ 0 w 5838044"/>
              <a:gd name="connsiteY4" fmla="*/ 7382204 h 7382204"/>
              <a:gd name="connsiteX5" fmla="*/ 0 w 5838044"/>
              <a:gd name="connsiteY5" fmla="*/ 973027 h 7382204"/>
              <a:gd name="connsiteX6" fmla="*/ 973027 w 5838044"/>
              <a:gd name="connsiteY6" fmla="*/ 0 h 7382204"/>
              <a:gd name="connsiteX0" fmla="*/ 973027 w 5838044"/>
              <a:gd name="connsiteY0" fmla="*/ 0 h 7382204"/>
              <a:gd name="connsiteX1" fmla="*/ 4865018 w 5838044"/>
              <a:gd name="connsiteY1" fmla="*/ 0 h 7382204"/>
              <a:gd name="connsiteX2" fmla="*/ 5838044 w 5838044"/>
              <a:gd name="connsiteY2" fmla="*/ 973027 h 7382204"/>
              <a:gd name="connsiteX3" fmla="*/ 0 w 5838044"/>
              <a:gd name="connsiteY3" fmla="*/ 7382204 h 7382204"/>
              <a:gd name="connsiteX4" fmla="*/ 0 w 5838044"/>
              <a:gd name="connsiteY4" fmla="*/ 973027 h 7382204"/>
              <a:gd name="connsiteX5" fmla="*/ 973027 w 5838044"/>
              <a:gd name="connsiteY5" fmla="*/ 0 h 7382204"/>
              <a:gd name="connsiteX0" fmla="*/ 5838044 w 5929484"/>
              <a:gd name="connsiteY0" fmla="*/ 973027 h 7382204"/>
              <a:gd name="connsiteX1" fmla="*/ 0 w 5929484"/>
              <a:gd name="connsiteY1" fmla="*/ 7382204 h 7382204"/>
              <a:gd name="connsiteX2" fmla="*/ 0 w 5929484"/>
              <a:gd name="connsiteY2" fmla="*/ 973027 h 7382204"/>
              <a:gd name="connsiteX3" fmla="*/ 973027 w 5929484"/>
              <a:gd name="connsiteY3" fmla="*/ 0 h 7382204"/>
              <a:gd name="connsiteX4" fmla="*/ 4865018 w 5929484"/>
              <a:gd name="connsiteY4" fmla="*/ 0 h 7382204"/>
              <a:gd name="connsiteX5" fmla="*/ 5929484 w 5929484"/>
              <a:gd name="connsiteY5" fmla="*/ 1064467 h 7382204"/>
              <a:gd name="connsiteX0" fmla="*/ 5838044 w 5996391"/>
              <a:gd name="connsiteY0" fmla="*/ 973027 h 7382204"/>
              <a:gd name="connsiteX1" fmla="*/ 0 w 5996391"/>
              <a:gd name="connsiteY1" fmla="*/ 7382204 h 7382204"/>
              <a:gd name="connsiteX2" fmla="*/ 0 w 5996391"/>
              <a:gd name="connsiteY2" fmla="*/ 973027 h 7382204"/>
              <a:gd name="connsiteX3" fmla="*/ 973027 w 5996391"/>
              <a:gd name="connsiteY3" fmla="*/ 0 h 7382204"/>
              <a:gd name="connsiteX4" fmla="*/ 4865018 w 5996391"/>
              <a:gd name="connsiteY4" fmla="*/ 0 h 7382204"/>
              <a:gd name="connsiteX5" fmla="*/ 5996391 w 5996391"/>
              <a:gd name="connsiteY5" fmla="*/ 819140 h 7382204"/>
              <a:gd name="connsiteX0" fmla="*/ 5771136 w 5996391"/>
              <a:gd name="connsiteY0" fmla="*/ 4764441 h 7382204"/>
              <a:gd name="connsiteX1" fmla="*/ 0 w 5996391"/>
              <a:gd name="connsiteY1" fmla="*/ 7382204 h 7382204"/>
              <a:gd name="connsiteX2" fmla="*/ 0 w 5996391"/>
              <a:gd name="connsiteY2" fmla="*/ 973027 h 7382204"/>
              <a:gd name="connsiteX3" fmla="*/ 973027 w 5996391"/>
              <a:gd name="connsiteY3" fmla="*/ 0 h 7382204"/>
              <a:gd name="connsiteX4" fmla="*/ 4865018 w 5996391"/>
              <a:gd name="connsiteY4" fmla="*/ 0 h 7382204"/>
              <a:gd name="connsiteX5" fmla="*/ 5996391 w 5996391"/>
              <a:gd name="connsiteY5" fmla="*/ 819140 h 7382204"/>
              <a:gd name="connsiteX0" fmla="*/ 0 w 5996391"/>
              <a:gd name="connsiteY0" fmla="*/ 7382204 h 7382204"/>
              <a:gd name="connsiteX1" fmla="*/ 0 w 5996391"/>
              <a:gd name="connsiteY1" fmla="*/ 973027 h 7382204"/>
              <a:gd name="connsiteX2" fmla="*/ 973027 w 5996391"/>
              <a:gd name="connsiteY2" fmla="*/ 0 h 7382204"/>
              <a:gd name="connsiteX3" fmla="*/ 4865018 w 5996391"/>
              <a:gd name="connsiteY3" fmla="*/ 0 h 7382204"/>
              <a:gd name="connsiteX4" fmla="*/ 5996391 w 5996391"/>
              <a:gd name="connsiteY4" fmla="*/ 819140 h 7382204"/>
              <a:gd name="connsiteX0" fmla="*/ 0 w 4865018"/>
              <a:gd name="connsiteY0" fmla="*/ 7382204 h 7382204"/>
              <a:gd name="connsiteX1" fmla="*/ 0 w 4865018"/>
              <a:gd name="connsiteY1" fmla="*/ 973027 h 7382204"/>
              <a:gd name="connsiteX2" fmla="*/ 973027 w 4865018"/>
              <a:gd name="connsiteY2" fmla="*/ 0 h 7382204"/>
              <a:gd name="connsiteX3" fmla="*/ 4865018 w 4865018"/>
              <a:gd name="connsiteY3" fmla="*/ 0 h 7382204"/>
              <a:gd name="connsiteX0" fmla="*/ 0 w 973027"/>
              <a:gd name="connsiteY0" fmla="*/ 7382204 h 7382204"/>
              <a:gd name="connsiteX1" fmla="*/ 0 w 973027"/>
              <a:gd name="connsiteY1" fmla="*/ 973027 h 7382204"/>
              <a:gd name="connsiteX2" fmla="*/ 973027 w 973027"/>
              <a:gd name="connsiteY2" fmla="*/ 0 h 7382204"/>
              <a:gd name="connsiteX0" fmla="*/ 0 w 0"/>
              <a:gd name="connsiteY0" fmla="*/ 6409177 h 6409177"/>
              <a:gd name="connsiteX1" fmla="*/ 0 w 0"/>
              <a:gd name="connsiteY1" fmla="*/ 0 h 64091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409177">
                <a:moveTo>
                  <a:pt x="0" y="6409177"/>
                </a:moveTo>
                <a:lnTo>
                  <a:pt x="0" y="0"/>
                </a:lnTo>
              </a:path>
            </a:pathLst>
          </a:custGeom>
          <a:noFill/>
          <a:ln w="762000" cap="rnd" cmpd="sng">
            <a:solidFill>
              <a:schemeClr val="accent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3529188"/>
                      <a:gd name="connsiteY0" fmla="*/ 588210 h 5854720"/>
                      <a:gd name="connsiteX1" fmla="*/ 588210 w 3529188"/>
                      <a:gd name="connsiteY1" fmla="*/ 0 h 5854720"/>
                      <a:gd name="connsiteX2" fmla="*/ 1223457 w 3529188"/>
                      <a:gd name="connsiteY2" fmla="*/ 0 h 5854720"/>
                      <a:gd name="connsiteX3" fmla="*/ 1788122 w 3529188"/>
                      <a:gd name="connsiteY3" fmla="*/ 0 h 5854720"/>
                      <a:gd name="connsiteX4" fmla="*/ 2329258 w 3529188"/>
                      <a:gd name="connsiteY4" fmla="*/ 0 h 5854720"/>
                      <a:gd name="connsiteX5" fmla="*/ 2940978 w 3529188"/>
                      <a:gd name="connsiteY5" fmla="*/ 0 h 5854720"/>
                      <a:gd name="connsiteX6" fmla="*/ 3529188 w 3529188"/>
                      <a:gd name="connsiteY6" fmla="*/ 588210 h 5854720"/>
                      <a:gd name="connsiteX7" fmla="*/ 3529188 w 3529188"/>
                      <a:gd name="connsiteY7" fmla="*/ 1172998 h 5854720"/>
                      <a:gd name="connsiteX8" fmla="*/ 3529188 w 3529188"/>
                      <a:gd name="connsiteY8" fmla="*/ 1851351 h 5854720"/>
                      <a:gd name="connsiteX9" fmla="*/ 3529188 w 3529188"/>
                      <a:gd name="connsiteY9" fmla="*/ 2295790 h 5854720"/>
                      <a:gd name="connsiteX10" fmla="*/ 3529188 w 3529188"/>
                      <a:gd name="connsiteY10" fmla="*/ 2880577 h 5854720"/>
                      <a:gd name="connsiteX11" fmla="*/ 3529188 w 3529188"/>
                      <a:gd name="connsiteY11" fmla="*/ 3465365 h 5854720"/>
                      <a:gd name="connsiteX12" fmla="*/ 3529188 w 3529188"/>
                      <a:gd name="connsiteY12" fmla="*/ 4003369 h 5854720"/>
                      <a:gd name="connsiteX13" fmla="*/ 3529188 w 3529188"/>
                      <a:gd name="connsiteY13" fmla="*/ 4681723 h 5854720"/>
                      <a:gd name="connsiteX14" fmla="*/ 3529188 w 3529188"/>
                      <a:gd name="connsiteY14" fmla="*/ 5266510 h 5854720"/>
                      <a:gd name="connsiteX15" fmla="*/ 2940978 w 3529188"/>
                      <a:gd name="connsiteY15" fmla="*/ 5854720 h 5854720"/>
                      <a:gd name="connsiteX16" fmla="*/ 2329258 w 3529188"/>
                      <a:gd name="connsiteY16" fmla="*/ 5854720 h 5854720"/>
                      <a:gd name="connsiteX17" fmla="*/ 1741066 w 3529188"/>
                      <a:gd name="connsiteY17" fmla="*/ 5854720 h 5854720"/>
                      <a:gd name="connsiteX18" fmla="*/ 1223457 w 3529188"/>
                      <a:gd name="connsiteY18" fmla="*/ 5854720 h 5854720"/>
                      <a:gd name="connsiteX19" fmla="*/ 588210 w 3529188"/>
                      <a:gd name="connsiteY19" fmla="*/ 5854720 h 5854720"/>
                      <a:gd name="connsiteX20" fmla="*/ 0 w 3529188"/>
                      <a:gd name="connsiteY20" fmla="*/ 5266510 h 5854720"/>
                      <a:gd name="connsiteX21" fmla="*/ 0 w 3529188"/>
                      <a:gd name="connsiteY21" fmla="*/ 4728506 h 5854720"/>
                      <a:gd name="connsiteX22" fmla="*/ 0 w 3529188"/>
                      <a:gd name="connsiteY22" fmla="*/ 4143718 h 5854720"/>
                      <a:gd name="connsiteX23" fmla="*/ 0 w 3529188"/>
                      <a:gd name="connsiteY23" fmla="*/ 3699280 h 5854720"/>
                      <a:gd name="connsiteX24" fmla="*/ 0 w 3529188"/>
                      <a:gd name="connsiteY24" fmla="*/ 3254841 h 5854720"/>
                      <a:gd name="connsiteX25" fmla="*/ 0 w 3529188"/>
                      <a:gd name="connsiteY25" fmla="*/ 2670054 h 5854720"/>
                      <a:gd name="connsiteX26" fmla="*/ 0 w 3529188"/>
                      <a:gd name="connsiteY26" fmla="*/ 2178832 h 5854720"/>
                      <a:gd name="connsiteX27" fmla="*/ 0 w 3529188"/>
                      <a:gd name="connsiteY27" fmla="*/ 1547262 h 5854720"/>
                      <a:gd name="connsiteX28" fmla="*/ 0 w 3529188"/>
                      <a:gd name="connsiteY28" fmla="*/ 588210 h 585472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</a:cxnLst>
                    <a:rect l="l" t="t" r="r" b="b"/>
                    <a:pathLst>
                      <a:path w="3529188" h="5854720" extrusionOk="0">
                        <a:moveTo>
                          <a:pt x="0" y="588210"/>
                        </a:moveTo>
                        <a:cubicBezTo>
                          <a:pt x="-21018" y="250387"/>
                          <a:pt x="217110" y="17355"/>
                          <a:pt x="588210" y="0"/>
                        </a:cubicBezTo>
                        <a:cubicBezTo>
                          <a:pt x="876112" y="-19041"/>
                          <a:pt x="1081758" y="40565"/>
                          <a:pt x="1223457" y="0"/>
                        </a:cubicBezTo>
                        <a:cubicBezTo>
                          <a:pt x="1365156" y="-40565"/>
                          <a:pt x="1510790" y="32361"/>
                          <a:pt x="1788122" y="0"/>
                        </a:cubicBezTo>
                        <a:cubicBezTo>
                          <a:pt x="2065454" y="-32361"/>
                          <a:pt x="2196286" y="39632"/>
                          <a:pt x="2329258" y="0"/>
                        </a:cubicBezTo>
                        <a:cubicBezTo>
                          <a:pt x="2462230" y="-39632"/>
                          <a:pt x="2683114" y="2257"/>
                          <a:pt x="2940978" y="0"/>
                        </a:cubicBezTo>
                        <a:cubicBezTo>
                          <a:pt x="3297966" y="-66121"/>
                          <a:pt x="3475164" y="255078"/>
                          <a:pt x="3529188" y="588210"/>
                        </a:cubicBezTo>
                        <a:cubicBezTo>
                          <a:pt x="3574272" y="863780"/>
                          <a:pt x="3523626" y="966106"/>
                          <a:pt x="3529188" y="1172998"/>
                        </a:cubicBezTo>
                        <a:cubicBezTo>
                          <a:pt x="3534750" y="1379890"/>
                          <a:pt x="3465933" y="1644977"/>
                          <a:pt x="3529188" y="1851351"/>
                        </a:cubicBezTo>
                        <a:cubicBezTo>
                          <a:pt x="3592443" y="2057725"/>
                          <a:pt x="3511454" y="2169708"/>
                          <a:pt x="3529188" y="2295790"/>
                        </a:cubicBezTo>
                        <a:cubicBezTo>
                          <a:pt x="3546922" y="2421872"/>
                          <a:pt x="3527136" y="2693707"/>
                          <a:pt x="3529188" y="2880577"/>
                        </a:cubicBezTo>
                        <a:cubicBezTo>
                          <a:pt x="3531240" y="3067447"/>
                          <a:pt x="3482987" y="3173559"/>
                          <a:pt x="3529188" y="3465365"/>
                        </a:cubicBezTo>
                        <a:cubicBezTo>
                          <a:pt x="3575389" y="3757171"/>
                          <a:pt x="3528527" y="3785537"/>
                          <a:pt x="3529188" y="4003369"/>
                        </a:cubicBezTo>
                        <a:cubicBezTo>
                          <a:pt x="3529849" y="4221201"/>
                          <a:pt x="3513745" y="4519491"/>
                          <a:pt x="3529188" y="4681723"/>
                        </a:cubicBezTo>
                        <a:cubicBezTo>
                          <a:pt x="3544631" y="4843955"/>
                          <a:pt x="3526290" y="5077457"/>
                          <a:pt x="3529188" y="5266510"/>
                        </a:cubicBezTo>
                        <a:cubicBezTo>
                          <a:pt x="3495511" y="5596899"/>
                          <a:pt x="3239177" y="5836325"/>
                          <a:pt x="2940978" y="5854720"/>
                        </a:cubicBezTo>
                        <a:cubicBezTo>
                          <a:pt x="2728639" y="5898033"/>
                          <a:pt x="2496727" y="5784306"/>
                          <a:pt x="2329258" y="5854720"/>
                        </a:cubicBezTo>
                        <a:cubicBezTo>
                          <a:pt x="2161789" y="5925134"/>
                          <a:pt x="1866325" y="5847030"/>
                          <a:pt x="1741066" y="5854720"/>
                        </a:cubicBezTo>
                        <a:cubicBezTo>
                          <a:pt x="1615807" y="5862410"/>
                          <a:pt x="1395638" y="5831161"/>
                          <a:pt x="1223457" y="5854720"/>
                        </a:cubicBezTo>
                        <a:cubicBezTo>
                          <a:pt x="1051276" y="5878279"/>
                          <a:pt x="874717" y="5821346"/>
                          <a:pt x="588210" y="5854720"/>
                        </a:cubicBezTo>
                        <a:cubicBezTo>
                          <a:pt x="295355" y="5835736"/>
                          <a:pt x="-41219" y="5656806"/>
                          <a:pt x="0" y="5266510"/>
                        </a:cubicBezTo>
                        <a:cubicBezTo>
                          <a:pt x="-62082" y="5061492"/>
                          <a:pt x="63114" y="4919165"/>
                          <a:pt x="0" y="4728506"/>
                        </a:cubicBezTo>
                        <a:cubicBezTo>
                          <a:pt x="-63114" y="4537847"/>
                          <a:pt x="67598" y="4416595"/>
                          <a:pt x="0" y="4143718"/>
                        </a:cubicBezTo>
                        <a:cubicBezTo>
                          <a:pt x="-67598" y="3870841"/>
                          <a:pt x="47971" y="3804176"/>
                          <a:pt x="0" y="3699280"/>
                        </a:cubicBezTo>
                        <a:cubicBezTo>
                          <a:pt x="-47971" y="3594384"/>
                          <a:pt x="18838" y="3384689"/>
                          <a:pt x="0" y="3254841"/>
                        </a:cubicBezTo>
                        <a:cubicBezTo>
                          <a:pt x="-18838" y="3124993"/>
                          <a:pt x="36295" y="2896233"/>
                          <a:pt x="0" y="2670054"/>
                        </a:cubicBezTo>
                        <a:cubicBezTo>
                          <a:pt x="-36295" y="2443875"/>
                          <a:pt x="12293" y="2283397"/>
                          <a:pt x="0" y="2178832"/>
                        </a:cubicBezTo>
                        <a:cubicBezTo>
                          <a:pt x="-12293" y="2074267"/>
                          <a:pt x="42881" y="1673819"/>
                          <a:pt x="0" y="1547262"/>
                        </a:cubicBezTo>
                        <a:cubicBezTo>
                          <a:pt x="-42881" y="1420705"/>
                          <a:pt x="2387" y="914777"/>
                          <a:pt x="0" y="58821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7" name="Freeform 20">
            <a:extLst>
              <a:ext uri="{FF2B5EF4-FFF2-40B4-BE49-F238E27FC236}">
                <a16:creationId xmlns:a16="http://schemas.microsoft.com/office/drawing/2014/main" id="{6010C008-0418-12FF-A80A-05ECF85F5EB6}"/>
              </a:ext>
            </a:extLst>
          </p:cNvPr>
          <p:cNvSpPr/>
          <p:nvPr userDrawn="1"/>
        </p:nvSpPr>
        <p:spPr>
          <a:xfrm flipH="1">
            <a:off x="7620566" y="3973595"/>
            <a:ext cx="4046047" cy="1354794"/>
          </a:xfrm>
          <a:custGeom>
            <a:avLst/>
            <a:gdLst>
              <a:gd name="connsiteX0" fmla="*/ 0 w 4046047"/>
              <a:gd name="connsiteY0" fmla="*/ 0 h 1354794"/>
              <a:gd name="connsiteX1" fmla="*/ 4046047 w 4046047"/>
              <a:gd name="connsiteY1" fmla="*/ 530971 h 1354794"/>
              <a:gd name="connsiteX2" fmla="*/ 4046047 w 4046047"/>
              <a:gd name="connsiteY2" fmla="*/ 1354794 h 1354794"/>
              <a:gd name="connsiteX3" fmla="*/ 620191 w 4046047"/>
              <a:gd name="connsiteY3" fmla="*/ 1354794 h 1354794"/>
              <a:gd name="connsiteX4" fmla="*/ 0 w 4046047"/>
              <a:gd name="connsiteY4" fmla="*/ 783283 h 1354794"/>
              <a:gd name="connsiteX0" fmla="*/ 4046047 w 4137487"/>
              <a:gd name="connsiteY0" fmla="*/ 530971 h 1354794"/>
              <a:gd name="connsiteX1" fmla="*/ 4046047 w 4137487"/>
              <a:gd name="connsiteY1" fmla="*/ 1354794 h 1354794"/>
              <a:gd name="connsiteX2" fmla="*/ 620191 w 4137487"/>
              <a:gd name="connsiteY2" fmla="*/ 1354794 h 1354794"/>
              <a:gd name="connsiteX3" fmla="*/ 0 w 4137487"/>
              <a:gd name="connsiteY3" fmla="*/ 783283 h 1354794"/>
              <a:gd name="connsiteX4" fmla="*/ 0 w 4137487"/>
              <a:gd name="connsiteY4" fmla="*/ 0 h 1354794"/>
              <a:gd name="connsiteX5" fmla="*/ 4137487 w 4137487"/>
              <a:gd name="connsiteY5" fmla="*/ 622411 h 1354794"/>
              <a:gd name="connsiteX0" fmla="*/ 4046047 w 4137487"/>
              <a:gd name="connsiteY0" fmla="*/ 1354794 h 1354794"/>
              <a:gd name="connsiteX1" fmla="*/ 620191 w 4137487"/>
              <a:gd name="connsiteY1" fmla="*/ 1354794 h 1354794"/>
              <a:gd name="connsiteX2" fmla="*/ 0 w 4137487"/>
              <a:gd name="connsiteY2" fmla="*/ 783283 h 1354794"/>
              <a:gd name="connsiteX3" fmla="*/ 0 w 4137487"/>
              <a:gd name="connsiteY3" fmla="*/ 0 h 1354794"/>
              <a:gd name="connsiteX4" fmla="*/ 4137487 w 4137487"/>
              <a:gd name="connsiteY4" fmla="*/ 622411 h 1354794"/>
              <a:gd name="connsiteX0" fmla="*/ 4046047 w 4046047"/>
              <a:gd name="connsiteY0" fmla="*/ 1354794 h 1354794"/>
              <a:gd name="connsiteX1" fmla="*/ 620191 w 4046047"/>
              <a:gd name="connsiteY1" fmla="*/ 1354794 h 1354794"/>
              <a:gd name="connsiteX2" fmla="*/ 0 w 4046047"/>
              <a:gd name="connsiteY2" fmla="*/ 783283 h 1354794"/>
              <a:gd name="connsiteX3" fmla="*/ 0 w 4046047"/>
              <a:gd name="connsiteY3" fmla="*/ 0 h 13547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46047" h="1354794">
                <a:moveTo>
                  <a:pt x="4046047" y="1354794"/>
                </a:moveTo>
                <a:lnTo>
                  <a:pt x="620191" y="1354794"/>
                </a:lnTo>
                <a:cubicBezTo>
                  <a:pt x="277669" y="1354794"/>
                  <a:pt x="0" y="1098920"/>
                  <a:pt x="0" y="783283"/>
                </a:cubicBezTo>
                <a:lnTo>
                  <a:pt x="0" y="0"/>
                </a:lnTo>
              </a:path>
            </a:pathLst>
          </a:custGeom>
          <a:noFill/>
          <a:ln w="762000" cap="rnd" cmpd="sng">
            <a:solidFill>
              <a:schemeClr val="accent4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3529188"/>
                      <a:gd name="connsiteY0" fmla="*/ 588210 h 5854720"/>
                      <a:gd name="connsiteX1" fmla="*/ 588210 w 3529188"/>
                      <a:gd name="connsiteY1" fmla="*/ 0 h 5854720"/>
                      <a:gd name="connsiteX2" fmla="*/ 1223457 w 3529188"/>
                      <a:gd name="connsiteY2" fmla="*/ 0 h 5854720"/>
                      <a:gd name="connsiteX3" fmla="*/ 1788122 w 3529188"/>
                      <a:gd name="connsiteY3" fmla="*/ 0 h 5854720"/>
                      <a:gd name="connsiteX4" fmla="*/ 2329258 w 3529188"/>
                      <a:gd name="connsiteY4" fmla="*/ 0 h 5854720"/>
                      <a:gd name="connsiteX5" fmla="*/ 2940978 w 3529188"/>
                      <a:gd name="connsiteY5" fmla="*/ 0 h 5854720"/>
                      <a:gd name="connsiteX6" fmla="*/ 3529188 w 3529188"/>
                      <a:gd name="connsiteY6" fmla="*/ 588210 h 5854720"/>
                      <a:gd name="connsiteX7" fmla="*/ 3529188 w 3529188"/>
                      <a:gd name="connsiteY7" fmla="*/ 1172998 h 5854720"/>
                      <a:gd name="connsiteX8" fmla="*/ 3529188 w 3529188"/>
                      <a:gd name="connsiteY8" fmla="*/ 1851351 h 5854720"/>
                      <a:gd name="connsiteX9" fmla="*/ 3529188 w 3529188"/>
                      <a:gd name="connsiteY9" fmla="*/ 2295790 h 5854720"/>
                      <a:gd name="connsiteX10" fmla="*/ 3529188 w 3529188"/>
                      <a:gd name="connsiteY10" fmla="*/ 2880577 h 5854720"/>
                      <a:gd name="connsiteX11" fmla="*/ 3529188 w 3529188"/>
                      <a:gd name="connsiteY11" fmla="*/ 3465365 h 5854720"/>
                      <a:gd name="connsiteX12" fmla="*/ 3529188 w 3529188"/>
                      <a:gd name="connsiteY12" fmla="*/ 4003369 h 5854720"/>
                      <a:gd name="connsiteX13" fmla="*/ 3529188 w 3529188"/>
                      <a:gd name="connsiteY13" fmla="*/ 4681723 h 5854720"/>
                      <a:gd name="connsiteX14" fmla="*/ 3529188 w 3529188"/>
                      <a:gd name="connsiteY14" fmla="*/ 5266510 h 5854720"/>
                      <a:gd name="connsiteX15" fmla="*/ 2940978 w 3529188"/>
                      <a:gd name="connsiteY15" fmla="*/ 5854720 h 5854720"/>
                      <a:gd name="connsiteX16" fmla="*/ 2329258 w 3529188"/>
                      <a:gd name="connsiteY16" fmla="*/ 5854720 h 5854720"/>
                      <a:gd name="connsiteX17" fmla="*/ 1741066 w 3529188"/>
                      <a:gd name="connsiteY17" fmla="*/ 5854720 h 5854720"/>
                      <a:gd name="connsiteX18" fmla="*/ 1223457 w 3529188"/>
                      <a:gd name="connsiteY18" fmla="*/ 5854720 h 5854720"/>
                      <a:gd name="connsiteX19" fmla="*/ 588210 w 3529188"/>
                      <a:gd name="connsiteY19" fmla="*/ 5854720 h 5854720"/>
                      <a:gd name="connsiteX20" fmla="*/ 0 w 3529188"/>
                      <a:gd name="connsiteY20" fmla="*/ 5266510 h 5854720"/>
                      <a:gd name="connsiteX21" fmla="*/ 0 w 3529188"/>
                      <a:gd name="connsiteY21" fmla="*/ 4728506 h 5854720"/>
                      <a:gd name="connsiteX22" fmla="*/ 0 w 3529188"/>
                      <a:gd name="connsiteY22" fmla="*/ 4143718 h 5854720"/>
                      <a:gd name="connsiteX23" fmla="*/ 0 w 3529188"/>
                      <a:gd name="connsiteY23" fmla="*/ 3699280 h 5854720"/>
                      <a:gd name="connsiteX24" fmla="*/ 0 w 3529188"/>
                      <a:gd name="connsiteY24" fmla="*/ 3254841 h 5854720"/>
                      <a:gd name="connsiteX25" fmla="*/ 0 w 3529188"/>
                      <a:gd name="connsiteY25" fmla="*/ 2670054 h 5854720"/>
                      <a:gd name="connsiteX26" fmla="*/ 0 w 3529188"/>
                      <a:gd name="connsiteY26" fmla="*/ 2178832 h 5854720"/>
                      <a:gd name="connsiteX27" fmla="*/ 0 w 3529188"/>
                      <a:gd name="connsiteY27" fmla="*/ 1547262 h 5854720"/>
                      <a:gd name="connsiteX28" fmla="*/ 0 w 3529188"/>
                      <a:gd name="connsiteY28" fmla="*/ 588210 h 585472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</a:cxnLst>
                    <a:rect l="l" t="t" r="r" b="b"/>
                    <a:pathLst>
                      <a:path w="3529188" h="5854720" extrusionOk="0">
                        <a:moveTo>
                          <a:pt x="0" y="588210"/>
                        </a:moveTo>
                        <a:cubicBezTo>
                          <a:pt x="-21018" y="250387"/>
                          <a:pt x="217110" y="17355"/>
                          <a:pt x="588210" y="0"/>
                        </a:cubicBezTo>
                        <a:cubicBezTo>
                          <a:pt x="876112" y="-19041"/>
                          <a:pt x="1081758" y="40565"/>
                          <a:pt x="1223457" y="0"/>
                        </a:cubicBezTo>
                        <a:cubicBezTo>
                          <a:pt x="1365156" y="-40565"/>
                          <a:pt x="1510790" y="32361"/>
                          <a:pt x="1788122" y="0"/>
                        </a:cubicBezTo>
                        <a:cubicBezTo>
                          <a:pt x="2065454" y="-32361"/>
                          <a:pt x="2196286" y="39632"/>
                          <a:pt x="2329258" y="0"/>
                        </a:cubicBezTo>
                        <a:cubicBezTo>
                          <a:pt x="2462230" y="-39632"/>
                          <a:pt x="2683114" y="2257"/>
                          <a:pt x="2940978" y="0"/>
                        </a:cubicBezTo>
                        <a:cubicBezTo>
                          <a:pt x="3297966" y="-66121"/>
                          <a:pt x="3475164" y="255078"/>
                          <a:pt x="3529188" y="588210"/>
                        </a:cubicBezTo>
                        <a:cubicBezTo>
                          <a:pt x="3574272" y="863780"/>
                          <a:pt x="3523626" y="966106"/>
                          <a:pt x="3529188" y="1172998"/>
                        </a:cubicBezTo>
                        <a:cubicBezTo>
                          <a:pt x="3534750" y="1379890"/>
                          <a:pt x="3465933" y="1644977"/>
                          <a:pt x="3529188" y="1851351"/>
                        </a:cubicBezTo>
                        <a:cubicBezTo>
                          <a:pt x="3592443" y="2057725"/>
                          <a:pt x="3511454" y="2169708"/>
                          <a:pt x="3529188" y="2295790"/>
                        </a:cubicBezTo>
                        <a:cubicBezTo>
                          <a:pt x="3546922" y="2421872"/>
                          <a:pt x="3527136" y="2693707"/>
                          <a:pt x="3529188" y="2880577"/>
                        </a:cubicBezTo>
                        <a:cubicBezTo>
                          <a:pt x="3531240" y="3067447"/>
                          <a:pt x="3482987" y="3173559"/>
                          <a:pt x="3529188" y="3465365"/>
                        </a:cubicBezTo>
                        <a:cubicBezTo>
                          <a:pt x="3575389" y="3757171"/>
                          <a:pt x="3528527" y="3785537"/>
                          <a:pt x="3529188" y="4003369"/>
                        </a:cubicBezTo>
                        <a:cubicBezTo>
                          <a:pt x="3529849" y="4221201"/>
                          <a:pt x="3513745" y="4519491"/>
                          <a:pt x="3529188" y="4681723"/>
                        </a:cubicBezTo>
                        <a:cubicBezTo>
                          <a:pt x="3544631" y="4843955"/>
                          <a:pt x="3526290" y="5077457"/>
                          <a:pt x="3529188" y="5266510"/>
                        </a:cubicBezTo>
                        <a:cubicBezTo>
                          <a:pt x="3495511" y="5596899"/>
                          <a:pt x="3239177" y="5836325"/>
                          <a:pt x="2940978" y="5854720"/>
                        </a:cubicBezTo>
                        <a:cubicBezTo>
                          <a:pt x="2728639" y="5898033"/>
                          <a:pt x="2496727" y="5784306"/>
                          <a:pt x="2329258" y="5854720"/>
                        </a:cubicBezTo>
                        <a:cubicBezTo>
                          <a:pt x="2161789" y="5925134"/>
                          <a:pt x="1866325" y="5847030"/>
                          <a:pt x="1741066" y="5854720"/>
                        </a:cubicBezTo>
                        <a:cubicBezTo>
                          <a:pt x="1615807" y="5862410"/>
                          <a:pt x="1395638" y="5831161"/>
                          <a:pt x="1223457" y="5854720"/>
                        </a:cubicBezTo>
                        <a:cubicBezTo>
                          <a:pt x="1051276" y="5878279"/>
                          <a:pt x="874717" y="5821346"/>
                          <a:pt x="588210" y="5854720"/>
                        </a:cubicBezTo>
                        <a:cubicBezTo>
                          <a:pt x="295355" y="5835736"/>
                          <a:pt x="-41219" y="5656806"/>
                          <a:pt x="0" y="5266510"/>
                        </a:cubicBezTo>
                        <a:cubicBezTo>
                          <a:pt x="-62082" y="5061492"/>
                          <a:pt x="63114" y="4919165"/>
                          <a:pt x="0" y="4728506"/>
                        </a:cubicBezTo>
                        <a:cubicBezTo>
                          <a:pt x="-63114" y="4537847"/>
                          <a:pt x="67598" y="4416595"/>
                          <a:pt x="0" y="4143718"/>
                        </a:cubicBezTo>
                        <a:cubicBezTo>
                          <a:pt x="-67598" y="3870841"/>
                          <a:pt x="47971" y="3804176"/>
                          <a:pt x="0" y="3699280"/>
                        </a:cubicBezTo>
                        <a:cubicBezTo>
                          <a:pt x="-47971" y="3594384"/>
                          <a:pt x="18838" y="3384689"/>
                          <a:pt x="0" y="3254841"/>
                        </a:cubicBezTo>
                        <a:cubicBezTo>
                          <a:pt x="-18838" y="3124993"/>
                          <a:pt x="36295" y="2896233"/>
                          <a:pt x="0" y="2670054"/>
                        </a:cubicBezTo>
                        <a:cubicBezTo>
                          <a:pt x="-36295" y="2443875"/>
                          <a:pt x="12293" y="2283397"/>
                          <a:pt x="0" y="2178832"/>
                        </a:cubicBezTo>
                        <a:cubicBezTo>
                          <a:pt x="-12293" y="2074267"/>
                          <a:pt x="42881" y="1673819"/>
                          <a:pt x="0" y="1547262"/>
                        </a:cubicBezTo>
                        <a:cubicBezTo>
                          <a:pt x="-42881" y="1420705"/>
                          <a:pt x="2387" y="914777"/>
                          <a:pt x="0" y="58821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29" name="Graphic 28">
            <a:extLst>
              <a:ext uri="{FF2B5EF4-FFF2-40B4-BE49-F238E27FC236}">
                <a16:creationId xmlns:a16="http://schemas.microsoft.com/office/drawing/2014/main" id="{59EEBCDC-BA3F-5868-75D6-7EB2B87115CB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59986"/>
          <a:stretch>
            <a:fillRect/>
          </a:stretch>
        </p:blipFill>
        <p:spPr>
          <a:xfrm>
            <a:off x="0" y="1420643"/>
            <a:ext cx="1014082" cy="1648983"/>
          </a:xfrm>
          <a:custGeom>
            <a:avLst/>
            <a:gdLst>
              <a:gd name="connsiteX0" fmla="*/ 0 w 1014082"/>
              <a:gd name="connsiteY0" fmla="*/ 0 h 1648983"/>
              <a:gd name="connsiteX1" fmla="*/ 1014082 w 1014082"/>
              <a:gd name="connsiteY1" fmla="*/ 0 h 1648983"/>
              <a:gd name="connsiteX2" fmla="*/ 1014082 w 1014082"/>
              <a:gd name="connsiteY2" fmla="*/ 1648983 h 1648983"/>
              <a:gd name="connsiteX3" fmla="*/ 0 w 1014082"/>
              <a:gd name="connsiteY3" fmla="*/ 1648983 h 1648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14082" h="1648983">
                <a:moveTo>
                  <a:pt x="0" y="0"/>
                </a:moveTo>
                <a:lnTo>
                  <a:pt x="1014082" y="0"/>
                </a:lnTo>
                <a:lnTo>
                  <a:pt x="1014082" y="1648983"/>
                </a:lnTo>
                <a:lnTo>
                  <a:pt x="0" y="1648983"/>
                </a:lnTo>
                <a:close/>
              </a:path>
            </a:pathLst>
          </a:custGeo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660BA33-D95F-4C82-419E-ADBE0C89155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15806" y="793971"/>
            <a:ext cx="621792" cy="621792"/>
          </a:xfrm>
          <a:prstGeom prst="ellipse">
            <a:avLst/>
          </a:prstGeom>
          <a:solidFill>
            <a:schemeClr val="tx2"/>
          </a:solidFill>
        </p:spPr>
        <p:txBody>
          <a:bodyPr lIns="0" tIns="0" rIns="0" bIns="0" anchor="t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3200" b="0">
                <a:noFill/>
              </a:defRPr>
            </a:lvl1pPr>
          </a:lstStyle>
          <a:p>
            <a:pPr lvl="0"/>
            <a:r>
              <a:rPr lang="en-US" dirty="0"/>
              <a:t>X</a:t>
            </a:r>
          </a:p>
        </p:txBody>
      </p:sp>
      <p:sp>
        <p:nvSpPr>
          <p:cNvPr id="45" name="Picture Placeholder 42">
            <a:extLst>
              <a:ext uri="{FF2B5EF4-FFF2-40B4-BE49-F238E27FC236}">
                <a16:creationId xmlns:a16="http://schemas.microsoft.com/office/drawing/2014/main" id="{085DE0BA-CA08-ED26-0A53-02D6FB61978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330203" y="2337393"/>
            <a:ext cx="1389888" cy="1389888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Picture Placeholder 42">
            <a:extLst>
              <a:ext uri="{FF2B5EF4-FFF2-40B4-BE49-F238E27FC236}">
                <a16:creationId xmlns:a16="http://schemas.microsoft.com/office/drawing/2014/main" id="{70F05177-1747-10FB-B022-0A36F8F9193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469928" y="2339375"/>
            <a:ext cx="1389888" cy="1389888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50" name="Text Placeholder 47">
            <a:extLst>
              <a:ext uri="{FF2B5EF4-FFF2-40B4-BE49-F238E27FC236}">
                <a16:creationId xmlns:a16="http://schemas.microsoft.com/office/drawing/2014/main" id="{485E5AFC-758F-34A6-2FEC-6042921AB73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126514" y="5064875"/>
            <a:ext cx="2788920" cy="365760"/>
          </a:xfrm>
        </p:spPr>
        <p:txBody>
          <a:bodyPr>
            <a:norm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8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1" name="Text Placeholder 47">
            <a:extLst>
              <a:ext uri="{FF2B5EF4-FFF2-40B4-BE49-F238E27FC236}">
                <a16:creationId xmlns:a16="http://schemas.microsoft.com/office/drawing/2014/main" id="{298713CC-F6D5-ED75-901B-4121FEC8436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271823" y="5032014"/>
            <a:ext cx="2788920" cy="365760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7" name="Text Placeholder 47">
            <a:extLst>
              <a:ext uri="{FF2B5EF4-FFF2-40B4-BE49-F238E27FC236}">
                <a16:creationId xmlns:a16="http://schemas.microsoft.com/office/drawing/2014/main" id="{FD30C172-4265-C1CA-4368-B347D34C9F6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26515" y="2795265"/>
            <a:ext cx="2788920" cy="365760"/>
          </a:xfrm>
        </p:spPr>
        <p:txBody>
          <a:bodyPr>
            <a:norm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8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8" name="Text Placeholder 47">
            <a:extLst>
              <a:ext uri="{FF2B5EF4-FFF2-40B4-BE49-F238E27FC236}">
                <a16:creationId xmlns:a16="http://schemas.microsoft.com/office/drawing/2014/main" id="{E6400DD4-A698-8FC3-4A8E-02EA10BB4BF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271823" y="2794678"/>
            <a:ext cx="2788920" cy="365760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9" name="Text Placeholder 47">
            <a:extLst>
              <a:ext uri="{FF2B5EF4-FFF2-40B4-BE49-F238E27FC236}">
                <a16:creationId xmlns:a16="http://schemas.microsoft.com/office/drawing/2014/main" id="{630E151D-3E22-BE90-7A51-5ED7C9AD7C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098143" y="3085049"/>
            <a:ext cx="2816352" cy="310896"/>
          </a:xfrm>
        </p:spPr>
        <p:txBody>
          <a:bodyPr>
            <a:norm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4" name="Text Placeholder 47">
            <a:extLst>
              <a:ext uri="{FF2B5EF4-FFF2-40B4-BE49-F238E27FC236}">
                <a16:creationId xmlns:a16="http://schemas.microsoft.com/office/drawing/2014/main" id="{6A448965-125C-6EED-07B0-E98A656BBF3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280067" y="3086146"/>
            <a:ext cx="2816352" cy="310896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2" name="Picture Placeholder 42">
            <a:extLst>
              <a:ext uri="{FF2B5EF4-FFF2-40B4-BE49-F238E27FC236}">
                <a16:creationId xmlns:a16="http://schemas.microsoft.com/office/drawing/2014/main" id="{9BD10ABF-0CBA-9D6F-30D9-4C5B717D2F65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4332186" y="4662092"/>
            <a:ext cx="1389888" cy="1389888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73" name="Picture Placeholder 42">
            <a:extLst>
              <a:ext uri="{FF2B5EF4-FFF2-40B4-BE49-F238E27FC236}">
                <a16:creationId xmlns:a16="http://schemas.microsoft.com/office/drawing/2014/main" id="{BA07108E-6273-D8A7-4270-9E51F53721B6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6469928" y="4662092"/>
            <a:ext cx="1389888" cy="138988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56" name="Text Placeholder 47">
            <a:extLst>
              <a:ext uri="{FF2B5EF4-FFF2-40B4-BE49-F238E27FC236}">
                <a16:creationId xmlns:a16="http://schemas.microsoft.com/office/drawing/2014/main" id="{6E2529DA-6F13-4B74-5C48-2FDB0911FFF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284732" y="5337865"/>
            <a:ext cx="2816352" cy="310896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47">
            <a:extLst>
              <a:ext uri="{FF2B5EF4-FFF2-40B4-BE49-F238E27FC236}">
                <a16:creationId xmlns:a16="http://schemas.microsoft.com/office/drawing/2014/main" id="{DDB95F67-F2A0-C836-D292-8E7A6E4B1CC7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107814" y="5335932"/>
            <a:ext cx="2816352" cy="310896"/>
          </a:xfrm>
        </p:spPr>
        <p:txBody>
          <a:bodyPr>
            <a:norm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CC414FD-C705-79D9-78A9-63DB36DC2A3B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DD574B-2DC0-07BF-5573-0917979F78EA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CC43B8D3-9A08-F84C-9DD4-44948BA52D4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17808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am - x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15B61940-E61B-59FA-753F-E3122D288C5B}"/>
              </a:ext>
            </a:extLst>
          </p:cNvPr>
          <p:cNvSpPr/>
          <p:nvPr userDrawn="1"/>
        </p:nvSpPr>
        <p:spPr>
          <a:xfrm>
            <a:off x="1314365" y="1922787"/>
            <a:ext cx="1591489" cy="159148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4"/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48AA701-7A67-C49D-4314-407AF753DDE7}"/>
              </a:ext>
            </a:extLst>
          </p:cNvPr>
          <p:cNvSpPr/>
          <p:nvPr userDrawn="1"/>
        </p:nvSpPr>
        <p:spPr>
          <a:xfrm>
            <a:off x="3895640" y="1922787"/>
            <a:ext cx="1591489" cy="159148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4"/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CC8E6E4-F551-385C-FB82-E0DC1F41683A}"/>
              </a:ext>
            </a:extLst>
          </p:cNvPr>
          <p:cNvSpPr/>
          <p:nvPr userDrawn="1"/>
        </p:nvSpPr>
        <p:spPr>
          <a:xfrm>
            <a:off x="6476915" y="1922787"/>
            <a:ext cx="1591489" cy="159148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4"/>
              </a:solidFill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D29C42C5-603C-FCCB-D730-0AD61CFA4CC2}"/>
              </a:ext>
            </a:extLst>
          </p:cNvPr>
          <p:cNvSpPr/>
          <p:nvPr userDrawn="1"/>
        </p:nvSpPr>
        <p:spPr>
          <a:xfrm>
            <a:off x="9058190" y="1922787"/>
            <a:ext cx="1591489" cy="159148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4"/>
              </a:solidFill>
            </a:endParaRP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06608174-ED17-1D4B-48DF-EA532646C797}"/>
              </a:ext>
            </a:extLst>
          </p:cNvPr>
          <p:cNvSpPr/>
          <p:nvPr userDrawn="1"/>
        </p:nvSpPr>
        <p:spPr>
          <a:xfrm>
            <a:off x="732271" y="723899"/>
            <a:ext cx="10727977" cy="780809"/>
          </a:xfrm>
          <a:prstGeom prst="rect">
            <a:avLst/>
          </a:prstGeom>
          <a:solidFill>
            <a:schemeClr val="bg2"/>
          </a:solidFill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941AE0A6-2671-E79C-548D-3AA4D5D9CB11}"/>
              </a:ext>
            </a:extLst>
          </p:cNvPr>
          <p:cNvSpPr/>
          <p:nvPr userDrawn="1"/>
        </p:nvSpPr>
        <p:spPr>
          <a:xfrm>
            <a:off x="732271" y="404734"/>
            <a:ext cx="10727977" cy="319166"/>
          </a:xfrm>
          <a:prstGeom prst="rect">
            <a:avLst/>
          </a:prstGeom>
          <a:solidFill>
            <a:schemeClr val="tx2"/>
          </a:solidFill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42152D0E-B03D-CC17-D0CC-650AE3953FCF}"/>
              </a:ext>
            </a:extLst>
          </p:cNvPr>
          <p:cNvCxnSpPr>
            <a:cxnSpLocks/>
          </p:cNvCxnSpPr>
          <p:nvPr userDrawn="1"/>
        </p:nvCxnSpPr>
        <p:spPr>
          <a:xfrm>
            <a:off x="1655064" y="722376"/>
            <a:ext cx="0" cy="780808"/>
          </a:xfrm>
          <a:prstGeom prst="line">
            <a:avLst/>
          </a:prstGeom>
          <a:ln w="158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3" name="Graphic 82">
            <a:extLst>
              <a:ext uri="{FF2B5EF4-FFF2-40B4-BE49-F238E27FC236}">
                <a16:creationId xmlns:a16="http://schemas.microsoft.com/office/drawing/2014/main" id="{65438DF6-6622-6EE4-F01A-D199CAE96D9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3498771">
            <a:off x="868523" y="778989"/>
            <a:ext cx="660389" cy="660389"/>
          </a:xfrm>
          <a:prstGeom prst="rect">
            <a:avLst/>
          </a:prstGeom>
        </p:spPr>
      </p:pic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9712EE3B-E131-C405-FCA7-8263094DF01B}"/>
              </a:ext>
            </a:extLst>
          </p:cNvPr>
          <p:cNvCxnSpPr>
            <a:cxnSpLocks/>
          </p:cNvCxnSpPr>
          <p:nvPr userDrawn="1"/>
        </p:nvCxnSpPr>
        <p:spPr>
          <a:xfrm>
            <a:off x="2593735" y="718779"/>
            <a:ext cx="0" cy="780808"/>
          </a:xfrm>
          <a:prstGeom prst="line">
            <a:avLst/>
          </a:prstGeom>
          <a:ln w="158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660BA33-D95F-4C82-419E-ADBE0C89155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15806" y="793971"/>
            <a:ext cx="621792" cy="621792"/>
          </a:xfrm>
          <a:prstGeom prst="ellipse">
            <a:avLst/>
          </a:prstGeom>
          <a:solidFill>
            <a:schemeClr val="tx2"/>
          </a:solidFill>
        </p:spPr>
        <p:txBody>
          <a:bodyPr lIns="0" tIns="0" rIns="0" bIns="0" anchor="t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3200" b="0">
                <a:noFill/>
              </a:defRPr>
            </a:lvl1pPr>
          </a:lstStyle>
          <a:p>
            <a:pPr lvl="0"/>
            <a:r>
              <a:rPr lang="en-US" dirty="0"/>
              <a:t>X</a:t>
            </a:r>
          </a:p>
        </p:txBody>
      </p:sp>
      <p:sp>
        <p:nvSpPr>
          <p:cNvPr id="45" name="Picture Placeholder 42">
            <a:extLst>
              <a:ext uri="{FF2B5EF4-FFF2-40B4-BE49-F238E27FC236}">
                <a16:creationId xmlns:a16="http://schemas.microsoft.com/office/drawing/2014/main" id="{085DE0BA-CA08-ED26-0A53-02D6FB619788}"/>
              </a:ext>
            </a:extLst>
          </p:cNvPr>
          <p:cNvSpPr>
            <a:spLocks noGrp="1" noChangeAspect="1"/>
          </p:cNvSpPr>
          <p:nvPr>
            <p:ph type="pic" sz="quarter" idx="14"/>
          </p:nvPr>
        </p:nvSpPr>
        <p:spPr>
          <a:xfrm>
            <a:off x="1524893" y="2133315"/>
            <a:ext cx="1170432" cy="1170432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Picture Placeholder 42">
            <a:extLst>
              <a:ext uri="{FF2B5EF4-FFF2-40B4-BE49-F238E27FC236}">
                <a16:creationId xmlns:a16="http://schemas.microsoft.com/office/drawing/2014/main" id="{70F05177-1747-10FB-B022-0A36F8F91931}"/>
              </a:ext>
            </a:extLst>
          </p:cNvPr>
          <p:cNvSpPr>
            <a:spLocks noGrp="1" noChangeAspect="1"/>
          </p:cNvSpPr>
          <p:nvPr>
            <p:ph type="pic" sz="quarter" idx="15"/>
          </p:nvPr>
        </p:nvSpPr>
        <p:spPr>
          <a:xfrm>
            <a:off x="4106168" y="2133315"/>
            <a:ext cx="1170432" cy="1170432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50" name="Text Placeholder 47">
            <a:extLst>
              <a:ext uri="{FF2B5EF4-FFF2-40B4-BE49-F238E27FC236}">
                <a16:creationId xmlns:a16="http://schemas.microsoft.com/office/drawing/2014/main" id="{485E5AFC-758F-34A6-2FEC-6042921AB73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053328" y="3575304"/>
            <a:ext cx="2441448" cy="365760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1" name="Text Placeholder 47">
            <a:extLst>
              <a:ext uri="{FF2B5EF4-FFF2-40B4-BE49-F238E27FC236}">
                <a16:creationId xmlns:a16="http://schemas.microsoft.com/office/drawing/2014/main" id="{298713CC-F6D5-ED75-901B-4121FEC8436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631936" y="3575304"/>
            <a:ext cx="2441448" cy="365760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7" name="Text Placeholder 47">
            <a:extLst>
              <a:ext uri="{FF2B5EF4-FFF2-40B4-BE49-F238E27FC236}">
                <a16:creationId xmlns:a16="http://schemas.microsoft.com/office/drawing/2014/main" id="{FD30C172-4265-C1CA-4368-B347D34C9F6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86968" y="3575304"/>
            <a:ext cx="2441448" cy="365760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8" name="Text Placeholder 47">
            <a:extLst>
              <a:ext uri="{FF2B5EF4-FFF2-40B4-BE49-F238E27FC236}">
                <a16:creationId xmlns:a16="http://schemas.microsoft.com/office/drawing/2014/main" id="{E6400DD4-A698-8FC3-4A8E-02EA10BB4BF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474720" y="3575304"/>
            <a:ext cx="2441448" cy="365760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9" name="Text Placeholder 47">
            <a:extLst>
              <a:ext uri="{FF2B5EF4-FFF2-40B4-BE49-F238E27FC236}">
                <a16:creationId xmlns:a16="http://schemas.microsoft.com/office/drawing/2014/main" id="{630E151D-3E22-BE90-7A51-5ED7C9AD7C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86968" y="3867912"/>
            <a:ext cx="2441448" cy="310896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4" name="Text Placeholder 47">
            <a:extLst>
              <a:ext uri="{FF2B5EF4-FFF2-40B4-BE49-F238E27FC236}">
                <a16:creationId xmlns:a16="http://schemas.microsoft.com/office/drawing/2014/main" id="{6A448965-125C-6EED-07B0-E98A656BBF3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474720" y="3867912"/>
            <a:ext cx="2441448" cy="310896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2" name="Picture Placeholder 42">
            <a:extLst>
              <a:ext uri="{FF2B5EF4-FFF2-40B4-BE49-F238E27FC236}">
                <a16:creationId xmlns:a16="http://schemas.microsoft.com/office/drawing/2014/main" id="{9BD10ABF-0CBA-9D6F-30D9-4C5B717D2F65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6687443" y="2133315"/>
            <a:ext cx="1170432" cy="1170432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73" name="Picture Placeholder 42">
            <a:extLst>
              <a:ext uri="{FF2B5EF4-FFF2-40B4-BE49-F238E27FC236}">
                <a16:creationId xmlns:a16="http://schemas.microsoft.com/office/drawing/2014/main" id="{BA07108E-6273-D8A7-4270-9E51F53721B6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9268718" y="2133315"/>
            <a:ext cx="1170432" cy="1170432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56" name="Text Placeholder 47">
            <a:extLst>
              <a:ext uri="{FF2B5EF4-FFF2-40B4-BE49-F238E27FC236}">
                <a16:creationId xmlns:a16="http://schemas.microsoft.com/office/drawing/2014/main" id="{6E2529DA-6F13-4B74-5C48-2FDB0911FFF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631936" y="3867912"/>
            <a:ext cx="2441448" cy="310896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47">
            <a:extLst>
              <a:ext uri="{FF2B5EF4-FFF2-40B4-BE49-F238E27FC236}">
                <a16:creationId xmlns:a16="http://schemas.microsoft.com/office/drawing/2014/main" id="{DDB95F67-F2A0-C836-D292-8E7A6E4B1CC7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053328" y="3867912"/>
            <a:ext cx="2441448" cy="310896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5" name="Title 74">
            <a:extLst>
              <a:ext uri="{FF2B5EF4-FFF2-40B4-BE49-F238E27FC236}">
                <a16:creationId xmlns:a16="http://schemas.microsoft.com/office/drawing/2014/main" id="{45C7CFA5-6EFF-944C-B5AF-9679568766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DCCCB2D5-E906-485E-2E26-F407AF7990EE}"/>
              </a:ext>
            </a:extLst>
          </p:cNvPr>
          <p:cNvSpPr/>
          <p:nvPr userDrawn="1"/>
        </p:nvSpPr>
        <p:spPr>
          <a:xfrm>
            <a:off x="1314365" y="4348233"/>
            <a:ext cx="1591489" cy="159148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4"/>
              </a:solidFill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608273C2-3AD4-6120-E47A-26DB07BBD95D}"/>
              </a:ext>
            </a:extLst>
          </p:cNvPr>
          <p:cNvSpPr/>
          <p:nvPr userDrawn="1"/>
        </p:nvSpPr>
        <p:spPr>
          <a:xfrm>
            <a:off x="3895640" y="4348233"/>
            <a:ext cx="1591489" cy="159148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4"/>
              </a:solidFill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52F43D3C-5856-8C0F-0F96-72BD06ABE36F}"/>
              </a:ext>
            </a:extLst>
          </p:cNvPr>
          <p:cNvSpPr/>
          <p:nvPr userDrawn="1"/>
        </p:nvSpPr>
        <p:spPr>
          <a:xfrm>
            <a:off x="6476915" y="4348233"/>
            <a:ext cx="1591489" cy="159148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4"/>
              </a:solidFill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9185EECC-2E1F-A706-B285-3F50DE4E325D}"/>
              </a:ext>
            </a:extLst>
          </p:cNvPr>
          <p:cNvSpPr/>
          <p:nvPr userDrawn="1"/>
        </p:nvSpPr>
        <p:spPr>
          <a:xfrm>
            <a:off x="9058190" y="4348233"/>
            <a:ext cx="1591489" cy="159148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4"/>
              </a:solidFill>
            </a:endParaRPr>
          </a:p>
        </p:txBody>
      </p:sp>
      <p:sp>
        <p:nvSpPr>
          <p:cNvPr id="31" name="Picture Placeholder 42">
            <a:extLst>
              <a:ext uri="{FF2B5EF4-FFF2-40B4-BE49-F238E27FC236}">
                <a16:creationId xmlns:a16="http://schemas.microsoft.com/office/drawing/2014/main" id="{68BB68C2-C6BF-C6F9-8006-0D20E4119CDC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1524893" y="4558761"/>
            <a:ext cx="1170432" cy="1170432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Picture Placeholder 42">
            <a:extLst>
              <a:ext uri="{FF2B5EF4-FFF2-40B4-BE49-F238E27FC236}">
                <a16:creationId xmlns:a16="http://schemas.microsoft.com/office/drawing/2014/main" id="{7ED2CB41-D537-2DB4-7393-38B54A68A24F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4106168" y="4558761"/>
            <a:ext cx="1170432" cy="1170432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3" name="Text Placeholder 47">
            <a:extLst>
              <a:ext uri="{FF2B5EF4-FFF2-40B4-BE49-F238E27FC236}">
                <a16:creationId xmlns:a16="http://schemas.microsoft.com/office/drawing/2014/main" id="{BBFB738A-B417-1ECD-CD63-3482F41BC56C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6053328" y="6000750"/>
            <a:ext cx="2441448" cy="365760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4" name="Text Placeholder 47">
            <a:extLst>
              <a:ext uri="{FF2B5EF4-FFF2-40B4-BE49-F238E27FC236}">
                <a16:creationId xmlns:a16="http://schemas.microsoft.com/office/drawing/2014/main" id="{2D5357B5-C3E2-7F93-1D38-5A371EEEF566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8631936" y="6000750"/>
            <a:ext cx="2441448" cy="365760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47">
            <a:extLst>
              <a:ext uri="{FF2B5EF4-FFF2-40B4-BE49-F238E27FC236}">
                <a16:creationId xmlns:a16="http://schemas.microsoft.com/office/drawing/2014/main" id="{F3A2EC5D-9943-7E84-56FB-B58A67C05507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886968" y="6000750"/>
            <a:ext cx="2441448" cy="365760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6" name="Text Placeholder 47">
            <a:extLst>
              <a:ext uri="{FF2B5EF4-FFF2-40B4-BE49-F238E27FC236}">
                <a16:creationId xmlns:a16="http://schemas.microsoft.com/office/drawing/2014/main" id="{DE78D7B0-18B2-66C2-EA4E-90629F60BFAC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3474720" y="6000750"/>
            <a:ext cx="2441448" cy="365760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47">
            <a:extLst>
              <a:ext uri="{FF2B5EF4-FFF2-40B4-BE49-F238E27FC236}">
                <a16:creationId xmlns:a16="http://schemas.microsoft.com/office/drawing/2014/main" id="{A171817E-40B4-8D03-2F00-07A0200ABC8F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886968" y="6293358"/>
            <a:ext cx="2441448" cy="310896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47">
            <a:extLst>
              <a:ext uri="{FF2B5EF4-FFF2-40B4-BE49-F238E27FC236}">
                <a16:creationId xmlns:a16="http://schemas.microsoft.com/office/drawing/2014/main" id="{7CB4D57A-D57F-A9A7-E242-62A0EFB9034B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474720" y="6293358"/>
            <a:ext cx="2441448" cy="310896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9" name="Picture Placeholder 42">
            <a:extLst>
              <a:ext uri="{FF2B5EF4-FFF2-40B4-BE49-F238E27FC236}">
                <a16:creationId xmlns:a16="http://schemas.microsoft.com/office/drawing/2014/main" id="{CABD2581-C1DD-BCD8-B303-D442E2826A57}"/>
              </a:ext>
            </a:extLst>
          </p:cNvPr>
          <p:cNvSpPr>
            <a:spLocks noGrp="1" noChangeAspect="1"/>
          </p:cNvSpPr>
          <p:nvPr>
            <p:ph type="pic" sz="quarter" idx="34"/>
          </p:nvPr>
        </p:nvSpPr>
        <p:spPr>
          <a:xfrm>
            <a:off x="6687443" y="4558761"/>
            <a:ext cx="1170432" cy="1170432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Picture Placeholder 42">
            <a:extLst>
              <a:ext uri="{FF2B5EF4-FFF2-40B4-BE49-F238E27FC236}">
                <a16:creationId xmlns:a16="http://schemas.microsoft.com/office/drawing/2014/main" id="{69C46305-033A-D1D0-006B-CA534D171213}"/>
              </a:ext>
            </a:extLst>
          </p:cNvPr>
          <p:cNvSpPr>
            <a:spLocks noGrp="1" noChangeAspect="1"/>
          </p:cNvSpPr>
          <p:nvPr>
            <p:ph type="pic" sz="quarter" idx="35"/>
          </p:nvPr>
        </p:nvSpPr>
        <p:spPr>
          <a:xfrm>
            <a:off x="9268718" y="4558761"/>
            <a:ext cx="1170432" cy="1170432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1" name="Text Placeholder 47">
            <a:extLst>
              <a:ext uri="{FF2B5EF4-FFF2-40B4-BE49-F238E27FC236}">
                <a16:creationId xmlns:a16="http://schemas.microsoft.com/office/drawing/2014/main" id="{8A2F0738-422D-8670-FFDD-4DD9CC8579D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8631936" y="6293358"/>
            <a:ext cx="2441448" cy="310896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2" name="Text Placeholder 47">
            <a:extLst>
              <a:ext uri="{FF2B5EF4-FFF2-40B4-BE49-F238E27FC236}">
                <a16:creationId xmlns:a16="http://schemas.microsoft.com/office/drawing/2014/main" id="{83236D35-4927-EB6F-1700-660A0790337E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6053328" y="6293358"/>
            <a:ext cx="2441448" cy="310896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F9D1D0-8763-3145-447C-B59E4A8FC6EC}"/>
              </a:ext>
            </a:extLst>
          </p:cNvPr>
          <p:cNvSpPr>
            <a:spLocks noGrp="1"/>
          </p:cNvSpPr>
          <p:nvPr>
            <p:ph type="sldNum" sz="quarter" idx="39"/>
          </p:nvPr>
        </p:nvSpPr>
        <p:spPr/>
        <p:txBody>
          <a:bodyPr/>
          <a:lstStyle/>
          <a:p>
            <a:fld id="{CC43B8D3-9A08-F84C-9DD4-44948BA52D4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88189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2.sv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1E197C-8454-08AA-A652-357480D988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530FAC-6DFA-F32C-E62D-5C32C06A02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2271" y="623443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7B62FF-DCC3-B0E5-E9C3-736A708235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651903" y="809244"/>
            <a:ext cx="941832" cy="6217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>
                <a:solidFill>
                  <a:schemeClr val="bg2"/>
                </a:solidFill>
              </a:defRPr>
            </a:lvl1pPr>
          </a:lstStyle>
          <a:p>
            <a:fld id="{CC43B8D3-9A08-F84C-9DD4-44948BA52D4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EEFFBFB-5A27-2D81-3931-C98447651EF4}"/>
              </a:ext>
            </a:extLst>
          </p:cNvPr>
          <p:cNvSpPr/>
          <p:nvPr userDrawn="1"/>
        </p:nvSpPr>
        <p:spPr>
          <a:xfrm>
            <a:off x="732271" y="723899"/>
            <a:ext cx="10727977" cy="780809"/>
          </a:xfrm>
          <a:prstGeom prst="rect">
            <a:avLst/>
          </a:prstGeom>
          <a:solidFill>
            <a:schemeClr val="bg2"/>
          </a:solidFill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495E283-E2C6-EE8C-5FC9-96FD9B2DC537}"/>
              </a:ext>
            </a:extLst>
          </p:cNvPr>
          <p:cNvSpPr/>
          <p:nvPr userDrawn="1"/>
        </p:nvSpPr>
        <p:spPr>
          <a:xfrm>
            <a:off x="732271" y="404734"/>
            <a:ext cx="10727977" cy="319166"/>
          </a:xfrm>
          <a:prstGeom prst="rect">
            <a:avLst/>
          </a:prstGeom>
          <a:solidFill>
            <a:schemeClr val="tx2"/>
          </a:solidFill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6BEB7FA7-6E9C-81BB-8E55-A22BFF734E24}"/>
              </a:ext>
            </a:extLst>
          </p:cNvPr>
          <p:cNvCxnSpPr>
            <a:cxnSpLocks/>
          </p:cNvCxnSpPr>
          <p:nvPr userDrawn="1"/>
        </p:nvCxnSpPr>
        <p:spPr>
          <a:xfrm>
            <a:off x="1655064" y="722376"/>
            <a:ext cx="0" cy="780808"/>
          </a:xfrm>
          <a:prstGeom prst="line">
            <a:avLst/>
          </a:prstGeom>
          <a:ln w="158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Graphic 28">
            <a:extLst>
              <a:ext uri="{FF2B5EF4-FFF2-40B4-BE49-F238E27FC236}">
                <a16:creationId xmlns:a16="http://schemas.microsoft.com/office/drawing/2014/main" id="{77E78B78-C9C0-6811-5C24-BA7F4E612036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 rot="13498771">
            <a:off x="868523" y="778989"/>
            <a:ext cx="660389" cy="660389"/>
          </a:xfrm>
          <a:prstGeom prst="rect">
            <a:avLst/>
          </a:prstGeom>
        </p:spPr>
      </p:pic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9F9C8F7F-2A36-A3D8-7C9C-CFDFFF47B82A}"/>
              </a:ext>
            </a:extLst>
          </p:cNvPr>
          <p:cNvCxnSpPr>
            <a:cxnSpLocks/>
          </p:cNvCxnSpPr>
          <p:nvPr userDrawn="1"/>
        </p:nvCxnSpPr>
        <p:spPr>
          <a:xfrm>
            <a:off x="2593735" y="718779"/>
            <a:ext cx="0" cy="780808"/>
          </a:xfrm>
          <a:prstGeom prst="line">
            <a:avLst/>
          </a:prstGeom>
          <a:ln w="158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E59602F-1B68-185F-6DA7-FDDA1F06AC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7480" y="731520"/>
            <a:ext cx="8762246" cy="7772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2648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2" r:id="rId3"/>
    <p:sldLayoutId id="2147483651" r:id="rId4"/>
    <p:sldLayoutId id="2147483658" r:id="rId5"/>
    <p:sldLayoutId id="2147483663" r:id="rId6"/>
    <p:sldLayoutId id="2147483664" r:id="rId7"/>
    <p:sldLayoutId id="2147483659" r:id="rId8"/>
    <p:sldLayoutId id="2147483660" r:id="rId9"/>
    <p:sldLayoutId id="2147483661" r:id="rId10"/>
    <p:sldLayoutId id="2147483652" r:id="rId11"/>
    <p:sldLayoutId id="2147483667" r:id="rId12"/>
    <p:sldLayoutId id="2147483653" r:id="rId13"/>
    <p:sldLayoutId id="2147483668" r:id="rId14"/>
    <p:sldLayoutId id="2147483665" r:id="rId15"/>
    <p:sldLayoutId id="2147483666" r:id="rId16"/>
    <p:sldLayoutId id="2147483654" r:id="rId17"/>
    <p:sldLayoutId id="2147483655" r:id="rId18"/>
    <p:sldLayoutId id="2147483656" r:id="rId19"/>
    <p:sldLayoutId id="2147483657" r:id="rId2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83464" indent="-283464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566928" indent="-283464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83464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83464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83464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528762-BFD9-B53C-F438-D440DBFDD2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24912" y="2029968"/>
            <a:ext cx="6528816" cy="2688336"/>
          </a:xfrm>
        </p:spPr>
        <p:txBody>
          <a:bodyPr/>
          <a:lstStyle/>
          <a:p>
            <a:r>
              <a:rPr lang="en-US" dirty="0"/>
              <a:t>Transportation, Growth, and Planning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57451B7-2A25-8813-BC77-07DE3529FC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0688" y="4983480"/>
            <a:ext cx="8497824" cy="41148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Isaac Gonzalez, Transportation Consultant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34CF255F-0782-6045-4A55-3E19A5D800CC}"/>
              </a:ext>
            </a:extLst>
          </p:cNvPr>
          <p:cNvSpPr txBox="1">
            <a:spLocks/>
          </p:cNvSpPr>
          <p:nvPr/>
        </p:nvSpPr>
        <p:spPr>
          <a:xfrm>
            <a:off x="170688" y="5660136"/>
            <a:ext cx="8497824" cy="41148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Water Wonks | 6/26/2024</a:t>
            </a:r>
          </a:p>
        </p:txBody>
      </p:sp>
    </p:spTree>
    <p:extLst>
      <p:ext uri="{BB962C8B-B14F-4D97-AF65-F5344CB8AC3E}">
        <p14:creationId xmlns:p14="http://schemas.microsoft.com/office/powerpoint/2010/main" val="28275939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1D625AD-D853-E707-6C7F-E31923C410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Federal Dollars Are Everywhere </a:t>
            </a:r>
            <a:r>
              <a:rPr lang="en-US" sz="3600" baseline="30000" dirty="0"/>
              <a:t>3</a:t>
            </a:r>
            <a:endParaRPr lang="en-US" sz="3600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1B742BF8-0956-7E94-FAF4-D42A92ACE16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A96F7733-7434-FA95-04A6-9FA221A2649C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C43B8D3-9A08-F84C-9DD4-44948BA52D4B}" type="slidenum">
              <a:rPr lang="en-US" smtClean="0"/>
              <a:pPr/>
              <a:t>10</a:t>
            </a:fld>
            <a:endParaRPr lang="en-US" dirty="0"/>
          </a:p>
        </p:txBody>
      </p:sp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63E8A08C-02EF-52E5-C20C-6B3CDF0465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0100791"/>
              </p:ext>
            </p:extLst>
          </p:nvPr>
        </p:nvGraphicFramePr>
        <p:xfrm>
          <a:off x="0" y="1574226"/>
          <a:ext cx="12192001" cy="5194721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7060291">
                  <a:extLst>
                    <a:ext uri="{9D8B030D-6E8A-4147-A177-3AD203B41FA5}">
                      <a16:colId xmlns:a16="http://schemas.microsoft.com/office/drawing/2014/main" val="4064948569"/>
                    </a:ext>
                  </a:extLst>
                </a:gridCol>
                <a:gridCol w="2465233">
                  <a:extLst>
                    <a:ext uri="{9D8B030D-6E8A-4147-A177-3AD203B41FA5}">
                      <a16:colId xmlns:a16="http://schemas.microsoft.com/office/drawing/2014/main" val="2313853658"/>
                    </a:ext>
                  </a:extLst>
                </a:gridCol>
                <a:gridCol w="2666477">
                  <a:extLst>
                    <a:ext uri="{9D8B030D-6E8A-4147-A177-3AD203B41FA5}">
                      <a16:colId xmlns:a16="http://schemas.microsoft.com/office/drawing/2014/main" val="1229609723"/>
                    </a:ext>
                  </a:extLst>
                </a:gridCol>
              </a:tblGrid>
              <a:tr h="371141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TxDOT Funding Category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State Dollars?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Federal Dollars?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9862334"/>
                  </a:ext>
                </a:extLst>
              </a:tr>
              <a:tr h="401965">
                <a:tc>
                  <a:txBody>
                    <a:bodyPr/>
                    <a:lstStyle/>
                    <a:p>
                      <a:r>
                        <a:rPr lang="en-US" dirty="0"/>
                        <a:t>1. Preventative Maintenance and Rehabilitation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460065"/>
                  </a:ext>
                </a:extLst>
              </a:tr>
              <a:tr h="401965">
                <a:tc>
                  <a:txBody>
                    <a:bodyPr/>
                    <a:lstStyle/>
                    <a:p>
                      <a:r>
                        <a:rPr lang="en-US" dirty="0"/>
                        <a:t>2. Metro and Urban Area Corridors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7553890"/>
                  </a:ext>
                </a:extLst>
              </a:tr>
              <a:tr h="401965">
                <a:tc>
                  <a:txBody>
                    <a:bodyPr/>
                    <a:lstStyle/>
                    <a:p>
                      <a:r>
                        <a:rPr lang="en-US" dirty="0"/>
                        <a:t>3. Non-Traditionally Funded Projects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6272346"/>
                  </a:ext>
                </a:extLst>
              </a:tr>
              <a:tr h="401965">
                <a:tc>
                  <a:txBody>
                    <a:bodyPr/>
                    <a:lstStyle/>
                    <a:p>
                      <a:r>
                        <a:rPr lang="en-US" dirty="0"/>
                        <a:t>4. Statewide Connectivity Corridors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2414351"/>
                  </a:ext>
                </a:extLst>
              </a:tr>
              <a:tr h="401965">
                <a:tc>
                  <a:txBody>
                    <a:bodyPr/>
                    <a:lstStyle/>
                    <a:p>
                      <a:r>
                        <a:rPr lang="en-US" dirty="0"/>
                        <a:t>5. Congestion Mitigation and Air Quality (CMAQ)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9463141"/>
                  </a:ext>
                </a:extLst>
              </a:tr>
              <a:tr h="401965">
                <a:tc>
                  <a:txBody>
                    <a:bodyPr/>
                    <a:lstStyle/>
                    <a:p>
                      <a:r>
                        <a:rPr lang="en-US" dirty="0"/>
                        <a:t>6. Structure Replacement (Bridges)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9458195"/>
                  </a:ext>
                </a:extLst>
              </a:tr>
              <a:tr h="401965">
                <a:tc>
                  <a:txBody>
                    <a:bodyPr/>
                    <a:lstStyle/>
                    <a:p>
                      <a:r>
                        <a:rPr lang="en-US" dirty="0"/>
                        <a:t>7. Metro Mobility and Rehabilitation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9518033"/>
                  </a:ext>
                </a:extLst>
              </a:tr>
              <a:tr h="401965">
                <a:tc>
                  <a:txBody>
                    <a:bodyPr/>
                    <a:lstStyle/>
                    <a:p>
                      <a:r>
                        <a:rPr lang="en-US" dirty="0"/>
                        <a:t>8. Safety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8690544"/>
                  </a:ext>
                </a:extLst>
              </a:tr>
              <a:tr h="401965">
                <a:tc>
                  <a:txBody>
                    <a:bodyPr/>
                    <a:lstStyle/>
                    <a:p>
                      <a:r>
                        <a:rPr lang="en-US" dirty="0"/>
                        <a:t>9. Transportation Alternatives (TA)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986706"/>
                  </a:ext>
                </a:extLst>
              </a:tr>
              <a:tr h="401965">
                <a:tc>
                  <a:txBody>
                    <a:bodyPr/>
                    <a:lstStyle/>
                    <a:p>
                      <a:r>
                        <a:rPr lang="en-US" dirty="0"/>
                        <a:t>10. Supplemental Transportation Projects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4005167"/>
                  </a:ext>
                </a:extLst>
              </a:tr>
              <a:tr h="401965">
                <a:tc>
                  <a:txBody>
                    <a:bodyPr/>
                    <a:lstStyle/>
                    <a:p>
                      <a:r>
                        <a:rPr lang="en-US" dirty="0"/>
                        <a:t>11. District Discretionary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7788180"/>
                  </a:ext>
                </a:extLst>
              </a:tr>
              <a:tr h="401965">
                <a:tc>
                  <a:txBody>
                    <a:bodyPr/>
                    <a:lstStyle/>
                    <a:p>
                      <a:r>
                        <a:rPr lang="en-US" dirty="0"/>
                        <a:t>12. Strategic Priority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20525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18478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1D625AD-D853-E707-6C7F-E31923C410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Dollars are Distributed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1B742BF8-0956-7E94-FAF4-D42A92ACE16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A96F7733-7434-FA95-04A6-9FA221A2649C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C43B8D3-9A08-F84C-9DD4-44948BA52D4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12" name="Content Placeholder 7">
            <a:extLst>
              <a:ext uri="{FF2B5EF4-FFF2-40B4-BE49-F238E27FC236}">
                <a16:creationId xmlns:a16="http://schemas.microsoft.com/office/drawing/2014/main" id="{8CC34DF1-E33D-B29F-BF2D-1C73763E25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2221992"/>
            <a:ext cx="8284464" cy="3986784"/>
          </a:xfrm>
        </p:spPr>
        <p:txBody>
          <a:bodyPr/>
          <a:lstStyle/>
          <a:p>
            <a:r>
              <a:rPr lang="en-US" dirty="0"/>
              <a:t>Amount of available funds is known 10 years in advance </a:t>
            </a:r>
          </a:p>
          <a:p>
            <a:endParaRPr lang="en-US" dirty="0"/>
          </a:p>
          <a:p>
            <a:r>
              <a:rPr lang="en-US" dirty="0"/>
              <a:t>Yearly breakdown by funding category can be found in TxDOT’s yearly Unified Transportation Program (UTP)</a:t>
            </a:r>
          </a:p>
          <a:p>
            <a:endParaRPr lang="en-US" dirty="0"/>
          </a:p>
          <a:p>
            <a:r>
              <a:rPr lang="en-US" dirty="0"/>
              <a:t>Dollars are further distributed </a:t>
            </a:r>
            <a:r>
              <a:rPr lang="en-US" i="1" dirty="0"/>
              <a:t>by</a:t>
            </a:r>
            <a:r>
              <a:rPr lang="en-US" dirty="0"/>
              <a:t> </a:t>
            </a:r>
            <a:r>
              <a:rPr lang="en-US" i="1" dirty="0"/>
              <a:t>MPO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61426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1D625AD-D853-E707-6C7F-E31923C410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Funding Example (Category 5) </a:t>
            </a:r>
            <a:r>
              <a:rPr lang="en-US" sz="3600" baseline="30000" dirty="0"/>
              <a:t>4</a:t>
            </a:r>
            <a:endParaRPr lang="en-US" sz="3600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1B742BF8-0956-7E94-FAF4-D42A92ACE16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A96F7733-7434-FA95-04A6-9FA221A2649C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C43B8D3-9A08-F84C-9DD4-44948BA52D4B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DFA6937-833B-1479-B763-797C1BD84BE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246" t="16335" r="12734" b="5987"/>
          <a:stretch/>
        </p:blipFill>
        <p:spPr>
          <a:xfrm>
            <a:off x="2087766" y="1574226"/>
            <a:ext cx="7190345" cy="5207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59789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1D625AD-D853-E707-6C7F-E31923C410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It’s A Lot of Monies </a:t>
            </a:r>
            <a:r>
              <a:rPr lang="en-US" sz="4400" baseline="30000" dirty="0"/>
              <a:t>4</a:t>
            </a:r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1B742BF8-0956-7E94-FAF4-D42A92ACE16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A96F7733-7434-FA95-04A6-9FA221A2649C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C43B8D3-9A08-F84C-9DD4-44948BA52D4B}" type="slidenum">
              <a:rPr lang="en-US" smtClean="0"/>
              <a:pPr/>
              <a:t>13</a:t>
            </a:fld>
            <a:endParaRPr lang="en-US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62592A61-A689-C438-A55E-8C5BB64485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6348735"/>
              </p:ext>
            </p:extLst>
          </p:nvPr>
        </p:nvGraphicFramePr>
        <p:xfrm>
          <a:off x="1651903" y="1876455"/>
          <a:ext cx="7480768" cy="4536125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938272">
                  <a:extLst>
                    <a:ext uri="{9D8B030D-6E8A-4147-A177-3AD203B41FA5}">
                      <a16:colId xmlns:a16="http://schemas.microsoft.com/office/drawing/2014/main" val="4064948569"/>
                    </a:ext>
                  </a:extLst>
                </a:gridCol>
                <a:gridCol w="4542496">
                  <a:extLst>
                    <a:ext uri="{9D8B030D-6E8A-4147-A177-3AD203B41FA5}">
                      <a16:colId xmlns:a16="http://schemas.microsoft.com/office/drawing/2014/main" val="2313853658"/>
                    </a:ext>
                  </a:extLst>
                </a:gridCol>
              </a:tblGrid>
              <a:tr h="412375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Fiscal Year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Amount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9862334"/>
                  </a:ext>
                </a:extLst>
              </a:tr>
              <a:tr h="412375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2024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$22,701,232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460065"/>
                  </a:ext>
                </a:extLst>
              </a:tr>
              <a:tr h="412375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$23,155,286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7553890"/>
                  </a:ext>
                </a:extLst>
              </a:tr>
              <a:tr h="412375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$23,618,422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6272346"/>
                  </a:ext>
                </a:extLst>
              </a:tr>
              <a:tr h="412375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$22,710,136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2414351"/>
                  </a:ext>
                </a:extLst>
              </a:tr>
              <a:tr h="412375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$22,710,136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9463141"/>
                  </a:ext>
                </a:extLst>
              </a:tr>
              <a:tr h="412375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2029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$22,710,136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9458195"/>
                  </a:ext>
                </a:extLst>
              </a:tr>
              <a:tr h="412375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$22,710,136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9518033"/>
                  </a:ext>
                </a:extLst>
              </a:tr>
              <a:tr h="412375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2031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$22,710,136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8690544"/>
                  </a:ext>
                </a:extLst>
              </a:tr>
              <a:tr h="412375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$22,710,136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986706"/>
                  </a:ext>
                </a:extLst>
              </a:tr>
              <a:tr h="412375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2033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$22,710,136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40051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185647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1D625AD-D853-E707-6C7F-E31923C410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Here’s the Kicker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1B742BF8-0956-7E94-FAF4-D42A92ACE16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A96F7733-7434-FA95-04A6-9FA221A2649C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C43B8D3-9A08-F84C-9DD4-44948BA52D4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12" name="Content Placeholder 7">
            <a:extLst>
              <a:ext uri="{FF2B5EF4-FFF2-40B4-BE49-F238E27FC236}">
                <a16:creationId xmlns:a16="http://schemas.microsoft.com/office/drawing/2014/main" id="{8CC34DF1-E33D-B29F-BF2D-1C73763E25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1248" y="3175950"/>
            <a:ext cx="8284464" cy="1057656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Hundreds of millions of dollars are not claimed by any projects yet.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29023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9D881F-CA86-A4F1-802F-E64731BD28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9120" y="2304288"/>
            <a:ext cx="7077456" cy="2432304"/>
          </a:xfrm>
        </p:spPr>
        <p:txBody>
          <a:bodyPr/>
          <a:lstStyle/>
          <a:p>
            <a:r>
              <a:rPr lang="en-US" dirty="0"/>
              <a:t>Tying in Water Conservation</a:t>
            </a:r>
          </a:p>
        </p:txBody>
      </p:sp>
    </p:spTree>
    <p:extLst>
      <p:ext uri="{BB962C8B-B14F-4D97-AF65-F5344CB8AC3E}">
        <p14:creationId xmlns:p14="http://schemas.microsoft.com/office/powerpoint/2010/main" val="19487043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9B8D1C32-CEDB-F6E2-A01E-72AE1A1D0A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Four Key Funding Categories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7D61BAD3-11BF-AA74-F4B3-2ABC0207720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517F181E-B3F5-EEEB-086C-37ADB367909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C43B8D3-9A08-F84C-9DD4-44948BA52D4B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19" name="Content Placeholder 7">
            <a:extLst>
              <a:ext uri="{FF2B5EF4-FFF2-40B4-BE49-F238E27FC236}">
                <a16:creationId xmlns:a16="http://schemas.microsoft.com/office/drawing/2014/main" id="{670590C0-64E7-BBC9-32C5-9CA0ECAC6A59}"/>
              </a:ext>
            </a:extLst>
          </p:cNvPr>
          <p:cNvSpPr txBox="1">
            <a:spLocks/>
          </p:cNvSpPr>
          <p:nvPr/>
        </p:nvSpPr>
        <p:spPr>
          <a:xfrm>
            <a:off x="841248" y="1719072"/>
            <a:ext cx="9936480" cy="409651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Category 5 (CMAQ)</a:t>
            </a:r>
          </a:p>
          <a:p>
            <a:r>
              <a:rPr lang="en-US" sz="2800" dirty="0"/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Category 7 (Surface Transportation Block Grants (STBG))</a:t>
            </a:r>
          </a:p>
          <a:p>
            <a:endParaRPr lang="en-US" sz="28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Category 9 (Transportation Alternatives (TA))</a:t>
            </a:r>
          </a:p>
          <a:p>
            <a:endParaRPr lang="en-US" sz="28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Category 10 (Carbon Reduction Program (CRP))</a:t>
            </a:r>
          </a:p>
        </p:txBody>
      </p:sp>
    </p:spTree>
    <p:extLst>
      <p:ext uri="{BB962C8B-B14F-4D97-AF65-F5344CB8AC3E}">
        <p14:creationId xmlns:p14="http://schemas.microsoft.com/office/powerpoint/2010/main" val="6227094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9B8D1C32-CEDB-F6E2-A01E-72AE1A1D0A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CMAQ </a:t>
            </a:r>
            <a:r>
              <a:rPr lang="en-US" u="sng" dirty="0"/>
              <a:t>Has to</a:t>
            </a:r>
            <a:r>
              <a:rPr lang="en-US" dirty="0"/>
              <a:t> Reduce Ozone </a:t>
            </a:r>
            <a:r>
              <a:rPr lang="en-US" baseline="30000" dirty="0"/>
              <a:t>5</a:t>
            </a:r>
            <a:endParaRPr lang="en-US" dirty="0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7D61BAD3-11BF-AA74-F4B3-2ABC0207720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517F181E-B3F5-EEEB-086C-37ADB367909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C43B8D3-9A08-F84C-9DD4-44948BA52D4B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19" name="Content Placeholder 7">
            <a:extLst>
              <a:ext uri="{FF2B5EF4-FFF2-40B4-BE49-F238E27FC236}">
                <a16:creationId xmlns:a16="http://schemas.microsoft.com/office/drawing/2014/main" id="{670590C0-64E7-BBC9-32C5-9CA0ECAC6A59}"/>
              </a:ext>
            </a:extLst>
          </p:cNvPr>
          <p:cNvSpPr txBox="1">
            <a:spLocks/>
          </p:cNvSpPr>
          <p:nvPr/>
        </p:nvSpPr>
        <p:spPr>
          <a:xfrm>
            <a:off x="841248" y="1719072"/>
            <a:ext cx="10131552" cy="409651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Eligible Projects include: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800" dirty="0"/>
              <a:t>Bicycle and Pedestrian Facilities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800" dirty="0"/>
              <a:t>Engine Retrofits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800" dirty="0"/>
              <a:t>Traffic Management Programs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Can only be used in Bexar County</a:t>
            </a:r>
          </a:p>
        </p:txBody>
      </p:sp>
    </p:spTree>
    <p:extLst>
      <p:ext uri="{BB962C8B-B14F-4D97-AF65-F5344CB8AC3E}">
        <p14:creationId xmlns:p14="http://schemas.microsoft.com/office/powerpoint/2010/main" val="6230769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9B8D1C32-CEDB-F6E2-A01E-72AE1A1D0A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Lots of Flexibility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7D61BAD3-11BF-AA74-F4B3-2ABC0207720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517F181E-B3F5-EEEB-086C-37ADB367909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C43B8D3-9A08-F84C-9DD4-44948BA52D4B}" type="slidenum">
              <a:rPr lang="en-US" smtClean="0"/>
              <a:pPr/>
              <a:t>18</a:t>
            </a:fld>
            <a:endParaRPr lang="en-US" dirty="0"/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9FC632D7-B55B-3DF5-52B5-0375ED7AFC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4724" y="1755648"/>
            <a:ext cx="4616577" cy="4103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7">
            <a:extLst>
              <a:ext uri="{FF2B5EF4-FFF2-40B4-BE49-F238E27FC236}">
                <a16:creationId xmlns:a16="http://schemas.microsoft.com/office/drawing/2014/main" id="{418658FE-9E9E-3C38-AEE3-C0F40646A973}"/>
              </a:ext>
            </a:extLst>
          </p:cNvPr>
          <p:cNvSpPr txBox="1">
            <a:spLocks/>
          </p:cNvSpPr>
          <p:nvPr/>
        </p:nvSpPr>
        <p:spPr>
          <a:xfrm>
            <a:off x="841248" y="1719072"/>
            <a:ext cx="5364480" cy="409651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VIA’s Electric Buses and Diesel Engine Retrofits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TxDOT Adding Turnaround Lanes </a:t>
            </a:r>
          </a:p>
          <a:p>
            <a:endParaRPr lang="en-US" sz="28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 err="1"/>
              <a:t>CoSA</a:t>
            </a:r>
            <a:r>
              <a:rPr lang="en-US" sz="2800" dirty="0"/>
              <a:t> Traffic Signal Optimization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800" dirty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6680375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9B8D1C32-CEDB-F6E2-A01E-72AE1A1D0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7480" y="731520"/>
            <a:ext cx="8726424" cy="777240"/>
          </a:xfrm>
        </p:spPr>
        <p:txBody>
          <a:bodyPr/>
          <a:lstStyle/>
          <a:p>
            <a:r>
              <a:rPr lang="en-US" sz="3600" dirty="0"/>
              <a:t>What Else Could I Use It On?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7D61BAD3-11BF-AA74-F4B3-2ABC0207720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517F181E-B3F5-EEEB-086C-37ADB367909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C43B8D3-9A08-F84C-9DD4-44948BA52D4B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19" name="Content Placeholder 7">
            <a:extLst>
              <a:ext uri="{FF2B5EF4-FFF2-40B4-BE49-F238E27FC236}">
                <a16:creationId xmlns:a16="http://schemas.microsoft.com/office/drawing/2014/main" id="{670590C0-64E7-BBC9-32C5-9CA0ECAC6A59}"/>
              </a:ext>
            </a:extLst>
          </p:cNvPr>
          <p:cNvSpPr txBox="1">
            <a:spLocks/>
          </p:cNvSpPr>
          <p:nvPr/>
        </p:nvSpPr>
        <p:spPr>
          <a:xfrm>
            <a:off x="841248" y="1719072"/>
            <a:ext cx="10192512" cy="386486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Travel Demand Management Programs (Reducing Trip Generation and Parking Needs)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Public Education and Outreach Programs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Inspections and Maintenance Programs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5991723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FD6DF6-5B25-79AF-09F2-0008B7DD25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A49DED-F98B-AA29-6402-0A09C4EFE00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Growth in the Region</a:t>
            </a:r>
          </a:p>
        </p:txBody>
      </p:sp>
      <p:sp>
        <p:nvSpPr>
          <p:cNvPr id="48" name="Text Placeholder 47">
            <a:extLst>
              <a:ext uri="{FF2B5EF4-FFF2-40B4-BE49-F238E27FC236}">
                <a16:creationId xmlns:a16="http://schemas.microsoft.com/office/drawing/2014/main" id="{B79EAB77-EA1B-845C-B39D-F4147B3C0E4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/>
              <a:t>3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BAF7CB-A8CE-582C-C1DB-E6D72AC69A4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Regional Planning</a:t>
            </a:r>
          </a:p>
        </p:txBody>
      </p:sp>
      <p:sp>
        <p:nvSpPr>
          <p:cNvPr id="49" name="Text Placeholder 48">
            <a:extLst>
              <a:ext uri="{FF2B5EF4-FFF2-40B4-BE49-F238E27FC236}">
                <a16:creationId xmlns:a16="http://schemas.microsoft.com/office/drawing/2014/main" id="{9AD6ED5E-6255-A10D-1B61-1C38A65A017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 dirty="0"/>
              <a:t>7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C403DC-3521-3A53-9255-0D192EBD4F2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sz="3600" dirty="0"/>
              <a:t>Tying in Water Conservation</a:t>
            </a:r>
          </a:p>
        </p:txBody>
      </p:sp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725D92A4-EE14-BE47-EFF6-F0FD3F4AE66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183880" y="3776472"/>
            <a:ext cx="960120" cy="960120"/>
          </a:xfrm>
        </p:spPr>
        <p:txBody>
          <a:bodyPr/>
          <a:lstStyle/>
          <a:p>
            <a:r>
              <a:rPr lang="en-US" dirty="0"/>
              <a:t>15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1F6EA68-2AA8-DF86-685C-EC384312776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Discussion</a:t>
            </a:r>
          </a:p>
        </p:txBody>
      </p:sp>
      <p:sp>
        <p:nvSpPr>
          <p:cNvPr id="51" name="Text Placeholder 50">
            <a:extLst>
              <a:ext uri="{FF2B5EF4-FFF2-40B4-BE49-F238E27FC236}">
                <a16:creationId xmlns:a16="http://schemas.microsoft.com/office/drawing/2014/main" id="{7FFFF704-D039-7DC7-A34E-489FEE26CD8F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30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2545FBC-2F5C-8772-F385-63E10355830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Save the World???</a:t>
            </a:r>
          </a:p>
        </p:txBody>
      </p:sp>
      <p:sp>
        <p:nvSpPr>
          <p:cNvPr id="52" name="Text Placeholder 51">
            <a:extLst>
              <a:ext uri="{FF2B5EF4-FFF2-40B4-BE49-F238E27FC236}">
                <a16:creationId xmlns:a16="http://schemas.microsoft.com/office/drawing/2014/main" id="{B834A08F-B9C1-B3EF-25F5-A69D401C8BC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528508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9B8D1C32-CEDB-F6E2-A01E-72AE1A1D0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7480" y="731520"/>
            <a:ext cx="8726424" cy="777240"/>
          </a:xfrm>
        </p:spPr>
        <p:txBody>
          <a:bodyPr/>
          <a:lstStyle/>
          <a:p>
            <a:r>
              <a:rPr lang="en-US" sz="3600" dirty="0"/>
              <a:t>STBG Can Be Used on Anything*</a:t>
            </a:r>
            <a:r>
              <a:rPr lang="en-US" sz="3600" baseline="30000" dirty="0"/>
              <a:t>6</a:t>
            </a:r>
            <a:endParaRPr lang="en-US" sz="3600" dirty="0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7D61BAD3-11BF-AA74-F4B3-2ABC0207720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517F181E-B3F5-EEEB-086C-37ADB367909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C43B8D3-9A08-F84C-9DD4-44948BA52D4B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19" name="Content Placeholder 7">
            <a:extLst>
              <a:ext uri="{FF2B5EF4-FFF2-40B4-BE49-F238E27FC236}">
                <a16:creationId xmlns:a16="http://schemas.microsoft.com/office/drawing/2014/main" id="{670590C0-64E7-BBC9-32C5-9CA0ECAC6A59}"/>
              </a:ext>
            </a:extLst>
          </p:cNvPr>
          <p:cNvSpPr txBox="1">
            <a:spLocks/>
          </p:cNvSpPr>
          <p:nvPr/>
        </p:nvSpPr>
        <p:spPr>
          <a:xfrm>
            <a:off x="841248" y="1719072"/>
            <a:ext cx="10131552" cy="409651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Eligible Projects include: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800" dirty="0"/>
              <a:t>Anything that happens on a road or trail.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7AE4640-466B-804A-2AC7-369BE87740B1}"/>
              </a:ext>
            </a:extLst>
          </p:cNvPr>
          <p:cNvSpPr txBox="1"/>
          <p:nvPr/>
        </p:nvSpPr>
        <p:spPr>
          <a:xfrm>
            <a:off x="1224063" y="6126480"/>
            <a:ext cx="43005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*That happens on a road or trail.</a:t>
            </a:r>
          </a:p>
        </p:txBody>
      </p:sp>
    </p:spTree>
    <p:extLst>
      <p:ext uri="{BB962C8B-B14F-4D97-AF65-F5344CB8AC3E}">
        <p14:creationId xmlns:p14="http://schemas.microsoft.com/office/powerpoint/2010/main" val="17456719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9B8D1C32-CEDB-F6E2-A01E-72AE1A1D0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7480" y="731520"/>
            <a:ext cx="8726424" cy="777240"/>
          </a:xfrm>
        </p:spPr>
        <p:txBody>
          <a:bodyPr/>
          <a:lstStyle/>
          <a:p>
            <a:r>
              <a:rPr lang="en-US" sz="3600" dirty="0"/>
              <a:t>The Most Flexibility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7D61BAD3-11BF-AA74-F4B3-2ABC0207720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517F181E-B3F5-EEEB-086C-37ADB367909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C43B8D3-9A08-F84C-9DD4-44948BA52D4B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19" name="Content Placeholder 7">
            <a:extLst>
              <a:ext uri="{FF2B5EF4-FFF2-40B4-BE49-F238E27FC236}">
                <a16:creationId xmlns:a16="http://schemas.microsoft.com/office/drawing/2014/main" id="{670590C0-64E7-BBC9-32C5-9CA0ECAC6A59}"/>
              </a:ext>
            </a:extLst>
          </p:cNvPr>
          <p:cNvSpPr txBox="1">
            <a:spLocks/>
          </p:cNvSpPr>
          <p:nvPr/>
        </p:nvSpPr>
        <p:spPr>
          <a:xfrm>
            <a:off x="560832" y="1719072"/>
            <a:ext cx="6156960" cy="409651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TxDOT’s Drainage Tunnel and Pump System in Austin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Hays County relocating a Union Pacific Rail Siding</a:t>
            </a:r>
          </a:p>
          <a:p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Converse Expanding Lanes on </a:t>
            </a:r>
            <a:r>
              <a:rPr lang="en-US" sz="2800" dirty="0" err="1"/>
              <a:t>Toepperwein</a:t>
            </a:r>
            <a:r>
              <a:rPr lang="en-US" sz="2800" dirty="0"/>
              <a:t> Road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/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2EF63ADA-9E12-BE44-E4E3-5892B7BBC3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0215" y="1538999"/>
            <a:ext cx="4550537" cy="4456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16785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9B8D1C32-CEDB-F6E2-A01E-72AE1A1D0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7480" y="731520"/>
            <a:ext cx="8726424" cy="777240"/>
          </a:xfrm>
        </p:spPr>
        <p:txBody>
          <a:bodyPr/>
          <a:lstStyle/>
          <a:p>
            <a:r>
              <a:rPr lang="en-US" sz="3600" dirty="0"/>
              <a:t>What Else Could I Use It On?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7D61BAD3-11BF-AA74-F4B3-2ABC0207720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517F181E-B3F5-EEEB-086C-37ADB367909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C43B8D3-9A08-F84C-9DD4-44948BA52D4B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19" name="Content Placeholder 7">
            <a:extLst>
              <a:ext uri="{FF2B5EF4-FFF2-40B4-BE49-F238E27FC236}">
                <a16:creationId xmlns:a16="http://schemas.microsoft.com/office/drawing/2014/main" id="{670590C0-64E7-BBC9-32C5-9CA0ECAC6A59}"/>
              </a:ext>
            </a:extLst>
          </p:cNvPr>
          <p:cNvSpPr txBox="1">
            <a:spLocks/>
          </p:cNvSpPr>
          <p:nvPr/>
        </p:nvSpPr>
        <p:spPr>
          <a:xfrm>
            <a:off x="841248" y="1719072"/>
            <a:ext cx="10192512" cy="386486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Stormwater Mitigation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Rail of Any Sort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Surface Transportation Planning (Land Use Plans, Complete Streets Guidelines, Resiliency Studies)</a:t>
            </a:r>
          </a:p>
          <a:p>
            <a:endParaRPr lang="en-US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Nonmotorized-Transportation Activities, including Recreational Trails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8493393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9B8D1C32-CEDB-F6E2-A01E-72AE1A1D0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7480" y="731520"/>
            <a:ext cx="8726424" cy="777240"/>
          </a:xfrm>
        </p:spPr>
        <p:txBody>
          <a:bodyPr/>
          <a:lstStyle/>
          <a:p>
            <a:r>
              <a:rPr lang="en-US" sz="3200" dirty="0"/>
              <a:t>TA Can </a:t>
            </a:r>
            <a:r>
              <a:rPr lang="en-US" sz="3200" u="sng" dirty="0"/>
              <a:t>Only</a:t>
            </a:r>
            <a:r>
              <a:rPr lang="en-US" sz="3200" dirty="0"/>
              <a:t> Be Used on Alternatives </a:t>
            </a:r>
            <a:r>
              <a:rPr lang="en-US" sz="3200" baseline="30000" dirty="0"/>
              <a:t>7</a:t>
            </a:r>
            <a:endParaRPr lang="en-US" sz="3200" dirty="0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7D61BAD3-11BF-AA74-F4B3-2ABC0207720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517F181E-B3F5-EEEB-086C-37ADB367909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C43B8D3-9A08-F84C-9DD4-44948BA52D4B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19" name="Content Placeholder 7">
            <a:extLst>
              <a:ext uri="{FF2B5EF4-FFF2-40B4-BE49-F238E27FC236}">
                <a16:creationId xmlns:a16="http://schemas.microsoft.com/office/drawing/2014/main" id="{670590C0-64E7-BBC9-32C5-9CA0ECAC6A59}"/>
              </a:ext>
            </a:extLst>
          </p:cNvPr>
          <p:cNvSpPr txBox="1">
            <a:spLocks/>
          </p:cNvSpPr>
          <p:nvPr/>
        </p:nvSpPr>
        <p:spPr>
          <a:xfrm>
            <a:off x="841248" y="1719072"/>
            <a:ext cx="10131552" cy="409651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Eligible Projects include: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800" dirty="0"/>
              <a:t>Bicycle and Pedestrian Facilities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800" dirty="0"/>
              <a:t>Recreational Trails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800" dirty="0"/>
              <a:t>Safe Routes to School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600" dirty="0"/>
              <a:t>Nothing Car Related</a:t>
            </a:r>
          </a:p>
        </p:txBody>
      </p:sp>
    </p:spTree>
    <p:extLst>
      <p:ext uri="{BB962C8B-B14F-4D97-AF65-F5344CB8AC3E}">
        <p14:creationId xmlns:p14="http://schemas.microsoft.com/office/powerpoint/2010/main" val="21217027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9B8D1C32-CEDB-F6E2-A01E-72AE1A1D0A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Also Has Lots of Flexibility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7D61BAD3-11BF-AA74-F4B3-2ABC0207720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517F181E-B3F5-EEEB-086C-37ADB367909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C43B8D3-9A08-F84C-9DD4-44948BA52D4B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3" name="Content Placeholder 7">
            <a:extLst>
              <a:ext uri="{FF2B5EF4-FFF2-40B4-BE49-F238E27FC236}">
                <a16:creationId xmlns:a16="http://schemas.microsoft.com/office/drawing/2014/main" id="{418658FE-9E9E-3C38-AEE3-C0F40646A973}"/>
              </a:ext>
            </a:extLst>
          </p:cNvPr>
          <p:cNvSpPr txBox="1">
            <a:spLocks/>
          </p:cNvSpPr>
          <p:nvPr/>
        </p:nvSpPr>
        <p:spPr>
          <a:xfrm>
            <a:off x="329184" y="1719072"/>
            <a:ext cx="5253730" cy="409651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New Braunfels Complete Streets in </a:t>
            </a:r>
            <a:r>
              <a:rPr lang="en-US" sz="2800" dirty="0" err="1"/>
              <a:t>Gruene</a:t>
            </a:r>
            <a:r>
              <a:rPr lang="en-US" sz="2800" dirty="0"/>
              <a:t> Historic District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Brooks 7.5 Mile Green Loop Trail</a:t>
            </a:r>
          </a:p>
          <a:p>
            <a:endParaRPr lang="en-US" sz="28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UTSA Shared-Use Paths Around 1604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800" dirty="0"/>
          </a:p>
          <a:p>
            <a:endParaRPr lang="en-US" sz="2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89C05FF-3509-41C3-66FE-57AB2D593C5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471" t="29775" r="23872" b="12879"/>
          <a:stretch/>
        </p:blipFill>
        <p:spPr>
          <a:xfrm>
            <a:off x="5485378" y="1613916"/>
            <a:ext cx="6609086" cy="401878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D8A6C10-1B71-ABFB-0FD6-34AE4E63F0C2}"/>
              </a:ext>
            </a:extLst>
          </p:cNvPr>
          <p:cNvSpPr txBox="1"/>
          <p:nvPr/>
        </p:nvSpPr>
        <p:spPr>
          <a:xfrm>
            <a:off x="5485378" y="5661695"/>
            <a:ext cx="660908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400" dirty="0"/>
              <a:t>Source: Sierra Martin, </a:t>
            </a:r>
            <a:r>
              <a:rPr lang="en-US" sz="1400" i="1" dirty="0"/>
              <a:t>Community Impact </a:t>
            </a:r>
            <a:r>
              <a:rPr lang="en-US" sz="1400" baseline="30000" dirty="0"/>
              <a:t>8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4273289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9B8D1C32-CEDB-F6E2-A01E-72AE1A1D0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7480" y="731520"/>
            <a:ext cx="8726424" cy="777240"/>
          </a:xfrm>
        </p:spPr>
        <p:txBody>
          <a:bodyPr/>
          <a:lstStyle/>
          <a:p>
            <a:r>
              <a:rPr lang="en-US" sz="3600" dirty="0"/>
              <a:t>What Else Could I Use It On?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7D61BAD3-11BF-AA74-F4B3-2ABC0207720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517F181E-B3F5-EEEB-086C-37ADB367909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C43B8D3-9A08-F84C-9DD4-44948BA52D4B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19" name="Content Placeholder 7">
            <a:extLst>
              <a:ext uri="{FF2B5EF4-FFF2-40B4-BE49-F238E27FC236}">
                <a16:creationId xmlns:a16="http://schemas.microsoft.com/office/drawing/2014/main" id="{670590C0-64E7-BBC9-32C5-9CA0ECAC6A59}"/>
              </a:ext>
            </a:extLst>
          </p:cNvPr>
          <p:cNvSpPr txBox="1">
            <a:spLocks/>
          </p:cNvSpPr>
          <p:nvPr/>
        </p:nvSpPr>
        <p:spPr>
          <a:xfrm>
            <a:off x="841248" y="1719072"/>
            <a:ext cx="10192512" cy="386486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Stormwater Mitigation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Rails to Trails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Historic Preservation and Rehabilitation of Historic Transportation Facilities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Wildlife/Vegetation Management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Safe Routes for Non-Drivers</a:t>
            </a:r>
          </a:p>
        </p:txBody>
      </p:sp>
    </p:spTree>
    <p:extLst>
      <p:ext uri="{BB962C8B-B14F-4D97-AF65-F5344CB8AC3E}">
        <p14:creationId xmlns:p14="http://schemas.microsoft.com/office/powerpoint/2010/main" val="43211724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9B8D1C32-CEDB-F6E2-A01E-72AE1A1D0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7480" y="731520"/>
            <a:ext cx="8726424" cy="777240"/>
          </a:xfrm>
        </p:spPr>
        <p:txBody>
          <a:bodyPr/>
          <a:lstStyle/>
          <a:p>
            <a:r>
              <a:rPr lang="en-US" sz="3200" dirty="0"/>
              <a:t>CRP </a:t>
            </a:r>
            <a:r>
              <a:rPr lang="en-US" sz="3200" u="sng" dirty="0"/>
              <a:t>Have to</a:t>
            </a:r>
            <a:r>
              <a:rPr lang="en-US" sz="3200" dirty="0"/>
              <a:t> Reduce Carbon </a:t>
            </a:r>
            <a:r>
              <a:rPr lang="en-US" sz="3200" baseline="30000" dirty="0"/>
              <a:t>9</a:t>
            </a:r>
            <a:endParaRPr lang="en-US" sz="3200" dirty="0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7D61BAD3-11BF-AA74-F4B3-2ABC0207720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517F181E-B3F5-EEEB-086C-37ADB367909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C43B8D3-9A08-F84C-9DD4-44948BA52D4B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19" name="Content Placeholder 7">
            <a:extLst>
              <a:ext uri="{FF2B5EF4-FFF2-40B4-BE49-F238E27FC236}">
                <a16:creationId xmlns:a16="http://schemas.microsoft.com/office/drawing/2014/main" id="{670590C0-64E7-BBC9-32C5-9CA0ECAC6A59}"/>
              </a:ext>
            </a:extLst>
          </p:cNvPr>
          <p:cNvSpPr txBox="1">
            <a:spLocks/>
          </p:cNvSpPr>
          <p:nvPr/>
        </p:nvSpPr>
        <p:spPr>
          <a:xfrm>
            <a:off x="841248" y="1719072"/>
            <a:ext cx="10131552" cy="409651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Eligible Projects include: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800" dirty="0"/>
              <a:t>Anything that reduces transportation emissions.</a:t>
            </a:r>
          </a:p>
        </p:txBody>
      </p:sp>
    </p:spTree>
    <p:extLst>
      <p:ext uri="{BB962C8B-B14F-4D97-AF65-F5344CB8AC3E}">
        <p14:creationId xmlns:p14="http://schemas.microsoft.com/office/powerpoint/2010/main" val="80855041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9B8D1C32-CEDB-F6E2-A01E-72AE1A1D0A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Has Tons of Flexibility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7D61BAD3-11BF-AA74-F4B3-2ABC0207720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517F181E-B3F5-EEEB-086C-37ADB367909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C43B8D3-9A08-F84C-9DD4-44948BA52D4B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3" name="Content Placeholder 7">
            <a:extLst>
              <a:ext uri="{FF2B5EF4-FFF2-40B4-BE49-F238E27FC236}">
                <a16:creationId xmlns:a16="http://schemas.microsoft.com/office/drawing/2014/main" id="{418658FE-9E9E-3C38-AEE3-C0F40646A973}"/>
              </a:ext>
            </a:extLst>
          </p:cNvPr>
          <p:cNvSpPr txBox="1">
            <a:spLocks/>
          </p:cNvSpPr>
          <p:nvPr/>
        </p:nvSpPr>
        <p:spPr>
          <a:xfrm>
            <a:off x="512064" y="1719072"/>
            <a:ext cx="6037868" cy="409651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CAMPO’s Travel Demand Management Plan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TxDOT “Green-T” Intersection at SH 46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New Braunfels Pedestrian and Drainage Improvements on </a:t>
            </a:r>
            <a:r>
              <a:rPr lang="en-US" sz="2800" dirty="0" err="1"/>
              <a:t>Solms</a:t>
            </a:r>
            <a:r>
              <a:rPr lang="en-US" sz="2800" dirty="0"/>
              <a:t> Road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800" dirty="0"/>
          </a:p>
          <a:p>
            <a:endParaRPr lang="en-US" sz="2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D8A6C10-1B71-ABFB-0FD6-34AE4E63F0C2}"/>
              </a:ext>
            </a:extLst>
          </p:cNvPr>
          <p:cNvSpPr txBox="1"/>
          <p:nvPr/>
        </p:nvSpPr>
        <p:spPr>
          <a:xfrm>
            <a:off x="6549932" y="6053328"/>
            <a:ext cx="4713432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400" dirty="0"/>
              <a:t>Source: CAMPO TDM Plan </a:t>
            </a:r>
            <a:r>
              <a:rPr lang="en-US" sz="1400" baseline="30000" dirty="0"/>
              <a:t>10</a:t>
            </a:r>
            <a:endParaRPr lang="en-US" sz="14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A657707-E5B1-DC31-913D-7FD44859CF3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814" t="27294" r="32342" b="15637"/>
          <a:stretch/>
        </p:blipFill>
        <p:spPr>
          <a:xfrm>
            <a:off x="6549932" y="1531055"/>
            <a:ext cx="4713432" cy="4522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49200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9B8D1C32-CEDB-F6E2-A01E-72AE1A1D0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7480" y="731520"/>
            <a:ext cx="8726424" cy="777240"/>
          </a:xfrm>
        </p:spPr>
        <p:txBody>
          <a:bodyPr/>
          <a:lstStyle/>
          <a:p>
            <a:r>
              <a:rPr lang="en-US" sz="3600" dirty="0"/>
              <a:t>What Else Could I Use It On?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7D61BAD3-11BF-AA74-F4B3-2ABC0207720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517F181E-B3F5-EEEB-086C-37ADB367909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C43B8D3-9A08-F84C-9DD4-44948BA52D4B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19" name="Content Placeholder 7">
            <a:extLst>
              <a:ext uri="{FF2B5EF4-FFF2-40B4-BE49-F238E27FC236}">
                <a16:creationId xmlns:a16="http://schemas.microsoft.com/office/drawing/2014/main" id="{670590C0-64E7-BBC9-32C5-9CA0ECAC6A59}"/>
              </a:ext>
            </a:extLst>
          </p:cNvPr>
          <p:cNvSpPr txBox="1">
            <a:spLocks/>
          </p:cNvSpPr>
          <p:nvPr/>
        </p:nvSpPr>
        <p:spPr>
          <a:xfrm>
            <a:off x="841248" y="1719072"/>
            <a:ext cx="10192512" cy="386486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Congestion Pricing Program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Project that Supports Alternative Fuels (EV, Hydrogen)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Construction, Planning, and Design of Off-Road Pedestrian Facilities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Public Transportation Project</a:t>
            </a:r>
          </a:p>
        </p:txBody>
      </p:sp>
    </p:spTree>
    <p:extLst>
      <p:ext uri="{BB962C8B-B14F-4D97-AF65-F5344CB8AC3E}">
        <p14:creationId xmlns:p14="http://schemas.microsoft.com/office/powerpoint/2010/main" val="234795814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E729A509-992F-8C10-902D-182448B5A1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Non-Profits Can Get In On The Action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84FA0F1E-A920-0194-981E-4B573643BB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4568" y="1639824"/>
            <a:ext cx="8641080" cy="3578352"/>
          </a:xfrm>
        </p:spPr>
        <p:txBody>
          <a:bodyPr>
            <a:normAutofit/>
          </a:bodyPr>
          <a:lstStyle/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000000"/>
                </a:solidFill>
                <a:effectLst/>
              </a:rPr>
              <a:t>Non-Profits and Public Entities can partner with local governments on projects</a:t>
            </a:r>
          </a:p>
          <a:p>
            <a:pPr marL="569214" lvl="1" indent="-285750" fontAlgn="base"/>
            <a:r>
              <a:rPr lang="en-US" sz="2400" dirty="0">
                <a:solidFill>
                  <a:srgbClr val="000000"/>
                </a:solidFill>
              </a:rPr>
              <a:t>Brooks Development Authority</a:t>
            </a:r>
          </a:p>
          <a:p>
            <a:pPr marL="569214" lvl="1" indent="-285750" fontAlgn="base"/>
            <a:r>
              <a:rPr lang="en-US" sz="2400" dirty="0">
                <a:solidFill>
                  <a:srgbClr val="000000"/>
                </a:solidFill>
              </a:rPr>
              <a:t>UTSA</a:t>
            </a:r>
          </a:p>
          <a:p>
            <a:pPr marL="569214" lvl="1" indent="-285750" fontAlgn="base"/>
            <a:r>
              <a:rPr lang="en-US" sz="2400" b="0" i="0" dirty="0">
                <a:solidFill>
                  <a:srgbClr val="000000"/>
                </a:solidFill>
                <a:effectLst/>
              </a:rPr>
              <a:t>Great Springs Project</a:t>
            </a:r>
          </a:p>
          <a:p>
            <a:pPr marL="285750" indent="-285750" fontAlgn="base"/>
            <a:endParaRPr lang="en-US" sz="2400" dirty="0">
              <a:solidFill>
                <a:srgbClr val="000000"/>
              </a:solidFill>
            </a:endParaRPr>
          </a:p>
          <a:p>
            <a:pPr marL="285750" indent="-285750" fontAlgn="base"/>
            <a:endParaRPr lang="en-US" sz="2400" b="0" i="0" dirty="0">
              <a:solidFill>
                <a:srgbClr val="000000"/>
              </a:solidFill>
              <a:effectLst/>
            </a:endParaRPr>
          </a:p>
          <a:p>
            <a:endParaRPr lang="en-US" sz="2400" b="1" dirty="0">
              <a:cs typeface="Arial Black" panose="020B0604020202020204" pitchFamily="34" charset="0"/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1A502D19-C614-886C-4945-5880F36E09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E46CC291-411B-349C-8657-ED39C084F877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C43B8D3-9A08-F84C-9DD4-44948BA52D4B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1087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9D881F-CA86-A4F1-802F-E64731BD28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9120" y="2304288"/>
            <a:ext cx="7077456" cy="2432304"/>
          </a:xfrm>
        </p:spPr>
        <p:txBody>
          <a:bodyPr/>
          <a:lstStyle/>
          <a:p>
            <a:r>
              <a:rPr lang="en-US" dirty="0"/>
              <a:t>Regional Growth</a:t>
            </a:r>
          </a:p>
        </p:txBody>
      </p:sp>
    </p:spTree>
    <p:extLst>
      <p:ext uri="{BB962C8B-B14F-4D97-AF65-F5344CB8AC3E}">
        <p14:creationId xmlns:p14="http://schemas.microsoft.com/office/powerpoint/2010/main" val="266519081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945C2F8-2E24-F46B-AC7B-3070B3814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2128" y="2214823"/>
            <a:ext cx="5683315" cy="1975104"/>
          </a:xfrm>
        </p:spPr>
        <p:txBody>
          <a:bodyPr/>
          <a:lstStyle/>
          <a:p>
            <a:r>
              <a:rPr lang="en-US" dirty="0"/>
              <a:t>Thank You!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DA212DC-D3DD-DD6B-D644-0F7B9BA98E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Isaac Gonzalez</a:t>
            </a:r>
          </a:p>
          <a:p>
            <a:r>
              <a:rPr lang="en-US" dirty="0" err="1"/>
              <a:t>isaac@isaacjg.com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121993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D4F304-BFC9-888D-B919-999F9B4D6D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A4A58A-0264-24A0-C0D1-2B63143380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9328" y="1853184"/>
            <a:ext cx="7427976" cy="3870960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dirty="0">
                <a:effectLst/>
              </a:rPr>
              <a:t>Yu, Helen. </a:t>
            </a:r>
            <a:r>
              <a:rPr lang="en-US" i="1" dirty="0">
                <a:effectLst/>
              </a:rPr>
              <a:t>Demographic Trends and Population Projections in the Capital-Alamo Area</a:t>
            </a:r>
            <a:r>
              <a:rPr lang="en-US" dirty="0">
                <a:effectLst/>
              </a:rPr>
              <a:t>. https://</a:t>
            </a:r>
            <a:r>
              <a:rPr lang="en-US" dirty="0" err="1">
                <a:effectLst/>
              </a:rPr>
              <a:t>www.campotexas.org</a:t>
            </a:r>
            <a:r>
              <a:rPr lang="en-US" dirty="0">
                <a:effectLst/>
              </a:rPr>
              <a:t>/wp-content/uploads/2023/06/Joint-meeting-</a:t>
            </a:r>
            <a:r>
              <a:rPr lang="en-US" dirty="0" err="1">
                <a:effectLst/>
              </a:rPr>
              <a:t>presentation.pdf</a:t>
            </a:r>
            <a:r>
              <a:rPr lang="en-US" dirty="0">
                <a:effectLst/>
              </a:rPr>
              <a:t>. San Marcos, Texas .</a:t>
            </a:r>
            <a:br>
              <a:rPr lang="en-US" dirty="0">
                <a:effectLst/>
              </a:rPr>
            </a:br>
            <a:endParaRPr lang="en-US" dirty="0">
              <a:effectLst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i="1" dirty="0"/>
              <a:t>Metropolitan Planning Organization (MPO) | FTA</a:t>
            </a:r>
            <a:r>
              <a:rPr lang="en-US" dirty="0"/>
              <a:t>. https://</a:t>
            </a:r>
            <a:r>
              <a:rPr lang="en-US" dirty="0" err="1"/>
              <a:t>www.transit.dot.gov</a:t>
            </a:r>
            <a:r>
              <a:rPr lang="en-US" dirty="0"/>
              <a:t>/regulations-and-guidance/transportation-planning/metropolitan-planning-organization-</a:t>
            </a:r>
            <a:r>
              <a:rPr lang="en-US" dirty="0" err="1"/>
              <a:t>mpo</a:t>
            </a:r>
            <a:r>
              <a:rPr lang="en-US" dirty="0"/>
              <a:t>.</a:t>
            </a:r>
            <a:br>
              <a:rPr lang="en-US" dirty="0"/>
            </a:br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effectLst/>
              </a:rPr>
              <a:t>TxDOT. </a:t>
            </a:r>
            <a:r>
              <a:rPr lang="en-US" i="1" dirty="0">
                <a:effectLst/>
              </a:rPr>
              <a:t>Funding Categories Description</a:t>
            </a:r>
            <a:r>
              <a:rPr lang="en-US" dirty="0">
                <a:effectLst/>
              </a:rPr>
              <a:t>. 10 June 2024, https://</a:t>
            </a:r>
            <a:r>
              <a:rPr lang="en-US" dirty="0" err="1">
                <a:effectLst/>
              </a:rPr>
              <a:t>ftp.txdot.gov</a:t>
            </a:r>
            <a:r>
              <a:rPr lang="en-US" dirty="0">
                <a:effectLst/>
              </a:rPr>
              <a:t>/pub/</a:t>
            </a:r>
            <a:r>
              <a:rPr lang="en-US" dirty="0" err="1">
                <a:effectLst/>
              </a:rPr>
              <a:t>txdot</a:t>
            </a:r>
            <a:r>
              <a:rPr lang="en-US" dirty="0">
                <a:effectLst/>
              </a:rPr>
              <a:t>/get-involved/</a:t>
            </a:r>
            <a:r>
              <a:rPr lang="en-US" dirty="0" err="1">
                <a:effectLst/>
              </a:rPr>
              <a:t>tpp</a:t>
            </a:r>
            <a:r>
              <a:rPr lang="en-US" dirty="0">
                <a:effectLst/>
              </a:rPr>
              <a:t>/</a:t>
            </a:r>
            <a:r>
              <a:rPr lang="en-US" dirty="0" err="1">
                <a:effectLst/>
              </a:rPr>
              <a:t>utp</a:t>
            </a:r>
            <a:r>
              <a:rPr lang="en-US" dirty="0">
                <a:effectLst/>
              </a:rPr>
              <a:t>/061024-utp-funding-categories-descriptions.pdf.</a:t>
            </a:r>
          </a:p>
          <a:p>
            <a:pPr marL="342900" indent="-34290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BAD684-5D02-ACBE-A511-17CD59C00D0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6FB57E-795D-A786-4912-94E1D74A7C11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C43B8D3-9A08-F84C-9DD4-44948BA52D4B}" type="slidenum">
              <a:rPr lang="en-US" smtClean="0"/>
              <a:pPr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40170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D4F304-BFC9-888D-B919-999F9B4D6D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A4A58A-0264-24A0-C0D1-2B63143380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9328" y="1853184"/>
            <a:ext cx="7427976" cy="3870960"/>
          </a:xfrm>
        </p:spPr>
        <p:txBody>
          <a:bodyPr>
            <a:normAutofit fontScale="92500" lnSpcReduction="10000"/>
          </a:bodyPr>
          <a:lstStyle/>
          <a:p>
            <a:pPr marL="342900" indent="-342900">
              <a:buFont typeface="+mj-lt"/>
              <a:buAutoNum type="arabicPeriod" startAt="4"/>
            </a:pPr>
            <a:r>
              <a:rPr lang="en-US" dirty="0">
                <a:effectLst/>
              </a:rPr>
              <a:t>TxDOT. </a:t>
            </a:r>
            <a:r>
              <a:rPr lang="en-US" i="1" dirty="0">
                <a:effectLst/>
              </a:rPr>
              <a:t>2024 Unified Transportation Program, Page 201</a:t>
            </a:r>
            <a:r>
              <a:rPr lang="en-US" dirty="0">
                <a:effectLst/>
              </a:rPr>
              <a:t>. 7 July 2023, https://</a:t>
            </a:r>
            <a:r>
              <a:rPr lang="en-US" dirty="0" err="1">
                <a:effectLst/>
              </a:rPr>
              <a:t>ftp.txdot.gov</a:t>
            </a:r>
            <a:r>
              <a:rPr lang="en-US" dirty="0">
                <a:effectLst/>
              </a:rPr>
              <a:t>/pub/</a:t>
            </a:r>
            <a:r>
              <a:rPr lang="en-US" dirty="0" err="1">
                <a:effectLst/>
              </a:rPr>
              <a:t>txdot</a:t>
            </a:r>
            <a:r>
              <a:rPr lang="en-US" dirty="0">
                <a:effectLst/>
              </a:rPr>
              <a:t>/get-involved/</a:t>
            </a:r>
            <a:r>
              <a:rPr lang="en-US" dirty="0" err="1">
                <a:effectLst/>
              </a:rPr>
              <a:t>tpp</a:t>
            </a:r>
            <a:r>
              <a:rPr lang="en-US" dirty="0">
                <a:effectLst/>
              </a:rPr>
              <a:t>/</a:t>
            </a:r>
            <a:r>
              <a:rPr lang="en-US" dirty="0" err="1">
                <a:effectLst/>
              </a:rPr>
              <a:t>utp</a:t>
            </a:r>
            <a:r>
              <a:rPr lang="en-US" dirty="0">
                <a:effectLst/>
              </a:rPr>
              <a:t>/070723-draft-2024utp.pdf.</a:t>
            </a:r>
            <a:br>
              <a:rPr lang="en-US" dirty="0">
                <a:effectLst/>
              </a:rPr>
            </a:br>
            <a:endParaRPr lang="en-US" dirty="0">
              <a:effectLst/>
            </a:endParaRPr>
          </a:p>
          <a:p>
            <a:pPr marL="342900" indent="-342900">
              <a:buFont typeface="+mj-lt"/>
              <a:buAutoNum type="arabicPeriod" startAt="4"/>
            </a:pPr>
            <a:r>
              <a:rPr lang="en-US" dirty="0">
                <a:effectLst/>
              </a:rPr>
              <a:t>FHWA. </a:t>
            </a:r>
            <a:r>
              <a:rPr lang="en-US" i="1" dirty="0">
                <a:effectLst/>
              </a:rPr>
              <a:t>CMAQ Essentials</a:t>
            </a:r>
            <a:r>
              <a:rPr lang="en-US" dirty="0">
                <a:effectLst/>
              </a:rPr>
              <a:t>. https://</a:t>
            </a:r>
            <a:r>
              <a:rPr lang="en-US" dirty="0" err="1">
                <a:effectLst/>
              </a:rPr>
              <a:t>www.fhwa.dot.gov</a:t>
            </a:r>
            <a:r>
              <a:rPr lang="en-US" dirty="0">
                <a:effectLst/>
              </a:rPr>
              <a:t>/Environment/</a:t>
            </a:r>
            <a:r>
              <a:rPr lang="en-US" dirty="0" err="1">
                <a:effectLst/>
              </a:rPr>
              <a:t>air_quality</a:t>
            </a:r>
            <a:r>
              <a:rPr lang="en-US" dirty="0">
                <a:effectLst/>
              </a:rPr>
              <a:t>/</a:t>
            </a:r>
            <a:r>
              <a:rPr lang="en-US" dirty="0" err="1">
                <a:effectLst/>
              </a:rPr>
              <a:t>cmaq</a:t>
            </a:r>
            <a:r>
              <a:rPr lang="en-US" dirty="0">
                <a:effectLst/>
              </a:rPr>
              <a:t>/reference/</a:t>
            </a:r>
            <a:r>
              <a:rPr lang="en-US" dirty="0" err="1">
                <a:effectLst/>
              </a:rPr>
              <a:t>cmaq_essentials</a:t>
            </a:r>
            <a:r>
              <a:rPr lang="en-US" dirty="0">
                <a:effectLst/>
              </a:rPr>
              <a:t>/</a:t>
            </a:r>
            <a:r>
              <a:rPr lang="en-US" dirty="0" err="1">
                <a:effectLst/>
              </a:rPr>
              <a:t>cmaqessentials.pdf</a:t>
            </a:r>
            <a:r>
              <a:rPr lang="en-US" dirty="0">
                <a:effectLst/>
              </a:rPr>
              <a:t>.</a:t>
            </a:r>
          </a:p>
          <a:p>
            <a:pPr marL="342900" indent="-342900">
              <a:buFont typeface="+mj-lt"/>
              <a:buAutoNum type="arabicPeriod" startAt="4"/>
            </a:pPr>
            <a:endParaRPr lang="en-US" dirty="0">
              <a:effectLst/>
            </a:endParaRPr>
          </a:p>
          <a:p>
            <a:pPr marL="342900" indent="-342900">
              <a:buFont typeface="+mj-lt"/>
              <a:buAutoNum type="arabicPeriod" startAt="4"/>
            </a:pPr>
            <a:r>
              <a:rPr lang="en-US" i="1" dirty="0">
                <a:effectLst/>
              </a:rPr>
              <a:t>STBG - Federal-Aid Programs - Federal-Aid Programs and Special Funding - Federal Highway Administration</a:t>
            </a:r>
            <a:r>
              <a:rPr lang="en-US" dirty="0">
                <a:effectLst/>
              </a:rPr>
              <a:t>. https://</a:t>
            </a:r>
            <a:r>
              <a:rPr lang="en-US" dirty="0" err="1">
                <a:effectLst/>
              </a:rPr>
              <a:t>www.fhwa.dot.gov</a:t>
            </a:r>
            <a:r>
              <a:rPr lang="en-US" dirty="0">
                <a:effectLst/>
              </a:rPr>
              <a:t>/</a:t>
            </a:r>
            <a:r>
              <a:rPr lang="en-US" dirty="0" err="1">
                <a:effectLst/>
              </a:rPr>
              <a:t>specialfunding</a:t>
            </a:r>
            <a:r>
              <a:rPr lang="en-US" dirty="0">
                <a:effectLst/>
              </a:rPr>
              <a:t>/</a:t>
            </a:r>
            <a:r>
              <a:rPr lang="en-US" dirty="0" err="1">
                <a:effectLst/>
              </a:rPr>
              <a:t>stp</a:t>
            </a:r>
            <a:r>
              <a:rPr lang="en-US" dirty="0">
                <a:effectLst/>
              </a:rPr>
              <a:t>/.</a:t>
            </a:r>
          </a:p>
          <a:p>
            <a:pPr marL="342900" indent="-342900">
              <a:buFont typeface="+mj-lt"/>
              <a:buAutoNum type="arabicPeriod" startAt="4"/>
            </a:pPr>
            <a:endParaRPr lang="en-US" dirty="0">
              <a:effectLst/>
            </a:endParaRPr>
          </a:p>
          <a:p>
            <a:pPr marL="342900" indent="-342900">
              <a:buFont typeface="+mj-lt"/>
              <a:buAutoNum type="arabicPeriod" startAt="4"/>
            </a:pPr>
            <a:r>
              <a:rPr lang="en-US" i="1" dirty="0"/>
              <a:t>Transportation Alternatives - Environment - FHWA</a:t>
            </a:r>
            <a:r>
              <a:rPr lang="en-US" dirty="0"/>
              <a:t>. https://</a:t>
            </a:r>
            <a:r>
              <a:rPr lang="en-US" dirty="0" err="1"/>
              <a:t>www.fhwa.dot.gov</a:t>
            </a:r>
            <a:r>
              <a:rPr lang="en-US" dirty="0"/>
              <a:t>/environment/</a:t>
            </a:r>
            <a:r>
              <a:rPr lang="en-US" dirty="0" err="1"/>
              <a:t>transportation_alternatives</a:t>
            </a:r>
            <a:r>
              <a:rPr lang="en-US" dirty="0"/>
              <a:t>/.</a:t>
            </a:r>
            <a:br>
              <a:rPr lang="en-US" dirty="0">
                <a:effectLst/>
              </a:rPr>
            </a:br>
            <a:endParaRPr lang="en-US" dirty="0">
              <a:effectLst/>
            </a:endParaRPr>
          </a:p>
          <a:p>
            <a:pPr marL="342900" indent="-342900">
              <a:buFont typeface="+mj-lt"/>
              <a:buAutoNum type="arabicPeriod" startAt="4"/>
            </a:pP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BAD684-5D02-ACBE-A511-17CD59C00D0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6FB57E-795D-A786-4912-94E1D74A7C11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C43B8D3-9A08-F84C-9DD4-44948BA52D4B}" type="slidenum">
              <a:rPr lang="en-US" smtClean="0"/>
              <a:pPr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350179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D4F304-BFC9-888D-B919-999F9B4D6D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A4A58A-0264-24A0-C0D1-2B63143380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9328" y="1853184"/>
            <a:ext cx="7427976" cy="3870960"/>
          </a:xfrm>
        </p:spPr>
        <p:txBody>
          <a:bodyPr>
            <a:normAutofit fontScale="92500" lnSpcReduction="10000"/>
          </a:bodyPr>
          <a:lstStyle/>
          <a:p>
            <a:pPr marL="342900" indent="-342900">
              <a:buFont typeface="+mj-lt"/>
              <a:buAutoNum type="arabicPeriod" startAt="8"/>
            </a:pPr>
            <a:r>
              <a:rPr lang="en-US" dirty="0">
                <a:effectLst/>
              </a:rPr>
              <a:t>Martin, Sierra. “Transportation Projects in New Braunfels Awarded $34.5 Million in Funding from Regional Organization.” </a:t>
            </a:r>
            <a:r>
              <a:rPr lang="en-US" i="1" dirty="0">
                <a:effectLst/>
              </a:rPr>
              <a:t>Community Impact</a:t>
            </a:r>
            <a:r>
              <a:rPr lang="en-US" dirty="0">
                <a:effectLst/>
              </a:rPr>
              <a:t>, 8 Mar. 2024, https://</a:t>
            </a:r>
            <a:r>
              <a:rPr lang="en-US" dirty="0" err="1">
                <a:effectLst/>
              </a:rPr>
              <a:t>communityimpact.com</a:t>
            </a:r>
            <a:r>
              <a:rPr lang="en-US" dirty="0">
                <a:effectLst/>
              </a:rPr>
              <a:t>/</a:t>
            </a:r>
            <a:r>
              <a:rPr lang="en-US" dirty="0" err="1">
                <a:effectLst/>
              </a:rPr>
              <a:t>austin</a:t>
            </a:r>
            <a:r>
              <a:rPr lang="en-US" dirty="0">
                <a:effectLst/>
              </a:rPr>
              <a:t>/new-</a:t>
            </a:r>
            <a:r>
              <a:rPr lang="en-US" dirty="0" err="1">
                <a:effectLst/>
              </a:rPr>
              <a:t>braunfels</a:t>
            </a:r>
            <a:r>
              <a:rPr lang="en-US" dirty="0">
                <a:effectLst/>
              </a:rPr>
              <a:t>/government/2024/03/08/transportation-projects-in-new-braunfels-awarded-345-million-in-funding-from-regional-organization/.</a:t>
            </a:r>
            <a:br>
              <a:rPr lang="en-US" dirty="0">
                <a:effectLst/>
              </a:rPr>
            </a:br>
            <a:endParaRPr lang="en-US" dirty="0">
              <a:effectLst/>
            </a:endParaRPr>
          </a:p>
          <a:p>
            <a:pPr marL="342900" indent="-342900">
              <a:buFont typeface="+mj-lt"/>
              <a:buAutoNum type="arabicPeriod" startAt="8"/>
            </a:pPr>
            <a:r>
              <a:rPr lang="en-US" i="1" dirty="0">
                <a:effectLst/>
              </a:rPr>
              <a:t>Bipartisan Infrastructure Law - Carbon Reduction Program (CRP) Fact Sheet | Federal Highway Administration</a:t>
            </a:r>
            <a:r>
              <a:rPr lang="en-US" dirty="0">
                <a:effectLst/>
              </a:rPr>
              <a:t>. https://</a:t>
            </a:r>
            <a:r>
              <a:rPr lang="en-US" dirty="0" err="1">
                <a:effectLst/>
              </a:rPr>
              <a:t>www.fhwa.dot.gov</a:t>
            </a:r>
            <a:r>
              <a:rPr lang="en-US" dirty="0">
                <a:effectLst/>
              </a:rPr>
              <a:t>/bipartisan-infrastructure-law/</a:t>
            </a:r>
            <a:r>
              <a:rPr lang="en-US" dirty="0" err="1">
                <a:effectLst/>
              </a:rPr>
              <a:t>crp_fact_sheet.cfm</a:t>
            </a:r>
            <a:r>
              <a:rPr lang="en-US" dirty="0">
                <a:effectLst/>
              </a:rPr>
              <a:t>. </a:t>
            </a:r>
            <a:br>
              <a:rPr lang="en-US" dirty="0">
                <a:effectLst/>
              </a:rPr>
            </a:br>
            <a:endParaRPr lang="en-US" dirty="0">
              <a:effectLst/>
            </a:endParaRPr>
          </a:p>
          <a:p>
            <a:pPr marL="342900" indent="-342900">
              <a:buFont typeface="+mj-lt"/>
              <a:buAutoNum type="arabicPeriod" startAt="8"/>
            </a:pPr>
            <a:r>
              <a:rPr lang="en-US" dirty="0">
                <a:effectLst/>
              </a:rPr>
              <a:t>CAMPO. </a:t>
            </a:r>
            <a:r>
              <a:rPr lang="en-US" i="1" dirty="0">
                <a:effectLst/>
              </a:rPr>
              <a:t>Regional Transportation Demand Plan</a:t>
            </a:r>
            <a:r>
              <a:rPr lang="en-US" dirty="0">
                <a:effectLst/>
              </a:rPr>
              <a:t>. Aug. 2019, https://</a:t>
            </a:r>
            <a:r>
              <a:rPr lang="en-US" dirty="0" err="1">
                <a:effectLst/>
              </a:rPr>
              <a:t>www.campotexas.org</a:t>
            </a:r>
            <a:r>
              <a:rPr lang="en-US" dirty="0">
                <a:effectLst/>
              </a:rPr>
              <a:t>/wp-content/uploads/2019/09/FINAL-Regional-TDM-</a:t>
            </a:r>
            <a:r>
              <a:rPr lang="en-US" dirty="0" err="1">
                <a:effectLst/>
              </a:rPr>
              <a:t>Plan.pdf</a:t>
            </a:r>
            <a:r>
              <a:rPr lang="en-US" dirty="0">
                <a:effectLst/>
              </a:rPr>
              <a:t>.</a:t>
            </a:r>
          </a:p>
          <a:p>
            <a:endParaRPr lang="en-US" dirty="0">
              <a:effectLst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BAD684-5D02-ACBE-A511-17CD59C00D0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6FB57E-795D-A786-4912-94E1D74A7C11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C43B8D3-9A08-F84C-9DD4-44948BA52D4B}" type="slidenum">
              <a:rPr lang="en-US" smtClean="0"/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14592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0BA60034-9E02-4BFF-D46B-98C157D638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Population Be Growing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409EE273-65DC-EBC2-149C-7BB5726CEB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3</a:t>
            </a:r>
          </a:p>
        </p:txBody>
      </p:sp>
      <p:sp>
        <p:nvSpPr>
          <p:cNvPr id="27" name="Slide Number Placeholder 26">
            <a:extLst>
              <a:ext uri="{FF2B5EF4-FFF2-40B4-BE49-F238E27FC236}">
                <a16:creationId xmlns:a16="http://schemas.microsoft.com/office/drawing/2014/main" id="{900E35B6-58C6-ABFD-1333-AA1B7702D18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C43B8D3-9A08-F84C-9DD4-44948BA52D4B}" type="slidenum">
              <a:rPr lang="en-US" smtClean="0"/>
              <a:pPr/>
              <a:t>4</a:t>
            </a:fld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A1C4728-524E-F2BE-5FD9-93A97CC8FCDD}"/>
              </a:ext>
            </a:extLst>
          </p:cNvPr>
          <p:cNvGrpSpPr/>
          <p:nvPr/>
        </p:nvGrpSpPr>
        <p:grpSpPr>
          <a:xfrm>
            <a:off x="3462528" y="1670519"/>
            <a:ext cx="8154119" cy="4943856"/>
            <a:chOff x="396127" y="1826684"/>
            <a:chExt cx="8154119" cy="4943856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54887470-6371-924C-55F6-6B1902AE1BF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16836" r="31715" b="10398"/>
            <a:stretch/>
          </p:blipFill>
          <p:spPr>
            <a:xfrm>
              <a:off x="396127" y="1826684"/>
              <a:ext cx="8154119" cy="4943856"/>
            </a:xfrm>
            <a:prstGeom prst="rect">
              <a:avLst/>
            </a:prstGeom>
          </p:spPr>
        </p:pic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6B8C929E-E7A4-1E06-7441-57AF44B7ECF3}"/>
                </a:ext>
              </a:extLst>
            </p:cNvPr>
            <p:cNvSpPr txBox="1"/>
            <p:nvPr/>
          </p:nvSpPr>
          <p:spPr>
            <a:xfrm>
              <a:off x="806460" y="6516624"/>
              <a:ext cx="2924292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/>
                <a:t>Source: 2020 and 2010 U.S. Census</a:t>
              </a: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78239657-D78E-B74E-9889-EA61396FE36B}"/>
              </a:ext>
            </a:extLst>
          </p:cNvPr>
          <p:cNvSpPr txBox="1"/>
          <p:nvPr/>
        </p:nvSpPr>
        <p:spPr>
          <a:xfrm>
            <a:off x="84542" y="3048000"/>
            <a:ext cx="346252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Population Growth of Texas Counties (%)</a:t>
            </a:r>
            <a:r>
              <a:rPr lang="en-US" sz="2800" baseline="30000" dirty="0"/>
              <a:t> 1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2491755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0BA60034-9E02-4BFF-D46B-98C157D638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Housing Too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409EE273-65DC-EBC2-149C-7BB5726CEB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3</a:t>
            </a:r>
          </a:p>
        </p:txBody>
      </p:sp>
      <p:sp>
        <p:nvSpPr>
          <p:cNvPr id="27" name="Slide Number Placeholder 26">
            <a:extLst>
              <a:ext uri="{FF2B5EF4-FFF2-40B4-BE49-F238E27FC236}">
                <a16:creationId xmlns:a16="http://schemas.microsoft.com/office/drawing/2014/main" id="{900E35B6-58C6-ABFD-1333-AA1B7702D18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C43B8D3-9A08-F84C-9DD4-44948BA52D4B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4D0806F-53B3-1BB5-DD2B-8CAD1A2B6FC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344" t="21298" r="11990" b="7572"/>
          <a:stretch/>
        </p:blipFill>
        <p:spPr>
          <a:xfrm>
            <a:off x="3748927" y="1664209"/>
            <a:ext cx="8152985" cy="4303775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E59E164-246B-FBDC-C831-097F03458511}"/>
              </a:ext>
            </a:extLst>
          </p:cNvPr>
          <p:cNvSpPr txBox="1"/>
          <p:nvPr/>
        </p:nvSpPr>
        <p:spPr>
          <a:xfrm>
            <a:off x="84542" y="2521059"/>
            <a:ext cx="346252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Estimated Percent of  Housing Built by Time Period </a:t>
            </a:r>
            <a:r>
              <a:rPr lang="en-US" sz="2800" baseline="30000" dirty="0"/>
              <a:t>1</a:t>
            </a:r>
            <a:endParaRPr lang="en-US" sz="28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C0C189C-4FA7-FA5D-6F1F-EC7F60886729}"/>
              </a:ext>
            </a:extLst>
          </p:cNvPr>
          <p:cNvSpPr txBox="1"/>
          <p:nvPr/>
        </p:nvSpPr>
        <p:spPr>
          <a:xfrm>
            <a:off x="3748927" y="5967984"/>
            <a:ext cx="8152985" cy="307777"/>
          </a:xfrm>
          <a:prstGeom prst="rect">
            <a:avLst/>
          </a:prstGeom>
          <a:solidFill>
            <a:schemeClr val="bg1"/>
          </a:solidFill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400" dirty="0"/>
              <a:t>Source: Dr. Helen Yu Presentation to Joint CAMPO-AAMPO Meeting, June 2023</a:t>
            </a:r>
          </a:p>
        </p:txBody>
      </p:sp>
    </p:spTree>
    <p:extLst>
      <p:ext uri="{BB962C8B-B14F-4D97-AF65-F5344CB8AC3E}">
        <p14:creationId xmlns:p14="http://schemas.microsoft.com/office/powerpoint/2010/main" val="13432233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0BA60034-9E02-4BFF-D46B-98C157D638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400" dirty="0"/>
              <a:t>Population Will Continue Growing </a:t>
            </a:r>
            <a:r>
              <a:rPr lang="en-US" sz="3200" baseline="30000" dirty="0"/>
              <a:t>1</a:t>
            </a:r>
            <a:endParaRPr lang="en-US" sz="3600" dirty="0"/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409EE273-65DC-EBC2-149C-7BB5726CEB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3</a:t>
            </a:r>
          </a:p>
        </p:txBody>
      </p:sp>
      <p:sp>
        <p:nvSpPr>
          <p:cNvPr id="27" name="Slide Number Placeholder 26">
            <a:extLst>
              <a:ext uri="{FF2B5EF4-FFF2-40B4-BE49-F238E27FC236}">
                <a16:creationId xmlns:a16="http://schemas.microsoft.com/office/drawing/2014/main" id="{900E35B6-58C6-ABFD-1333-AA1B7702D18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C43B8D3-9A08-F84C-9DD4-44948BA52D4B}" type="slidenum">
              <a:rPr lang="en-US" smtClean="0"/>
              <a:pPr/>
              <a:t>6</a:t>
            </a:fld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A87CEC2-6DA0-720D-175F-95671169B7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2639745"/>
              </p:ext>
            </p:extLst>
          </p:nvPr>
        </p:nvGraphicFramePr>
        <p:xfrm>
          <a:off x="469770" y="1709738"/>
          <a:ext cx="11252460" cy="4556948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875410">
                  <a:extLst>
                    <a:ext uri="{9D8B030D-6E8A-4147-A177-3AD203B41FA5}">
                      <a16:colId xmlns:a16="http://schemas.microsoft.com/office/drawing/2014/main" val="2688905989"/>
                    </a:ext>
                  </a:extLst>
                </a:gridCol>
                <a:gridCol w="1875410">
                  <a:extLst>
                    <a:ext uri="{9D8B030D-6E8A-4147-A177-3AD203B41FA5}">
                      <a16:colId xmlns:a16="http://schemas.microsoft.com/office/drawing/2014/main" val="886835541"/>
                    </a:ext>
                  </a:extLst>
                </a:gridCol>
                <a:gridCol w="1875410">
                  <a:extLst>
                    <a:ext uri="{9D8B030D-6E8A-4147-A177-3AD203B41FA5}">
                      <a16:colId xmlns:a16="http://schemas.microsoft.com/office/drawing/2014/main" val="3214112872"/>
                    </a:ext>
                  </a:extLst>
                </a:gridCol>
                <a:gridCol w="1875410">
                  <a:extLst>
                    <a:ext uri="{9D8B030D-6E8A-4147-A177-3AD203B41FA5}">
                      <a16:colId xmlns:a16="http://schemas.microsoft.com/office/drawing/2014/main" val="1000699232"/>
                    </a:ext>
                  </a:extLst>
                </a:gridCol>
                <a:gridCol w="1875410">
                  <a:extLst>
                    <a:ext uri="{9D8B030D-6E8A-4147-A177-3AD203B41FA5}">
                      <a16:colId xmlns:a16="http://schemas.microsoft.com/office/drawing/2014/main" val="2260442554"/>
                    </a:ext>
                  </a:extLst>
                </a:gridCol>
                <a:gridCol w="1875410">
                  <a:extLst>
                    <a:ext uri="{9D8B030D-6E8A-4147-A177-3AD203B41FA5}">
                      <a16:colId xmlns:a16="http://schemas.microsoft.com/office/drawing/2014/main" val="3075533998"/>
                    </a:ext>
                  </a:extLst>
                </a:gridCol>
              </a:tblGrid>
              <a:tr h="41426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+mn-lt"/>
                        </a:rPr>
                        <a:t>County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+mn-lt"/>
                        </a:rPr>
                        <a:t>2020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+mn-lt"/>
                        </a:rPr>
                        <a:t>2040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+mn-lt"/>
                        </a:rPr>
                        <a:t>2020-2040 (%)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+mn-lt"/>
                        </a:rPr>
                        <a:t>2060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+mn-lt"/>
                        </a:rPr>
                        <a:t>2020-2060 (%)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82806283"/>
                  </a:ext>
                </a:extLst>
              </a:tr>
              <a:tr h="414268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+mn-lt"/>
                        </a:rPr>
                        <a:t>Bexar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  <a:latin typeface="+mn-lt"/>
                        </a:rPr>
                        <a:t>2,009,324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  <a:latin typeface="+mn-lt"/>
                        </a:rPr>
                        <a:t>2,599,727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  <a:latin typeface="+mn-lt"/>
                        </a:rPr>
                        <a:t>29%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  <a:latin typeface="+mn-lt"/>
                        </a:rPr>
                        <a:t>3,102,720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  <a:latin typeface="+mn-lt"/>
                        </a:rPr>
                        <a:t>54%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19559006"/>
                  </a:ext>
                </a:extLst>
              </a:tr>
              <a:tr h="414268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+mn-lt"/>
                        </a:rPr>
                        <a:t>Comal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+mn-lt"/>
                        </a:rPr>
                        <a:t>161,501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+mn-lt"/>
                        </a:rPr>
                        <a:t>315,640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+mn-lt"/>
                        </a:rPr>
                        <a:t>95%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+mn-lt"/>
                        </a:rPr>
                        <a:t>584,380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  <a:latin typeface="+mn-lt"/>
                        </a:rPr>
                        <a:t>262%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06684137"/>
                  </a:ext>
                </a:extLst>
              </a:tr>
              <a:tr h="414268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+mn-lt"/>
                        </a:rPr>
                        <a:t>Guadalupe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+mn-lt"/>
                        </a:rPr>
                        <a:t>172,706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+mn-lt"/>
                        </a:rPr>
                        <a:t>268,305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+mn-lt"/>
                        </a:rPr>
                        <a:t>55%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+mn-lt"/>
                        </a:rPr>
                        <a:t>387,211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  <a:latin typeface="+mn-lt"/>
                        </a:rPr>
                        <a:t>124%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64547538"/>
                  </a:ext>
                </a:extLst>
              </a:tr>
              <a:tr h="414268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+mn-lt"/>
                        </a:rPr>
                        <a:t>Kendall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+mn-lt"/>
                        </a:rPr>
                        <a:t>44,279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+mn-lt"/>
                        </a:rPr>
                        <a:t>70,896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+mn-lt"/>
                        </a:rPr>
                        <a:t>60%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+mn-lt"/>
                        </a:rPr>
                        <a:t>111,448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  <a:latin typeface="+mn-lt"/>
                        </a:rPr>
                        <a:t>152%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95012479"/>
                  </a:ext>
                </a:extLst>
              </a:tr>
              <a:tr h="414268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+mn-lt"/>
                        </a:rPr>
                        <a:t>Bastrop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+mn-lt"/>
                        </a:rPr>
                        <a:t>97,216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+mn-lt"/>
                        </a:rPr>
                        <a:t>150,018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  <a:latin typeface="+mn-lt"/>
                        </a:rPr>
                        <a:t>54%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+mn-lt"/>
                        </a:rPr>
                        <a:t>223,711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+mn-lt"/>
                        </a:rPr>
                        <a:t>130%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29643574"/>
                  </a:ext>
                </a:extLst>
              </a:tr>
              <a:tr h="414268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+mn-lt"/>
                        </a:rPr>
                        <a:t>Caldwell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+mn-lt"/>
                        </a:rPr>
                        <a:t>45,883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+mn-lt"/>
                        </a:rPr>
                        <a:t>61,689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+mn-lt"/>
                        </a:rPr>
                        <a:t>34%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+mn-lt"/>
                        </a:rPr>
                        <a:t>76,291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  <a:latin typeface="+mn-lt"/>
                        </a:rPr>
                        <a:t>66%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96537158"/>
                  </a:ext>
                </a:extLst>
              </a:tr>
              <a:tr h="414268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+mn-lt"/>
                        </a:rPr>
                        <a:t>Guadalupe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+mn-lt"/>
                        </a:rPr>
                        <a:t>172,706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+mn-lt"/>
                        </a:rPr>
                        <a:t>268,305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+mn-lt"/>
                        </a:rPr>
                        <a:t>55%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+mn-lt"/>
                        </a:rPr>
                        <a:t>387,211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  <a:latin typeface="+mn-lt"/>
                        </a:rPr>
                        <a:t>124%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99175001"/>
                  </a:ext>
                </a:extLst>
              </a:tr>
              <a:tr h="414268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+mn-lt"/>
                        </a:rPr>
                        <a:t>Hays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+mn-lt"/>
                        </a:rPr>
                        <a:t>241,067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+mn-lt"/>
                        </a:rPr>
                        <a:t>513,812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+mn-lt"/>
                        </a:rPr>
                        <a:t>113%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+mn-lt"/>
                        </a:rPr>
                        <a:t>1,003,130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  <a:latin typeface="+mn-lt"/>
                        </a:rPr>
                        <a:t>316%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65931893"/>
                  </a:ext>
                </a:extLst>
              </a:tr>
              <a:tr h="414268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+mn-lt"/>
                        </a:rPr>
                        <a:t>Travis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+mn-lt"/>
                        </a:rPr>
                        <a:t>1,290,188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+mn-lt"/>
                        </a:rPr>
                        <a:t>1,820,417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  <a:latin typeface="+mn-lt"/>
                        </a:rPr>
                        <a:t>41%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+mn-lt"/>
                        </a:rPr>
                        <a:t>2,252,137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  <a:latin typeface="+mn-lt"/>
                        </a:rPr>
                        <a:t>75%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35695162"/>
                  </a:ext>
                </a:extLst>
              </a:tr>
              <a:tr h="414268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+mn-lt"/>
                        </a:rPr>
                        <a:t>Williamson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+mn-lt"/>
                        </a:rPr>
                        <a:t>609,017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+mn-lt"/>
                        </a:rPr>
                        <a:t>1,065,394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+mn-lt"/>
                        </a:rPr>
                        <a:t>75%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+mn-lt"/>
                        </a:rPr>
                        <a:t>1,682,556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  <a:latin typeface="+mn-lt"/>
                        </a:rPr>
                        <a:t>176%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17528313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813DA5CF-BF59-6F20-1D1D-85169A5FA942}"/>
              </a:ext>
            </a:extLst>
          </p:cNvPr>
          <p:cNvSpPr txBox="1"/>
          <p:nvPr/>
        </p:nvSpPr>
        <p:spPr>
          <a:xfrm>
            <a:off x="469770" y="6266686"/>
            <a:ext cx="11252460" cy="307777"/>
          </a:xfrm>
          <a:prstGeom prst="rect">
            <a:avLst/>
          </a:prstGeom>
          <a:solidFill>
            <a:schemeClr val="bg1"/>
          </a:solidFill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400" dirty="0"/>
              <a:t>Source: Texas Demographics Center, 2022 Population Projections</a:t>
            </a:r>
          </a:p>
        </p:txBody>
      </p:sp>
    </p:spTree>
    <p:extLst>
      <p:ext uri="{BB962C8B-B14F-4D97-AF65-F5344CB8AC3E}">
        <p14:creationId xmlns:p14="http://schemas.microsoft.com/office/powerpoint/2010/main" val="5703504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9D881F-CA86-A4F1-802F-E64731BD28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9120" y="2304288"/>
            <a:ext cx="7077456" cy="2432304"/>
          </a:xfrm>
        </p:spPr>
        <p:txBody>
          <a:bodyPr/>
          <a:lstStyle/>
          <a:p>
            <a:r>
              <a:rPr lang="en-US" dirty="0"/>
              <a:t>Regional Planning</a:t>
            </a:r>
          </a:p>
        </p:txBody>
      </p:sp>
    </p:spTree>
    <p:extLst>
      <p:ext uri="{BB962C8B-B14F-4D97-AF65-F5344CB8AC3E}">
        <p14:creationId xmlns:p14="http://schemas.microsoft.com/office/powerpoint/2010/main" val="41633518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1D625AD-D853-E707-6C7F-E31923C410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State and Local Agencies Plan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1B742BF8-0956-7E94-FAF4-D42A92ACE16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A96F7733-7434-FA95-04A6-9FA221A2649C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C43B8D3-9A08-F84C-9DD4-44948BA52D4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0CCAB1-3A96-025B-9209-B98C59F32B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1880616"/>
            <a:ext cx="8284464" cy="4636008"/>
          </a:xfrm>
        </p:spPr>
        <p:txBody>
          <a:bodyPr>
            <a:normAutofit/>
          </a:bodyPr>
          <a:lstStyle/>
          <a:p>
            <a:r>
              <a:rPr lang="en-US" dirty="0"/>
              <a:t>Long-Range Transportation Plans (LRTP) have projects that TxDOT/Local Governments want to do between five and 20 years from now.</a:t>
            </a:r>
            <a:br>
              <a:rPr lang="en-US" dirty="0"/>
            </a:br>
            <a:endParaRPr lang="en-US" dirty="0"/>
          </a:p>
          <a:p>
            <a:r>
              <a:rPr lang="en-US" dirty="0"/>
              <a:t>Short-Range Transportation Implementation Program (STIP) have TxDOT/Local Government projects that will be ready for construction within four (4) years.</a:t>
            </a:r>
          </a:p>
        </p:txBody>
      </p:sp>
    </p:spTree>
    <p:extLst>
      <p:ext uri="{BB962C8B-B14F-4D97-AF65-F5344CB8AC3E}">
        <p14:creationId xmlns:p14="http://schemas.microsoft.com/office/powerpoint/2010/main" val="26714611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1D625AD-D853-E707-6C7F-E31923C410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Locals </a:t>
            </a:r>
            <a:r>
              <a:rPr lang="en-US" u="sng" dirty="0"/>
              <a:t>Have</a:t>
            </a:r>
            <a:r>
              <a:rPr lang="en-US" dirty="0"/>
              <a:t> to Have a Voice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1B742BF8-0956-7E94-FAF4-D42A92ACE16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A96F7733-7434-FA95-04A6-9FA221A2649C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C43B8D3-9A08-F84C-9DD4-44948BA52D4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0CCAB1-3A96-025B-9209-B98C59F32B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1880616"/>
            <a:ext cx="8680704" cy="4636008"/>
          </a:xfrm>
        </p:spPr>
        <p:txBody>
          <a:bodyPr>
            <a:normAutofit/>
          </a:bodyPr>
          <a:lstStyle/>
          <a:p>
            <a:r>
              <a:rPr lang="en-US" dirty="0"/>
              <a:t>Federal law mandates all urbanized areas with over 50,000 people to have a Metropolitan Planning Organization (MPO).</a:t>
            </a:r>
            <a:r>
              <a:rPr lang="en-US" baseline="30000" dirty="0"/>
              <a:t>2</a:t>
            </a:r>
            <a:r>
              <a:rPr lang="en-US" dirty="0"/>
              <a:t> We’ve got the Alamo Area and Capital Area MPOs (AAMPO and CAMPO).</a:t>
            </a:r>
          </a:p>
          <a:p>
            <a:endParaRPr lang="en-US" dirty="0"/>
          </a:p>
          <a:p>
            <a:r>
              <a:rPr lang="en-US" dirty="0"/>
              <a:t>The MPOs are tasked with developing the regional LRTP and STIP and approving all projects that take place in the region </a:t>
            </a:r>
            <a:r>
              <a:rPr lang="en-US" i="1" dirty="0"/>
              <a:t>if federal dollars are involved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0628482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9">
      <a:dk1>
        <a:srgbClr val="231F20"/>
      </a:dk1>
      <a:lt1>
        <a:srgbClr val="FFFFFF"/>
      </a:lt1>
      <a:dk2>
        <a:srgbClr val="231F20"/>
      </a:dk2>
      <a:lt2>
        <a:srgbClr val="FDF9E2"/>
      </a:lt2>
      <a:accent1>
        <a:srgbClr val="FC2834"/>
      </a:accent1>
      <a:accent2>
        <a:srgbClr val="43AAC7"/>
      </a:accent2>
      <a:accent3>
        <a:srgbClr val="00AA59"/>
      </a:accent3>
      <a:accent4>
        <a:srgbClr val="FEA000"/>
      </a:accent4>
      <a:accent5>
        <a:srgbClr val="FDEE6B"/>
      </a:accent5>
      <a:accent6>
        <a:srgbClr val="3266A6"/>
      </a:accent6>
      <a:hlink>
        <a:srgbClr val="FC2734"/>
      </a:hlink>
      <a:folHlink>
        <a:srgbClr val="42AAC7"/>
      </a:folHlink>
    </a:clrScheme>
    <a:fontScheme name="Custom 26">
      <a:majorFont>
        <a:latin typeface="Arial Black"/>
        <a:ea typeface=""/>
        <a:cs typeface=""/>
      </a:majorFont>
      <a:minorFont>
        <a:latin typeface="Arial Blac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_Design_Win32_SW_v11" id="{D7435ACC-9DD3-4D5B-A984-7326EB7AF7CB}" vid="{7C01AFE1-C5EE-47B6-A71D-62A9F78E446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5" ma:contentTypeDescription="Create a new document." ma:contentTypeScope="" ma:versionID="e02306daf00165b375dc6a58966960be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df88fb76bf5f555224557953949c1ec9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E30B917-A3AD-46B5-A6A4-F876E3BAC36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431C809-C6F0-48D7-BF3E-4570CDAF51AF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3.xml><?xml version="1.0" encoding="utf-8"?>
<ds:datastoreItem xmlns:ds="http://schemas.openxmlformats.org/officeDocument/2006/customXml" ds:itemID="{E8C75813-FBB5-478B-828B-AC67018E272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1300</Words>
  <Application>Microsoft Macintosh PowerPoint</Application>
  <PresentationFormat>Widescreen</PresentationFormat>
  <Paragraphs>335</Paragraphs>
  <Slides>33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7" baseType="lpstr">
      <vt:lpstr>Arial</vt:lpstr>
      <vt:lpstr>Arial Black</vt:lpstr>
      <vt:lpstr>Calibri</vt:lpstr>
      <vt:lpstr>Office Theme</vt:lpstr>
      <vt:lpstr>Transportation, Growth, and Planning</vt:lpstr>
      <vt:lpstr>Agenda</vt:lpstr>
      <vt:lpstr>Regional Growth</vt:lpstr>
      <vt:lpstr>Population Be Growing</vt:lpstr>
      <vt:lpstr>Housing Too</vt:lpstr>
      <vt:lpstr>Population Will Continue Growing 1</vt:lpstr>
      <vt:lpstr>Regional Planning</vt:lpstr>
      <vt:lpstr>State and Local Agencies Plan</vt:lpstr>
      <vt:lpstr>Locals Have to Have a Voice</vt:lpstr>
      <vt:lpstr>Federal Dollars Are Everywhere 3</vt:lpstr>
      <vt:lpstr>How Dollars are Distributed</vt:lpstr>
      <vt:lpstr>Funding Example (Category 5) 4</vt:lpstr>
      <vt:lpstr>It’s A Lot of Monies 4</vt:lpstr>
      <vt:lpstr>Here’s the Kicker</vt:lpstr>
      <vt:lpstr>Tying in Water Conservation</vt:lpstr>
      <vt:lpstr>Four Key Funding Categories</vt:lpstr>
      <vt:lpstr>CMAQ Has to Reduce Ozone 5</vt:lpstr>
      <vt:lpstr>Lots of Flexibility</vt:lpstr>
      <vt:lpstr>What Else Could I Use It On?</vt:lpstr>
      <vt:lpstr>STBG Can Be Used on Anything*6</vt:lpstr>
      <vt:lpstr>The Most Flexibility</vt:lpstr>
      <vt:lpstr>What Else Could I Use It On?</vt:lpstr>
      <vt:lpstr>TA Can Only Be Used on Alternatives 7</vt:lpstr>
      <vt:lpstr>Also Has Lots of Flexibility</vt:lpstr>
      <vt:lpstr>What Else Could I Use It On?</vt:lpstr>
      <vt:lpstr>CRP Have to Reduce Carbon 9</vt:lpstr>
      <vt:lpstr>Has Tons of Flexibility</vt:lpstr>
      <vt:lpstr>What Else Could I Use It On?</vt:lpstr>
      <vt:lpstr>Non-Profits Can Get In On The Action</vt:lpstr>
      <vt:lpstr>Thank You!</vt:lpstr>
      <vt:lpstr>References</vt:lpstr>
      <vt:lpstr>References</vt:lpstr>
      <vt:lpstr>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2022-08-18T06:47:08Z</dcterms:created>
  <dcterms:modified xsi:type="dcterms:W3CDTF">2024-06-26T21:24:00Z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