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1" r:id="rId3"/>
    <p:sldId id="272" r:id="rId4"/>
    <p:sldId id="257" r:id="rId5"/>
    <p:sldId id="258" r:id="rId6"/>
    <p:sldId id="259" r:id="rId7"/>
    <p:sldId id="260" r:id="rId8"/>
    <p:sldId id="261" r:id="rId9"/>
    <p:sldId id="262" r:id="rId10"/>
    <p:sldId id="263" r:id="rId11"/>
    <p:sldId id="264" r:id="rId12"/>
    <p:sldId id="273" r:id="rId13"/>
    <p:sldId id="265" r:id="rId14"/>
    <p:sldId id="266" r:id="rId15"/>
    <p:sldId id="267" r:id="rId16"/>
    <p:sldId id="274" r:id="rId17"/>
    <p:sldId id="268" r:id="rId18"/>
    <p:sldId id="269"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88256" autoAdjust="0"/>
  </p:normalViewPr>
  <p:slideViewPr>
    <p:cSldViewPr snapToGrid="0">
      <p:cViewPr varScale="1">
        <p:scale>
          <a:sx n="75" d="100"/>
          <a:sy n="75" d="100"/>
        </p:scale>
        <p:origin x="92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Hanes" userId="c2c92c414aab406c" providerId="LiveId" clId="{0F3DBA2D-50D6-450E-9B6C-E3B4DEA7A22A}"/>
    <pc:docChg chg="undo redo custSel addSld delSld modSld sldOrd">
      <pc:chgData name="Rachel Hanes" userId="c2c92c414aab406c" providerId="LiveId" clId="{0F3DBA2D-50D6-450E-9B6C-E3B4DEA7A22A}" dt="2024-05-31T19:32:53.829" v="2444"/>
      <pc:docMkLst>
        <pc:docMk/>
      </pc:docMkLst>
      <pc:sldChg chg="addSp delSp modSp mod">
        <pc:chgData name="Rachel Hanes" userId="c2c92c414aab406c" providerId="LiveId" clId="{0F3DBA2D-50D6-450E-9B6C-E3B4DEA7A22A}" dt="2024-05-31T15:50:50.658" v="2436" actId="27636"/>
        <pc:sldMkLst>
          <pc:docMk/>
          <pc:sldMk cId="1059610089" sldId="257"/>
        </pc:sldMkLst>
        <pc:spChg chg="mod">
          <ac:chgData name="Rachel Hanes" userId="c2c92c414aab406c" providerId="LiveId" clId="{0F3DBA2D-50D6-450E-9B6C-E3B4DEA7A22A}" dt="2024-05-31T15:42:56.763" v="2307" actId="207"/>
          <ac:spMkLst>
            <pc:docMk/>
            <pc:sldMk cId="1059610089" sldId="257"/>
            <ac:spMk id="2" creationId="{30270575-9324-46A9-BC41-23A82E10A304}"/>
          </ac:spMkLst>
        </pc:spChg>
        <pc:spChg chg="mod">
          <ac:chgData name="Rachel Hanes" userId="c2c92c414aab406c" providerId="LiveId" clId="{0F3DBA2D-50D6-450E-9B6C-E3B4DEA7A22A}" dt="2024-05-31T15:50:50.658" v="2436" actId="27636"/>
          <ac:spMkLst>
            <pc:docMk/>
            <pc:sldMk cId="1059610089" sldId="257"/>
            <ac:spMk id="3" creationId="{538F9415-A3A8-494A-BC0F-6A28F18CBC3F}"/>
          </ac:spMkLst>
        </pc:spChg>
        <pc:picChg chg="add del mod">
          <ac:chgData name="Rachel Hanes" userId="c2c92c414aab406c" providerId="LiveId" clId="{0F3DBA2D-50D6-450E-9B6C-E3B4DEA7A22A}" dt="2024-05-31T15:40:16.374" v="2298"/>
          <ac:picMkLst>
            <pc:docMk/>
            <pc:sldMk cId="1059610089" sldId="257"/>
            <ac:picMk id="4" creationId="{0BFFC731-9741-4B90-85D7-4DC2317AF134}"/>
          </ac:picMkLst>
        </pc:picChg>
      </pc:sldChg>
      <pc:sldChg chg="addSp delSp modSp mod">
        <pc:chgData name="Rachel Hanes" userId="c2c92c414aab406c" providerId="LiveId" clId="{0F3DBA2D-50D6-450E-9B6C-E3B4DEA7A22A}" dt="2024-05-31T15:48:57.298" v="2397" actId="113"/>
        <pc:sldMkLst>
          <pc:docMk/>
          <pc:sldMk cId="3669652242" sldId="258"/>
        </pc:sldMkLst>
        <pc:spChg chg="mod">
          <ac:chgData name="Rachel Hanes" userId="c2c92c414aab406c" providerId="LiveId" clId="{0F3DBA2D-50D6-450E-9B6C-E3B4DEA7A22A}" dt="2024-05-31T15:43:00.494" v="2308"/>
          <ac:spMkLst>
            <pc:docMk/>
            <pc:sldMk cId="3669652242" sldId="258"/>
            <ac:spMk id="2" creationId="{70E7D6FC-71BD-478E-BF69-914E98A8D4DC}"/>
          </ac:spMkLst>
        </pc:spChg>
        <pc:spChg chg="mod">
          <ac:chgData name="Rachel Hanes" userId="c2c92c414aab406c" providerId="LiveId" clId="{0F3DBA2D-50D6-450E-9B6C-E3B4DEA7A22A}" dt="2024-05-31T15:48:57.298" v="2397" actId="113"/>
          <ac:spMkLst>
            <pc:docMk/>
            <pc:sldMk cId="3669652242" sldId="258"/>
            <ac:spMk id="3" creationId="{D0789E2D-978C-4746-A3E9-27BEE458480A}"/>
          </ac:spMkLst>
        </pc:spChg>
        <pc:picChg chg="add del mod">
          <ac:chgData name="Rachel Hanes" userId="c2c92c414aab406c" providerId="LiveId" clId="{0F3DBA2D-50D6-450E-9B6C-E3B4DEA7A22A}" dt="2024-05-31T15:40:16.107" v="2297"/>
          <ac:picMkLst>
            <pc:docMk/>
            <pc:sldMk cId="3669652242" sldId="258"/>
            <ac:picMk id="4" creationId="{0D182882-FE5B-4FD2-94A6-05B8A961C2C2}"/>
          </ac:picMkLst>
        </pc:picChg>
      </pc:sldChg>
      <pc:sldChg chg="addSp delSp modSp mod">
        <pc:chgData name="Rachel Hanes" userId="c2c92c414aab406c" providerId="LiveId" clId="{0F3DBA2D-50D6-450E-9B6C-E3B4DEA7A22A}" dt="2024-05-31T15:48:59.767" v="2398" actId="113"/>
        <pc:sldMkLst>
          <pc:docMk/>
          <pc:sldMk cId="3798105352" sldId="259"/>
        </pc:sldMkLst>
        <pc:spChg chg="mod">
          <ac:chgData name="Rachel Hanes" userId="c2c92c414aab406c" providerId="LiveId" clId="{0F3DBA2D-50D6-450E-9B6C-E3B4DEA7A22A}" dt="2024-05-31T15:43:04.312" v="2309"/>
          <ac:spMkLst>
            <pc:docMk/>
            <pc:sldMk cId="3798105352" sldId="259"/>
            <ac:spMk id="2" creationId="{AABF98C1-9F97-4E22-8C60-D0CDB45A08F3}"/>
          </ac:spMkLst>
        </pc:spChg>
        <pc:spChg chg="mod">
          <ac:chgData name="Rachel Hanes" userId="c2c92c414aab406c" providerId="LiveId" clId="{0F3DBA2D-50D6-450E-9B6C-E3B4DEA7A22A}" dt="2024-05-31T15:48:59.767" v="2398" actId="113"/>
          <ac:spMkLst>
            <pc:docMk/>
            <pc:sldMk cId="3798105352" sldId="259"/>
            <ac:spMk id="3" creationId="{2CD6786A-F2C3-4157-A8ED-70E276DFE6C6}"/>
          </ac:spMkLst>
        </pc:spChg>
        <pc:picChg chg="add del mod">
          <ac:chgData name="Rachel Hanes" userId="c2c92c414aab406c" providerId="LiveId" clId="{0F3DBA2D-50D6-450E-9B6C-E3B4DEA7A22A}" dt="2024-05-31T15:40:15.172" v="2296"/>
          <ac:picMkLst>
            <pc:docMk/>
            <pc:sldMk cId="3798105352" sldId="259"/>
            <ac:picMk id="4" creationId="{E332CEC2-8EF6-44B2-9E42-A4CA4F7395D2}"/>
          </ac:picMkLst>
        </pc:picChg>
      </pc:sldChg>
      <pc:sldChg chg="addSp delSp modSp mod">
        <pc:chgData name="Rachel Hanes" userId="c2c92c414aab406c" providerId="LiveId" clId="{0F3DBA2D-50D6-450E-9B6C-E3B4DEA7A22A}" dt="2024-05-31T15:49:01.739" v="2399" actId="113"/>
        <pc:sldMkLst>
          <pc:docMk/>
          <pc:sldMk cId="3849545503" sldId="260"/>
        </pc:sldMkLst>
        <pc:spChg chg="mod">
          <ac:chgData name="Rachel Hanes" userId="c2c92c414aab406c" providerId="LiveId" clId="{0F3DBA2D-50D6-450E-9B6C-E3B4DEA7A22A}" dt="2024-05-31T15:43:07.298" v="2310"/>
          <ac:spMkLst>
            <pc:docMk/>
            <pc:sldMk cId="3849545503" sldId="260"/>
            <ac:spMk id="2" creationId="{6C951AFE-6D7E-43EB-8674-803EBCE42E52}"/>
          </ac:spMkLst>
        </pc:spChg>
        <pc:spChg chg="mod">
          <ac:chgData name="Rachel Hanes" userId="c2c92c414aab406c" providerId="LiveId" clId="{0F3DBA2D-50D6-450E-9B6C-E3B4DEA7A22A}" dt="2024-05-31T15:49:01.739" v="2399" actId="113"/>
          <ac:spMkLst>
            <pc:docMk/>
            <pc:sldMk cId="3849545503" sldId="260"/>
            <ac:spMk id="3" creationId="{FF28B441-C853-49C3-AABB-6ABF2A2109A0}"/>
          </ac:spMkLst>
        </pc:spChg>
        <pc:picChg chg="add del mod">
          <ac:chgData name="Rachel Hanes" userId="c2c92c414aab406c" providerId="LiveId" clId="{0F3DBA2D-50D6-450E-9B6C-E3B4DEA7A22A}" dt="2024-05-31T15:40:14.838" v="2295"/>
          <ac:picMkLst>
            <pc:docMk/>
            <pc:sldMk cId="3849545503" sldId="260"/>
            <ac:picMk id="4" creationId="{69DDB5F1-2434-4154-B9E1-3CE51ACB7352}"/>
          </ac:picMkLst>
        </pc:picChg>
      </pc:sldChg>
      <pc:sldChg chg="addSp delSp modSp mod">
        <pc:chgData name="Rachel Hanes" userId="c2c92c414aab406c" providerId="LiveId" clId="{0F3DBA2D-50D6-450E-9B6C-E3B4DEA7A22A}" dt="2024-05-31T15:49:05.673" v="2400" actId="113"/>
        <pc:sldMkLst>
          <pc:docMk/>
          <pc:sldMk cId="4233513857" sldId="261"/>
        </pc:sldMkLst>
        <pc:spChg chg="mod">
          <ac:chgData name="Rachel Hanes" userId="c2c92c414aab406c" providerId="LiveId" clId="{0F3DBA2D-50D6-450E-9B6C-E3B4DEA7A22A}" dt="2024-05-31T15:43:13.077" v="2311" actId="207"/>
          <ac:spMkLst>
            <pc:docMk/>
            <pc:sldMk cId="4233513857" sldId="261"/>
            <ac:spMk id="2" creationId="{04B29AA1-F97D-4277-90A4-9CD638F62A46}"/>
          </ac:spMkLst>
        </pc:spChg>
        <pc:spChg chg="mod">
          <ac:chgData name="Rachel Hanes" userId="c2c92c414aab406c" providerId="LiveId" clId="{0F3DBA2D-50D6-450E-9B6C-E3B4DEA7A22A}" dt="2024-05-31T15:49:05.673" v="2400" actId="113"/>
          <ac:spMkLst>
            <pc:docMk/>
            <pc:sldMk cId="4233513857" sldId="261"/>
            <ac:spMk id="3" creationId="{6988C98B-38EB-413E-A05D-DDB815C1A9EC}"/>
          </ac:spMkLst>
        </pc:spChg>
        <pc:picChg chg="add del mod">
          <ac:chgData name="Rachel Hanes" userId="c2c92c414aab406c" providerId="LiveId" clId="{0F3DBA2D-50D6-450E-9B6C-E3B4DEA7A22A}" dt="2024-05-31T15:40:14.555" v="2294"/>
          <ac:picMkLst>
            <pc:docMk/>
            <pc:sldMk cId="4233513857" sldId="261"/>
            <ac:picMk id="4" creationId="{FD4116DA-048A-451A-A358-BF3208DE1FB3}"/>
          </ac:picMkLst>
        </pc:picChg>
      </pc:sldChg>
      <pc:sldChg chg="addSp delSp modSp mod">
        <pc:chgData name="Rachel Hanes" userId="c2c92c414aab406c" providerId="LiveId" clId="{0F3DBA2D-50D6-450E-9B6C-E3B4DEA7A22A}" dt="2024-05-31T15:49:13.273" v="2407" actId="113"/>
        <pc:sldMkLst>
          <pc:docMk/>
          <pc:sldMk cId="1138109264" sldId="262"/>
        </pc:sldMkLst>
        <pc:spChg chg="mod">
          <ac:chgData name="Rachel Hanes" userId="c2c92c414aab406c" providerId="LiveId" clId="{0F3DBA2D-50D6-450E-9B6C-E3B4DEA7A22A}" dt="2024-05-31T15:43:21.598" v="2312"/>
          <ac:spMkLst>
            <pc:docMk/>
            <pc:sldMk cId="1138109264" sldId="262"/>
            <ac:spMk id="2" creationId="{567A1465-C910-4EF3-ACBA-768C856F6171}"/>
          </ac:spMkLst>
        </pc:spChg>
        <pc:spChg chg="add del mod">
          <ac:chgData name="Rachel Hanes" userId="c2c92c414aab406c" providerId="LiveId" clId="{0F3DBA2D-50D6-450E-9B6C-E3B4DEA7A22A}" dt="2024-05-31T15:49:13.273" v="2407" actId="113"/>
          <ac:spMkLst>
            <pc:docMk/>
            <pc:sldMk cId="1138109264" sldId="262"/>
            <ac:spMk id="3" creationId="{F5B1E37C-7647-41EA-85B1-E00975E3B8FA}"/>
          </ac:spMkLst>
        </pc:spChg>
        <pc:spChg chg="add del mod">
          <ac:chgData name="Rachel Hanes" userId="c2c92c414aab406c" providerId="LiveId" clId="{0F3DBA2D-50D6-450E-9B6C-E3B4DEA7A22A}" dt="2024-05-31T15:49:08.368" v="2403" actId="21"/>
          <ac:spMkLst>
            <pc:docMk/>
            <pc:sldMk cId="1138109264" sldId="262"/>
            <ac:spMk id="6" creationId="{E978A0F3-35DB-4085-ACCC-923554CCE6F1}"/>
          </ac:spMkLst>
        </pc:spChg>
        <pc:spChg chg="add del mod">
          <ac:chgData name="Rachel Hanes" userId="c2c92c414aab406c" providerId="LiveId" clId="{0F3DBA2D-50D6-450E-9B6C-E3B4DEA7A22A}" dt="2024-05-31T15:49:11.960" v="2406"/>
          <ac:spMkLst>
            <pc:docMk/>
            <pc:sldMk cId="1138109264" sldId="262"/>
            <ac:spMk id="7" creationId="{EAF41013-4F0C-4030-B562-D7C640A4C807}"/>
          </ac:spMkLst>
        </pc:spChg>
        <pc:picChg chg="add del mod">
          <ac:chgData name="Rachel Hanes" userId="c2c92c414aab406c" providerId="LiveId" clId="{0F3DBA2D-50D6-450E-9B6C-E3B4DEA7A22A}" dt="2024-05-31T15:40:14.255" v="2293"/>
          <ac:picMkLst>
            <pc:docMk/>
            <pc:sldMk cId="1138109264" sldId="262"/>
            <ac:picMk id="4" creationId="{02E50168-0CF9-4B16-821C-ED0A19BE7A5D}"/>
          </ac:picMkLst>
        </pc:picChg>
      </pc:sldChg>
      <pc:sldChg chg="addSp delSp modSp mod">
        <pc:chgData name="Rachel Hanes" userId="c2c92c414aab406c" providerId="LiveId" clId="{0F3DBA2D-50D6-450E-9B6C-E3B4DEA7A22A}" dt="2024-05-31T15:49:17.253" v="2408" actId="113"/>
        <pc:sldMkLst>
          <pc:docMk/>
          <pc:sldMk cId="3212476000" sldId="263"/>
        </pc:sldMkLst>
        <pc:spChg chg="mod">
          <ac:chgData name="Rachel Hanes" userId="c2c92c414aab406c" providerId="LiveId" clId="{0F3DBA2D-50D6-450E-9B6C-E3B4DEA7A22A}" dt="2024-05-31T15:43:23.591" v="2313"/>
          <ac:spMkLst>
            <pc:docMk/>
            <pc:sldMk cId="3212476000" sldId="263"/>
            <ac:spMk id="2" creationId="{C3A3326C-29F9-4F0F-A76C-898FE2B0FB2A}"/>
          </ac:spMkLst>
        </pc:spChg>
        <pc:spChg chg="mod">
          <ac:chgData name="Rachel Hanes" userId="c2c92c414aab406c" providerId="LiveId" clId="{0F3DBA2D-50D6-450E-9B6C-E3B4DEA7A22A}" dt="2024-05-31T15:49:17.253" v="2408" actId="113"/>
          <ac:spMkLst>
            <pc:docMk/>
            <pc:sldMk cId="3212476000" sldId="263"/>
            <ac:spMk id="3" creationId="{BBF2C415-65BD-4EF9-BAAA-00A2E6A4966C}"/>
          </ac:spMkLst>
        </pc:spChg>
        <pc:picChg chg="add del mod">
          <ac:chgData name="Rachel Hanes" userId="c2c92c414aab406c" providerId="LiveId" clId="{0F3DBA2D-50D6-450E-9B6C-E3B4DEA7A22A}" dt="2024-05-31T15:40:13.002" v="2292"/>
          <ac:picMkLst>
            <pc:docMk/>
            <pc:sldMk cId="3212476000" sldId="263"/>
            <ac:picMk id="4" creationId="{47C906FA-2BC4-4EA7-8069-BD696487E2D2}"/>
          </ac:picMkLst>
        </pc:picChg>
      </pc:sldChg>
      <pc:sldChg chg="addSp delSp modSp mod">
        <pc:chgData name="Rachel Hanes" userId="c2c92c414aab406c" providerId="LiveId" clId="{0F3DBA2D-50D6-450E-9B6C-E3B4DEA7A22A}" dt="2024-05-31T15:50:00.356" v="2421" actId="27636"/>
        <pc:sldMkLst>
          <pc:docMk/>
          <pc:sldMk cId="3387584133" sldId="264"/>
        </pc:sldMkLst>
        <pc:spChg chg="mod">
          <ac:chgData name="Rachel Hanes" userId="c2c92c414aab406c" providerId="LiveId" clId="{0F3DBA2D-50D6-450E-9B6C-E3B4DEA7A22A}" dt="2024-05-31T15:43:25.876" v="2314"/>
          <ac:spMkLst>
            <pc:docMk/>
            <pc:sldMk cId="3387584133" sldId="264"/>
            <ac:spMk id="2" creationId="{5ACFD7BB-7558-4E85-88DF-B079A0BE0A72}"/>
          </ac:spMkLst>
        </pc:spChg>
        <pc:spChg chg="mod">
          <ac:chgData name="Rachel Hanes" userId="c2c92c414aab406c" providerId="LiveId" clId="{0F3DBA2D-50D6-450E-9B6C-E3B4DEA7A22A}" dt="2024-05-31T15:50:00.356" v="2421" actId="27636"/>
          <ac:spMkLst>
            <pc:docMk/>
            <pc:sldMk cId="3387584133" sldId="264"/>
            <ac:spMk id="3" creationId="{0D80BF5B-4210-490C-9DD9-24CC67FA0777}"/>
          </ac:spMkLst>
        </pc:spChg>
        <pc:spChg chg="add del mod">
          <ac:chgData name="Rachel Hanes" userId="c2c92c414aab406c" providerId="LiveId" clId="{0F3DBA2D-50D6-450E-9B6C-E3B4DEA7A22A}" dt="2024-05-31T15:49:46.547" v="2415"/>
          <ac:spMkLst>
            <pc:docMk/>
            <pc:sldMk cId="3387584133" sldId="264"/>
            <ac:spMk id="5" creationId="{4C10BDB5-B705-4534-A45E-80B3B757F664}"/>
          </ac:spMkLst>
        </pc:spChg>
        <pc:picChg chg="add del mod">
          <ac:chgData name="Rachel Hanes" userId="c2c92c414aab406c" providerId="LiveId" clId="{0F3DBA2D-50D6-450E-9B6C-E3B4DEA7A22A}" dt="2024-05-31T15:40:12.663" v="2291"/>
          <ac:picMkLst>
            <pc:docMk/>
            <pc:sldMk cId="3387584133" sldId="264"/>
            <ac:picMk id="4" creationId="{42BD2736-5D5F-4C55-A304-F1FD45DFA0E8}"/>
          </ac:picMkLst>
        </pc:picChg>
      </pc:sldChg>
      <pc:sldChg chg="addSp delSp modSp mod">
        <pc:chgData name="Rachel Hanes" userId="c2c92c414aab406c" providerId="LiveId" clId="{0F3DBA2D-50D6-450E-9B6C-E3B4DEA7A22A}" dt="2024-05-31T15:49:23.063" v="2410" actId="113"/>
        <pc:sldMkLst>
          <pc:docMk/>
          <pc:sldMk cId="1680303438" sldId="265"/>
        </pc:sldMkLst>
        <pc:spChg chg="mod">
          <ac:chgData name="Rachel Hanes" userId="c2c92c414aab406c" providerId="LiveId" clId="{0F3DBA2D-50D6-450E-9B6C-E3B4DEA7A22A}" dt="2024-05-31T15:43:29.282" v="2315"/>
          <ac:spMkLst>
            <pc:docMk/>
            <pc:sldMk cId="1680303438" sldId="265"/>
            <ac:spMk id="2" creationId="{5ACFD7BB-7558-4E85-88DF-B079A0BE0A72}"/>
          </ac:spMkLst>
        </pc:spChg>
        <pc:spChg chg="mod">
          <ac:chgData name="Rachel Hanes" userId="c2c92c414aab406c" providerId="LiveId" clId="{0F3DBA2D-50D6-450E-9B6C-E3B4DEA7A22A}" dt="2024-05-31T15:49:23.063" v="2410" actId="113"/>
          <ac:spMkLst>
            <pc:docMk/>
            <pc:sldMk cId="1680303438" sldId="265"/>
            <ac:spMk id="3" creationId="{0D80BF5B-4210-490C-9DD9-24CC67FA0777}"/>
          </ac:spMkLst>
        </pc:spChg>
        <pc:picChg chg="add del mod">
          <ac:chgData name="Rachel Hanes" userId="c2c92c414aab406c" providerId="LiveId" clId="{0F3DBA2D-50D6-450E-9B6C-E3B4DEA7A22A}" dt="2024-05-31T15:40:12.372" v="2290"/>
          <ac:picMkLst>
            <pc:docMk/>
            <pc:sldMk cId="1680303438" sldId="265"/>
            <ac:picMk id="4" creationId="{F4C62121-4416-4555-A6BF-F551E9683777}"/>
          </ac:picMkLst>
        </pc:picChg>
      </pc:sldChg>
      <pc:sldChg chg="addSp delSp modSp mod">
        <pc:chgData name="Rachel Hanes" userId="c2c92c414aab406c" providerId="LiveId" clId="{0F3DBA2D-50D6-450E-9B6C-E3B4DEA7A22A}" dt="2024-05-31T15:49:26.083" v="2411" actId="113"/>
        <pc:sldMkLst>
          <pc:docMk/>
          <pc:sldMk cId="1849583151" sldId="266"/>
        </pc:sldMkLst>
        <pc:spChg chg="mod">
          <ac:chgData name="Rachel Hanes" userId="c2c92c414aab406c" providerId="LiveId" clId="{0F3DBA2D-50D6-450E-9B6C-E3B4DEA7A22A}" dt="2024-05-31T15:43:36.216" v="2318"/>
          <ac:spMkLst>
            <pc:docMk/>
            <pc:sldMk cId="1849583151" sldId="266"/>
            <ac:spMk id="2" creationId="{5ACFD7BB-7558-4E85-88DF-B079A0BE0A72}"/>
          </ac:spMkLst>
        </pc:spChg>
        <pc:spChg chg="mod">
          <ac:chgData name="Rachel Hanes" userId="c2c92c414aab406c" providerId="LiveId" clId="{0F3DBA2D-50D6-450E-9B6C-E3B4DEA7A22A}" dt="2024-05-31T15:49:26.083" v="2411" actId="113"/>
          <ac:spMkLst>
            <pc:docMk/>
            <pc:sldMk cId="1849583151" sldId="266"/>
            <ac:spMk id="3" creationId="{0D80BF5B-4210-490C-9DD9-24CC67FA0777}"/>
          </ac:spMkLst>
        </pc:spChg>
        <pc:picChg chg="add del mod">
          <ac:chgData name="Rachel Hanes" userId="c2c92c414aab406c" providerId="LiveId" clId="{0F3DBA2D-50D6-450E-9B6C-E3B4DEA7A22A}" dt="2024-05-31T15:40:12.072" v="2289"/>
          <ac:picMkLst>
            <pc:docMk/>
            <pc:sldMk cId="1849583151" sldId="266"/>
            <ac:picMk id="4" creationId="{BF9013D8-D510-497F-979A-6F5CF2DCA38D}"/>
          </ac:picMkLst>
        </pc:picChg>
      </pc:sldChg>
      <pc:sldChg chg="addSp delSp modSp mod">
        <pc:chgData name="Rachel Hanes" userId="c2c92c414aab406c" providerId="LiveId" clId="{0F3DBA2D-50D6-450E-9B6C-E3B4DEA7A22A}" dt="2024-05-31T19:32:38.019" v="2443" actId="20577"/>
        <pc:sldMkLst>
          <pc:docMk/>
          <pc:sldMk cId="3515387135" sldId="267"/>
        </pc:sldMkLst>
        <pc:spChg chg="mod">
          <ac:chgData name="Rachel Hanes" userId="c2c92c414aab406c" providerId="LiveId" clId="{0F3DBA2D-50D6-450E-9B6C-E3B4DEA7A22A}" dt="2024-05-31T15:43:38.163" v="2319"/>
          <ac:spMkLst>
            <pc:docMk/>
            <pc:sldMk cId="3515387135" sldId="267"/>
            <ac:spMk id="2" creationId="{5ACFD7BB-7558-4E85-88DF-B079A0BE0A72}"/>
          </ac:spMkLst>
        </pc:spChg>
        <pc:spChg chg="mod">
          <ac:chgData name="Rachel Hanes" userId="c2c92c414aab406c" providerId="LiveId" clId="{0F3DBA2D-50D6-450E-9B6C-E3B4DEA7A22A}" dt="2024-05-31T19:32:38.019" v="2443" actId="20577"/>
          <ac:spMkLst>
            <pc:docMk/>
            <pc:sldMk cId="3515387135" sldId="267"/>
            <ac:spMk id="3" creationId="{0D80BF5B-4210-490C-9DD9-24CC67FA0777}"/>
          </ac:spMkLst>
        </pc:spChg>
        <pc:picChg chg="add del mod">
          <ac:chgData name="Rachel Hanes" userId="c2c92c414aab406c" providerId="LiveId" clId="{0F3DBA2D-50D6-450E-9B6C-E3B4DEA7A22A}" dt="2024-05-31T15:40:11.706" v="2288"/>
          <ac:picMkLst>
            <pc:docMk/>
            <pc:sldMk cId="3515387135" sldId="267"/>
            <ac:picMk id="4" creationId="{0400D87D-6C89-4F2E-9A08-F391C559C275}"/>
          </ac:picMkLst>
        </pc:picChg>
      </pc:sldChg>
      <pc:sldChg chg="addSp delSp modSp mod">
        <pc:chgData name="Rachel Hanes" userId="c2c92c414aab406c" providerId="LiveId" clId="{0F3DBA2D-50D6-450E-9B6C-E3B4DEA7A22A}" dt="2024-05-31T15:49:32.465" v="2413" actId="113"/>
        <pc:sldMkLst>
          <pc:docMk/>
          <pc:sldMk cId="4250413935" sldId="268"/>
        </pc:sldMkLst>
        <pc:spChg chg="mod">
          <ac:chgData name="Rachel Hanes" userId="c2c92c414aab406c" providerId="LiveId" clId="{0F3DBA2D-50D6-450E-9B6C-E3B4DEA7A22A}" dt="2024-05-31T15:43:40.092" v="2320"/>
          <ac:spMkLst>
            <pc:docMk/>
            <pc:sldMk cId="4250413935" sldId="268"/>
            <ac:spMk id="2" creationId="{5ACFD7BB-7558-4E85-88DF-B079A0BE0A72}"/>
          </ac:spMkLst>
        </pc:spChg>
        <pc:spChg chg="mod">
          <ac:chgData name="Rachel Hanes" userId="c2c92c414aab406c" providerId="LiveId" clId="{0F3DBA2D-50D6-450E-9B6C-E3B4DEA7A22A}" dt="2024-05-31T15:49:32.465" v="2413" actId="113"/>
          <ac:spMkLst>
            <pc:docMk/>
            <pc:sldMk cId="4250413935" sldId="268"/>
            <ac:spMk id="3" creationId="{0D80BF5B-4210-490C-9DD9-24CC67FA0777}"/>
          </ac:spMkLst>
        </pc:spChg>
        <pc:picChg chg="add del mod">
          <ac:chgData name="Rachel Hanes" userId="c2c92c414aab406c" providerId="LiveId" clId="{0F3DBA2D-50D6-450E-9B6C-E3B4DEA7A22A}" dt="2024-05-31T15:40:11.409" v="2287"/>
          <ac:picMkLst>
            <pc:docMk/>
            <pc:sldMk cId="4250413935" sldId="268"/>
            <ac:picMk id="4" creationId="{E296C6E1-8460-4050-BE44-213041201A77}"/>
          </ac:picMkLst>
        </pc:picChg>
      </pc:sldChg>
      <pc:sldChg chg="addSp delSp modSp new mod">
        <pc:chgData name="Rachel Hanes" userId="c2c92c414aab406c" providerId="LiveId" clId="{0F3DBA2D-50D6-450E-9B6C-E3B4DEA7A22A}" dt="2024-05-31T15:40:11.131" v="2286"/>
        <pc:sldMkLst>
          <pc:docMk/>
          <pc:sldMk cId="1130515142" sldId="269"/>
        </pc:sldMkLst>
        <pc:spChg chg="mod">
          <ac:chgData name="Rachel Hanes" userId="c2c92c414aab406c" providerId="LiveId" clId="{0F3DBA2D-50D6-450E-9B6C-E3B4DEA7A22A}" dt="2024-05-30T17:41:37.420" v="107" actId="20577"/>
          <ac:spMkLst>
            <pc:docMk/>
            <pc:sldMk cId="1130515142" sldId="269"/>
            <ac:spMk id="2" creationId="{354AE868-075E-4779-9E96-0FE7BD808223}"/>
          </ac:spMkLst>
        </pc:spChg>
        <pc:spChg chg="mod">
          <ac:chgData name="Rachel Hanes" userId="c2c92c414aab406c" providerId="LiveId" clId="{0F3DBA2D-50D6-450E-9B6C-E3B4DEA7A22A}" dt="2024-05-30T17:42:13.031" v="174" actId="20577"/>
          <ac:spMkLst>
            <pc:docMk/>
            <pc:sldMk cId="1130515142" sldId="269"/>
            <ac:spMk id="3" creationId="{28B8341D-D225-41FB-937A-0DDB882102C0}"/>
          </ac:spMkLst>
        </pc:spChg>
        <pc:picChg chg="add del mod">
          <ac:chgData name="Rachel Hanes" userId="c2c92c414aab406c" providerId="LiveId" clId="{0F3DBA2D-50D6-450E-9B6C-E3B4DEA7A22A}" dt="2024-05-31T15:40:11.131" v="2286"/>
          <ac:picMkLst>
            <pc:docMk/>
            <pc:sldMk cId="1130515142" sldId="269"/>
            <ac:picMk id="4" creationId="{B306DCD2-4B08-4FE9-A1A4-3070A166DC60}"/>
          </ac:picMkLst>
        </pc:picChg>
      </pc:sldChg>
      <pc:sldChg chg="addSp delSp modSp new mod ord modClrScheme chgLayout">
        <pc:chgData name="Rachel Hanes" userId="c2c92c414aab406c" providerId="LiveId" clId="{0F3DBA2D-50D6-450E-9B6C-E3B4DEA7A22A}" dt="2024-05-30T17:44:35.429" v="183"/>
        <pc:sldMkLst>
          <pc:docMk/>
          <pc:sldMk cId="2190992322" sldId="270"/>
        </pc:sldMkLst>
        <pc:spChg chg="del">
          <ac:chgData name="Rachel Hanes" userId="c2c92c414aab406c" providerId="LiveId" clId="{0F3DBA2D-50D6-450E-9B6C-E3B4DEA7A22A}" dt="2024-05-30T17:43:58.194" v="176" actId="700"/>
          <ac:spMkLst>
            <pc:docMk/>
            <pc:sldMk cId="2190992322" sldId="270"/>
            <ac:spMk id="2" creationId="{7038C343-5D6B-416D-9BB2-3E2748B9200C}"/>
          </ac:spMkLst>
        </pc:spChg>
        <pc:spChg chg="del">
          <ac:chgData name="Rachel Hanes" userId="c2c92c414aab406c" providerId="LiveId" clId="{0F3DBA2D-50D6-450E-9B6C-E3B4DEA7A22A}" dt="2024-05-30T17:43:58.194" v="176" actId="700"/>
          <ac:spMkLst>
            <pc:docMk/>
            <pc:sldMk cId="2190992322" sldId="270"/>
            <ac:spMk id="3" creationId="{BF782214-D4DF-4F45-A08D-5508D4694C64}"/>
          </ac:spMkLst>
        </pc:spChg>
        <pc:picChg chg="add mod">
          <ac:chgData name="Rachel Hanes" userId="c2c92c414aab406c" providerId="LiveId" clId="{0F3DBA2D-50D6-450E-9B6C-E3B4DEA7A22A}" dt="2024-05-30T17:44:27.499" v="179" actId="14100"/>
          <ac:picMkLst>
            <pc:docMk/>
            <pc:sldMk cId="2190992322" sldId="270"/>
            <ac:picMk id="5" creationId="{2A3AC193-A406-4ACE-9EE0-717455BDDCD3}"/>
          </ac:picMkLst>
        </pc:picChg>
      </pc:sldChg>
      <pc:sldChg chg="addSp delSp modSp new mod modNotesTx">
        <pc:chgData name="Rachel Hanes" userId="c2c92c414aab406c" providerId="LiveId" clId="{0F3DBA2D-50D6-450E-9B6C-E3B4DEA7A22A}" dt="2024-05-31T15:40:25.049" v="2306" actId="478"/>
        <pc:sldMkLst>
          <pc:docMk/>
          <pc:sldMk cId="3010289842" sldId="271"/>
        </pc:sldMkLst>
        <pc:spChg chg="mod">
          <ac:chgData name="Rachel Hanes" userId="c2c92c414aab406c" providerId="LiveId" clId="{0F3DBA2D-50D6-450E-9B6C-E3B4DEA7A22A}" dt="2024-05-30T18:45:02.465" v="1365" actId="20577"/>
          <ac:spMkLst>
            <pc:docMk/>
            <pc:sldMk cId="3010289842" sldId="271"/>
            <ac:spMk id="2" creationId="{55420D5C-51C0-47A6-B4C2-F6F14AA6B56F}"/>
          </ac:spMkLst>
        </pc:spChg>
        <pc:spChg chg="mod">
          <ac:chgData name="Rachel Hanes" userId="c2c92c414aab406c" providerId="LiveId" clId="{0F3DBA2D-50D6-450E-9B6C-E3B4DEA7A22A}" dt="2024-05-30T18:49:32.397" v="1524" actId="20577"/>
          <ac:spMkLst>
            <pc:docMk/>
            <pc:sldMk cId="3010289842" sldId="271"/>
            <ac:spMk id="3" creationId="{D8D99AFB-5734-449D-B5A5-515255FA943C}"/>
          </ac:spMkLst>
        </pc:spChg>
        <pc:spChg chg="add del">
          <ac:chgData name="Rachel Hanes" userId="c2c92c414aab406c" providerId="LiveId" clId="{0F3DBA2D-50D6-450E-9B6C-E3B4DEA7A22A}" dt="2024-05-30T18:42:49.266" v="1176" actId="22"/>
          <ac:spMkLst>
            <pc:docMk/>
            <pc:sldMk cId="3010289842" sldId="271"/>
            <ac:spMk id="5" creationId="{CD9EFBA4-0D3C-4754-995A-348115602989}"/>
          </ac:spMkLst>
        </pc:spChg>
        <pc:picChg chg="add del mod ord">
          <ac:chgData name="Rachel Hanes" userId="c2c92c414aab406c" providerId="LiveId" clId="{0F3DBA2D-50D6-450E-9B6C-E3B4DEA7A22A}" dt="2024-05-31T15:38:02.674" v="2262" actId="478"/>
          <ac:picMkLst>
            <pc:docMk/>
            <pc:sldMk cId="3010289842" sldId="271"/>
            <ac:picMk id="5" creationId="{3B27AF35-8BAC-4508-BA23-BAACBF0B4AF9}"/>
          </ac:picMkLst>
        </pc:picChg>
        <pc:picChg chg="add del mod ord modCrop">
          <ac:chgData name="Rachel Hanes" userId="c2c92c414aab406c" providerId="LiveId" clId="{0F3DBA2D-50D6-450E-9B6C-E3B4DEA7A22A}" dt="2024-05-31T15:40:25.049" v="2306" actId="478"/>
          <ac:picMkLst>
            <pc:docMk/>
            <pc:sldMk cId="3010289842" sldId="271"/>
            <ac:picMk id="7" creationId="{8FDE1542-CFEE-46B9-AEF9-A91BDA5E25E5}"/>
          </ac:picMkLst>
        </pc:picChg>
        <pc:picChg chg="add del">
          <ac:chgData name="Rachel Hanes" userId="c2c92c414aab406c" providerId="LiveId" clId="{0F3DBA2D-50D6-450E-9B6C-E3B4DEA7A22A}" dt="2024-05-31T15:37:02.991" v="2257"/>
          <ac:picMkLst>
            <pc:docMk/>
            <pc:sldMk cId="3010289842" sldId="271"/>
            <ac:picMk id="1026" creationId="{1AB4343A-6CB3-4916-82DC-5694D32E44C1}"/>
          </ac:picMkLst>
        </pc:picChg>
      </pc:sldChg>
      <pc:sldChg chg="addSp delSp modSp new add del mod modNotesTx">
        <pc:chgData name="Rachel Hanes" userId="c2c92c414aab406c" providerId="LiveId" clId="{0F3DBA2D-50D6-450E-9B6C-E3B4DEA7A22A}" dt="2024-05-31T15:48:41.335" v="2395" actId="20577"/>
        <pc:sldMkLst>
          <pc:docMk/>
          <pc:sldMk cId="2084940790" sldId="272"/>
        </pc:sldMkLst>
        <pc:spChg chg="mod">
          <ac:chgData name="Rachel Hanes" userId="c2c92c414aab406c" providerId="LiveId" clId="{0F3DBA2D-50D6-450E-9B6C-E3B4DEA7A22A}" dt="2024-05-30T18:50:02.452" v="1527"/>
          <ac:spMkLst>
            <pc:docMk/>
            <pc:sldMk cId="2084940790" sldId="272"/>
            <ac:spMk id="2" creationId="{590BB7AA-5421-4BEC-9207-342CD3AA2B1D}"/>
          </ac:spMkLst>
        </pc:spChg>
        <pc:spChg chg="mod">
          <ac:chgData name="Rachel Hanes" userId="c2c92c414aab406c" providerId="LiveId" clId="{0F3DBA2D-50D6-450E-9B6C-E3B4DEA7A22A}" dt="2024-05-31T15:48:41.335" v="2395" actId="20577"/>
          <ac:spMkLst>
            <pc:docMk/>
            <pc:sldMk cId="2084940790" sldId="272"/>
            <ac:spMk id="3" creationId="{A6B53036-10D3-42CF-BCE1-97081C36B7F7}"/>
          </ac:spMkLst>
        </pc:spChg>
        <pc:picChg chg="add del mod">
          <ac:chgData name="Rachel Hanes" userId="c2c92c414aab406c" providerId="LiveId" clId="{0F3DBA2D-50D6-450E-9B6C-E3B4DEA7A22A}" dt="2024-05-31T15:40:16.695" v="2299"/>
          <ac:picMkLst>
            <pc:docMk/>
            <pc:sldMk cId="2084940790" sldId="272"/>
            <ac:picMk id="4" creationId="{78ABA97B-6A1E-4766-B6E5-6BB04D024523}"/>
          </ac:picMkLst>
        </pc:picChg>
      </pc:sldChg>
      <pc:sldChg chg="modSp new del mod">
        <pc:chgData name="Rachel Hanes" userId="c2c92c414aab406c" providerId="LiveId" clId="{0F3DBA2D-50D6-450E-9B6C-E3B4DEA7A22A}" dt="2024-05-30T18:49:00.093" v="1484" actId="680"/>
        <pc:sldMkLst>
          <pc:docMk/>
          <pc:sldMk cId="4249430984" sldId="272"/>
        </pc:sldMkLst>
        <pc:spChg chg="mod">
          <ac:chgData name="Rachel Hanes" userId="c2c92c414aab406c" providerId="LiveId" clId="{0F3DBA2D-50D6-450E-9B6C-E3B4DEA7A22A}" dt="2024-05-30T18:48:59.702" v="1483"/>
          <ac:spMkLst>
            <pc:docMk/>
            <pc:sldMk cId="4249430984" sldId="272"/>
            <ac:spMk id="2" creationId="{282A9F4F-4300-4A86-B89D-CE520C013C28}"/>
          </ac:spMkLst>
        </pc:spChg>
      </pc:sldChg>
      <pc:sldChg chg="new del">
        <pc:chgData name="Rachel Hanes" userId="c2c92c414aab406c" providerId="LiveId" clId="{0F3DBA2D-50D6-450E-9B6C-E3B4DEA7A22A}" dt="2024-05-31T15:46:17.766" v="2326" actId="680"/>
        <pc:sldMkLst>
          <pc:docMk/>
          <pc:sldMk cId="855817486" sldId="273"/>
        </pc:sldMkLst>
      </pc:sldChg>
      <pc:sldChg chg="modSp new mod">
        <pc:chgData name="Rachel Hanes" userId="c2c92c414aab406c" providerId="LiveId" clId="{0F3DBA2D-50D6-450E-9B6C-E3B4DEA7A22A}" dt="2024-05-31T16:39:54.614" v="2437"/>
        <pc:sldMkLst>
          <pc:docMk/>
          <pc:sldMk cId="1439518981" sldId="273"/>
        </pc:sldMkLst>
        <pc:spChg chg="mod">
          <ac:chgData name="Rachel Hanes" userId="c2c92c414aab406c" providerId="LiveId" clId="{0F3DBA2D-50D6-450E-9B6C-E3B4DEA7A22A}" dt="2024-05-31T16:39:54.614" v="2437"/>
          <ac:spMkLst>
            <pc:docMk/>
            <pc:sldMk cId="1439518981" sldId="273"/>
            <ac:spMk id="2" creationId="{FF2C004A-E0B8-480F-830B-8D1FD89F80CC}"/>
          </ac:spMkLst>
        </pc:spChg>
        <pc:spChg chg="mod">
          <ac:chgData name="Rachel Hanes" userId="c2c92c414aab406c" providerId="LiveId" clId="{0F3DBA2D-50D6-450E-9B6C-E3B4DEA7A22A}" dt="2024-05-31T15:50:35.949" v="2434" actId="27636"/>
          <ac:spMkLst>
            <pc:docMk/>
            <pc:sldMk cId="1439518981" sldId="273"/>
            <ac:spMk id="3" creationId="{0224BD49-4D21-4B01-8167-6F917E15DDBF}"/>
          </ac:spMkLst>
        </pc:spChg>
      </pc:sldChg>
      <pc:sldChg chg="modSp new mod">
        <pc:chgData name="Rachel Hanes" userId="c2c92c414aab406c" providerId="LiveId" clId="{0F3DBA2D-50D6-450E-9B6C-E3B4DEA7A22A}" dt="2024-05-31T19:32:53.829" v="2444"/>
        <pc:sldMkLst>
          <pc:docMk/>
          <pc:sldMk cId="2364078653" sldId="274"/>
        </pc:sldMkLst>
        <pc:spChg chg="mod">
          <ac:chgData name="Rachel Hanes" userId="c2c92c414aab406c" providerId="LiveId" clId="{0F3DBA2D-50D6-450E-9B6C-E3B4DEA7A22A}" dt="2024-05-31T19:32:53.829" v="2444"/>
          <ac:spMkLst>
            <pc:docMk/>
            <pc:sldMk cId="2364078653" sldId="274"/>
            <ac:spMk id="2" creationId="{E8CD2685-31A6-467C-B4E2-2176DC38F981}"/>
          </ac:spMkLst>
        </pc:spChg>
        <pc:spChg chg="mod">
          <ac:chgData name="Rachel Hanes" userId="c2c92c414aab406c" providerId="LiveId" clId="{0F3DBA2D-50D6-450E-9B6C-E3B4DEA7A22A}" dt="2024-05-31T19:32:32.961" v="2442" actId="27636"/>
          <ac:spMkLst>
            <pc:docMk/>
            <pc:sldMk cId="2364078653" sldId="274"/>
            <ac:spMk id="3" creationId="{A35ACD25-3333-489B-966E-60BAE9DD5D8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EDEB34-CEB5-47DC-BFF6-8E8549470876}" type="datetimeFigureOut">
              <a:rPr lang="en-US" smtClean="0"/>
              <a:t>5/31/2024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4E04D0-62FA-418B-8BEE-F3BE0B92464F}" type="slidenum">
              <a:rPr lang="en-US" smtClean="0"/>
              <a:t>‹#›</a:t>
            </a:fld>
            <a:endParaRPr lang="en-US"/>
          </a:p>
        </p:txBody>
      </p:sp>
    </p:spTree>
    <p:extLst>
      <p:ext uri="{BB962C8B-B14F-4D97-AF65-F5344CB8AC3E}">
        <p14:creationId xmlns:p14="http://schemas.microsoft.com/office/powerpoint/2010/main" val="1582028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exascje.org/blog/beginners-guide-interim-hearings-texas-legislatur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texascje.org/blog/beginners-guide-interim-hearings-texas-legislatur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Beginner’s Guide: Interim Hearings at the Texas Legislature | Texas CJE</a:t>
            </a:r>
            <a:endParaRPr lang="en-US" dirty="0"/>
          </a:p>
        </p:txBody>
      </p:sp>
      <p:sp>
        <p:nvSpPr>
          <p:cNvPr id="4" name="Slide Number Placeholder 3"/>
          <p:cNvSpPr>
            <a:spLocks noGrp="1"/>
          </p:cNvSpPr>
          <p:nvPr>
            <p:ph type="sldNum" sz="quarter" idx="5"/>
          </p:nvPr>
        </p:nvSpPr>
        <p:spPr/>
        <p:txBody>
          <a:bodyPr/>
          <a:lstStyle/>
          <a:p>
            <a:fld id="{204E04D0-62FA-418B-8BEE-F3BE0B92464F}" type="slidenum">
              <a:rPr lang="en-US" smtClean="0"/>
              <a:t>2</a:t>
            </a:fld>
            <a:endParaRPr lang="en-US"/>
          </a:p>
        </p:txBody>
      </p:sp>
    </p:spTree>
    <p:extLst>
      <p:ext uri="{BB962C8B-B14F-4D97-AF65-F5344CB8AC3E}">
        <p14:creationId xmlns:p14="http://schemas.microsoft.com/office/powerpoint/2010/main" val="4252224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Beginner’s Guide: Interim Hearings at the Texas Legislature | Texas CJE</a:t>
            </a:r>
            <a:endParaRPr lang="en-US" dirty="0"/>
          </a:p>
          <a:p>
            <a:endParaRPr lang="en-US" dirty="0"/>
          </a:p>
        </p:txBody>
      </p:sp>
      <p:sp>
        <p:nvSpPr>
          <p:cNvPr id="4" name="Slide Number Placeholder 3"/>
          <p:cNvSpPr>
            <a:spLocks noGrp="1"/>
          </p:cNvSpPr>
          <p:nvPr>
            <p:ph type="sldNum" sz="quarter" idx="5"/>
          </p:nvPr>
        </p:nvSpPr>
        <p:spPr/>
        <p:txBody>
          <a:bodyPr/>
          <a:lstStyle/>
          <a:p>
            <a:fld id="{204E04D0-62FA-418B-8BEE-F3BE0B92464F}" type="slidenum">
              <a:rPr lang="en-US" smtClean="0"/>
              <a:t>3</a:t>
            </a:fld>
            <a:endParaRPr lang="en-US"/>
          </a:p>
        </p:txBody>
      </p:sp>
    </p:spTree>
    <p:extLst>
      <p:ext uri="{BB962C8B-B14F-4D97-AF65-F5344CB8AC3E}">
        <p14:creationId xmlns:p14="http://schemas.microsoft.com/office/powerpoint/2010/main" val="2510002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EDD6D-90A2-45C8-9105-5898155C01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FEB8AE-CE73-4AB2-91AB-B1400B61C9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3C79AE-935D-46E2-A264-0EB5346BA7A9}"/>
              </a:ext>
            </a:extLst>
          </p:cNvPr>
          <p:cNvSpPr>
            <a:spLocks noGrp="1"/>
          </p:cNvSpPr>
          <p:nvPr>
            <p:ph type="dt" sz="half" idx="10"/>
          </p:nvPr>
        </p:nvSpPr>
        <p:spPr/>
        <p:txBody>
          <a:bodyPr/>
          <a:lstStyle/>
          <a:p>
            <a:fld id="{7D5AA711-B144-405B-8BD6-580F47345653}" type="datetimeFigureOut">
              <a:rPr lang="en-US" smtClean="0"/>
              <a:t>5/31/2024</a:t>
            </a:fld>
            <a:endParaRPr lang="en-US"/>
          </a:p>
        </p:txBody>
      </p:sp>
      <p:sp>
        <p:nvSpPr>
          <p:cNvPr id="5" name="Footer Placeholder 4">
            <a:extLst>
              <a:ext uri="{FF2B5EF4-FFF2-40B4-BE49-F238E27FC236}">
                <a16:creationId xmlns:a16="http://schemas.microsoft.com/office/drawing/2014/main" id="{DF304EC9-8EF8-4F5D-BD0A-2A053984FB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AE0D6A-0526-41E2-AC45-14D0C48942E8}"/>
              </a:ext>
            </a:extLst>
          </p:cNvPr>
          <p:cNvSpPr>
            <a:spLocks noGrp="1"/>
          </p:cNvSpPr>
          <p:nvPr>
            <p:ph type="sldNum" sz="quarter" idx="12"/>
          </p:nvPr>
        </p:nvSpPr>
        <p:spPr/>
        <p:txBody>
          <a:bodyPr/>
          <a:lstStyle/>
          <a:p>
            <a:fld id="{5F6823A0-DE81-4DE2-B5D8-5D04B83637B9}" type="slidenum">
              <a:rPr lang="en-US" smtClean="0"/>
              <a:t>‹#›</a:t>
            </a:fld>
            <a:endParaRPr lang="en-US"/>
          </a:p>
        </p:txBody>
      </p:sp>
    </p:spTree>
    <p:extLst>
      <p:ext uri="{BB962C8B-B14F-4D97-AF65-F5344CB8AC3E}">
        <p14:creationId xmlns:p14="http://schemas.microsoft.com/office/powerpoint/2010/main" val="3268032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EB3B0-C506-4D0C-9BCA-FEE7BB86BC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42E32A-B82F-409B-859C-9977055945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2F762B-CD5F-4BDD-AE2E-EF94BF444B31}"/>
              </a:ext>
            </a:extLst>
          </p:cNvPr>
          <p:cNvSpPr>
            <a:spLocks noGrp="1"/>
          </p:cNvSpPr>
          <p:nvPr>
            <p:ph type="dt" sz="half" idx="10"/>
          </p:nvPr>
        </p:nvSpPr>
        <p:spPr/>
        <p:txBody>
          <a:bodyPr/>
          <a:lstStyle/>
          <a:p>
            <a:fld id="{7D5AA711-B144-405B-8BD6-580F47345653}" type="datetimeFigureOut">
              <a:rPr lang="en-US" smtClean="0"/>
              <a:t>5/31/2024</a:t>
            </a:fld>
            <a:endParaRPr lang="en-US"/>
          </a:p>
        </p:txBody>
      </p:sp>
      <p:sp>
        <p:nvSpPr>
          <p:cNvPr id="5" name="Footer Placeholder 4">
            <a:extLst>
              <a:ext uri="{FF2B5EF4-FFF2-40B4-BE49-F238E27FC236}">
                <a16:creationId xmlns:a16="http://schemas.microsoft.com/office/drawing/2014/main" id="{6445AD00-1EF3-458A-B830-FABB6ED8AD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612A80-6A22-4D77-93DB-DBB4C665C3E3}"/>
              </a:ext>
            </a:extLst>
          </p:cNvPr>
          <p:cNvSpPr>
            <a:spLocks noGrp="1"/>
          </p:cNvSpPr>
          <p:nvPr>
            <p:ph type="sldNum" sz="quarter" idx="12"/>
          </p:nvPr>
        </p:nvSpPr>
        <p:spPr/>
        <p:txBody>
          <a:bodyPr/>
          <a:lstStyle/>
          <a:p>
            <a:fld id="{5F6823A0-DE81-4DE2-B5D8-5D04B83637B9}" type="slidenum">
              <a:rPr lang="en-US" smtClean="0"/>
              <a:t>‹#›</a:t>
            </a:fld>
            <a:endParaRPr lang="en-US"/>
          </a:p>
        </p:txBody>
      </p:sp>
    </p:spTree>
    <p:extLst>
      <p:ext uri="{BB962C8B-B14F-4D97-AF65-F5344CB8AC3E}">
        <p14:creationId xmlns:p14="http://schemas.microsoft.com/office/powerpoint/2010/main" val="48378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E9F1D9-F6FB-49A1-A0AD-5206614773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08DB42-FC19-4DB9-A9BE-D891B45396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9997DB-35ED-4C6F-975F-BD59741D21F9}"/>
              </a:ext>
            </a:extLst>
          </p:cNvPr>
          <p:cNvSpPr>
            <a:spLocks noGrp="1"/>
          </p:cNvSpPr>
          <p:nvPr>
            <p:ph type="dt" sz="half" idx="10"/>
          </p:nvPr>
        </p:nvSpPr>
        <p:spPr/>
        <p:txBody>
          <a:bodyPr/>
          <a:lstStyle/>
          <a:p>
            <a:fld id="{7D5AA711-B144-405B-8BD6-580F47345653}" type="datetimeFigureOut">
              <a:rPr lang="en-US" smtClean="0"/>
              <a:t>5/31/2024</a:t>
            </a:fld>
            <a:endParaRPr lang="en-US"/>
          </a:p>
        </p:txBody>
      </p:sp>
      <p:sp>
        <p:nvSpPr>
          <p:cNvPr id="5" name="Footer Placeholder 4">
            <a:extLst>
              <a:ext uri="{FF2B5EF4-FFF2-40B4-BE49-F238E27FC236}">
                <a16:creationId xmlns:a16="http://schemas.microsoft.com/office/drawing/2014/main" id="{76A7DD85-E779-46CC-A374-7F2A29DFC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066BD1-03F8-4C20-8D4F-B20666BADCBC}"/>
              </a:ext>
            </a:extLst>
          </p:cNvPr>
          <p:cNvSpPr>
            <a:spLocks noGrp="1"/>
          </p:cNvSpPr>
          <p:nvPr>
            <p:ph type="sldNum" sz="quarter" idx="12"/>
          </p:nvPr>
        </p:nvSpPr>
        <p:spPr/>
        <p:txBody>
          <a:bodyPr/>
          <a:lstStyle/>
          <a:p>
            <a:fld id="{5F6823A0-DE81-4DE2-B5D8-5D04B83637B9}" type="slidenum">
              <a:rPr lang="en-US" smtClean="0"/>
              <a:t>‹#›</a:t>
            </a:fld>
            <a:endParaRPr lang="en-US"/>
          </a:p>
        </p:txBody>
      </p:sp>
    </p:spTree>
    <p:extLst>
      <p:ext uri="{BB962C8B-B14F-4D97-AF65-F5344CB8AC3E}">
        <p14:creationId xmlns:p14="http://schemas.microsoft.com/office/powerpoint/2010/main" val="2900602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5B466-92F6-4FF8-990B-9AA6AE1BDE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743AAB-C7F2-4061-9FA8-AEDF3FC6DB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50312A-5A3B-42A6-8990-313C03442B95}"/>
              </a:ext>
            </a:extLst>
          </p:cNvPr>
          <p:cNvSpPr>
            <a:spLocks noGrp="1"/>
          </p:cNvSpPr>
          <p:nvPr>
            <p:ph type="dt" sz="half" idx="10"/>
          </p:nvPr>
        </p:nvSpPr>
        <p:spPr/>
        <p:txBody>
          <a:bodyPr/>
          <a:lstStyle/>
          <a:p>
            <a:fld id="{7D5AA711-B144-405B-8BD6-580F47345653}" type="datetimeFigureOut">
              <a:rPr lang="en-US" smtClean="0"/>
              <a:t>5/31/2024</a:t>
            </a:fld>
            <a:endParaRPr lang="en-US"/>
          </a:p>
        </p:txBody>
      </p:sp>
      <p:sp>
        <p:nvSpPr>
          <p:cNvPr id="5" name="Footer Placeholder 4">
            <a:extLst>
              <a:ext uri="{FF2B5EF4-FFF2-40B4-BE49-F238E27FC236}">
                <a16:creationId xmlns:a16="http://schemas.microsoft.com/office/drawing/2014/main" id="{DAC5B1E2-7111-4A9A-B702-0B0154E6E5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00A969-4142-4DC0-8392-17E210544C27}"/>
              </a:ext>
            </a:extLst>
          </p:cNvPr>
          <p:cNvSpPr>
            <a:spLocks noGrp="1"/>
          </p:cNvSpPr>
          <p:nvPr>
            <p:ph type="sldNum" sz="quarter" idx="12"/>
          </p:nvPr>
        </p:nvSpPr>
        <p:spPr/>
        <p:txBody>
          <a:bodyPr/>
          <a:lstStyle/>
          <a:p>
            <a:fld id="{5F6823A0-DE81-4DE2-B5D8-5D04B83637B9}" type="slidenum">
              <a:rPr lang="en-US" smtClean="0"/>
              <a:t>‹#›</a:t>
            </a:fld>
            <a:endParaRPr lang="en-US"/>
          </a:p>
        </p:txBody>
      </p:sp>
    </p:spTree>
    <p:extLst>
      <p:ext uri="{BB962C8B-B14F-4D97-AF65-F5344CB8AC3E}">
        <p14:creationId xmlns:p14="http://schemas.microsoft.com/office/powerpoint/2010/main" val="232629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46F23-97B5-477C-8F6E-B2E91FEEBD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AC6B13-43C3-4DF5-8A99-07574DD332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436951-2577-4CE5-8DA5-659F4D5D1DB3}"/>
              </a:ext>
            </a:extLst>
          </p:cNvPr>
          <p:cNvSpPr>
            <a:spLocks noGrp="1"/>
          </p:cNvSpPr>
          <p:nvPr>
            <p:ph type="dt" sz="half" idx="10"/>
          </p:nvPr>
        </p:nvSpPr>
        <p:spPr/>
        <p:txBody>
          <a:bodyPr/>
          <a:lstStyle/>
          <a:p>
            <a:fld id="{7D5AA711-B144-405B-8BD6-580F47345653}" type="datetimeFigureOut">
              <a:rPr lang="en-US" smtClean="0"/>
              <a:t>5/31/2024</a:t>
            </a:fld>
            <a:endParaRPr lang="en-US"/>
          </a:p>
        </p:txBody>
      </p:sp>
      <p:sp>
        <p:nvSpPr>
          <p:cNvPr id="5" name="Footer Placeholder 4">
            <a:extLst>
              <a:ext uri="{FF2B5EF4-FFF2-40B4-BE49-F238E27FC236}">
                <a16:creationId xmlns:a16="http://schemas.microsoft.com/office/drawing/2014/main" id="{6B61FA94-E942-4A0B-A46C-E7F0563567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820F67-6977-4519-AC38-5B88CABC996A}"/>
              </a:ext>
            </a:extLst>
          </p:cNvPr>
          <p:cNvSpPr>
            <a:spLocks noGrp="1"/>
          </p:cNvSpPr>
          <p:nvPr>
            <p:ph type="sldNum" sz="quarter" idx="12"/>
          </p:nvPr>
        </p:nvSpPr>
        <p:spPr/>
        <p:txBody>
          <a:bodyPr/>
          <a:lstStyle/>
          <a:p>
            <a:fld id="{5F6823A0-DE81-4DE2-B5D8-5D04B83637B9}" type="slidenum">
              <a:rPr lang="en-US" smtClean="0"/>
              <a:t>‹#›</a:t>
            </a:fld>
            <a:endParaRPr lang="en-US"/>
          </a:p>
        </p:txBody>
      </p:sp>
    </p:spTree>
    <p:extLst>
      <p:ext uri="{BB962C8B-B14F-4D97-AF65-F5344CB8AC3E}">
        <p14:creationId xmlns:p14="http://schemas.microsoft.com/office/powerpoint/2010/main" val="188978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344B3-8E21-466D-A929-FC422DE0C2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ED4B47-EE0A-4985-AB15-11774230E70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0C2FE1-8454-4D3E-9F59-C3D1B058A9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089443-7F57-4332-8D0C-C10353B98AD8}"/>
              </a:ext>
            </a:extLst>
          </p:cNvPr>
          <p:cNvSpPr>
            <a:spLocks noGrp="1"/>
          </p:cNvSpPr>
          <p:nvPr>
            <p:ph type="dt" sz="half" idx="10"/>
          </p:nvPr>
        </p:nvSpPr>
        <p:spPr/>
        <p:txBody>
          <a:bodyPr/>
          <a:lstStyle/>
          <a:p>
            <a:fld id="{7D5AA711-B144-405B-8BD6-580F47345653}" type="datetimeFigureOut">
              <a:rPr lang="en-US" smtClean="0"/>
              <a:t>5/31/2024</a:t>
            </a:fld>
            <a:endParaRPr lang="en-US"/>
          </a:p>
        </p:txBody>
      </p:sp>
      <p:sp>
        <p:nvSpPr>
          <p:cNvPr id="6" name="Footer Placeholder 5">
            <a:extLst>
              <a:ext uri="{FF2B5EF4-FFF2-40B4-BE49-F238E27FC236}">
                <a16:creationId xmlns:a16="http://schemas.microsoft.com/office/drawing/2014/main" id="{D955EAC6-0A39-45FE-B2E6-3E6153746F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14A4D1-5AA2-49B9-B0E9-31D6D380A3E3}"/>
              </a:ext>
            </a:extLst>
          </p:cNvPr>
          <p:cNvSpPr>
            <a:spLocks noGrp="1"/>
          </p:cNvSpPr>
          <p:nvPr>
            <p:ph type="sldNum" sz="quarter" idx="12"/>
          </p:nvPr>
        </p:nvSpPr>
        <p:spPr/>
        <p:txBody>
          <a:bodyPr/>
          <a:lstStyle/>
          <a:p>
            <a:fld id="{5F6823A0-DE81-4DE2-B5D8-5D04B83637B9}" type="slidenum">
              <a:rPr lang="en-US" smtClean="0"/>
              <a:t>‹#›</a:t>
            </a:fld>
            <a:endParaRPr lang="en-US"/>
          </a:p>
        </p:txBody>
      </p:sp>
    </p:spTree>
    <p:extLst>
      <p:ext uri="{BB962C8B-B14F-4D97-AF65-F5344CB8AC3E}">
        <p14:creationId xmlns:p14="http://schemas.microsoft.com/office/powerpoint/2010/main" val="486139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BDF64-8114-40F7-B591-F49AE93DFD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FCA24B-8634-4A45-A819-42A6D63915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5208E4-14A9-4720-B3ED-E98C680636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88B716-C6DE-4928-A9EC-FF36890418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6379C5-4D14-4FBC-ACB3-213EFA8E2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519A73-4D98-4630-9C43-F33CFA123669}"/>
              </a:ext>
            </a:extLst>
          </p:cNvPr>
          <p:cNvSpPr>
            <a:spLocks noGrp="1"/>
          </p:cNvSpPr>
          <p:nvPr>
            <p:ph type="dt" sz="half" idx="10"/>
          </p:nvPr>
        </p:nvSpPr>
        <p:spPr/>
        <p:txBody>
          <a:bodyPr/>
          <a:lstStyle/>
          <a:p>
            <a:fld id="{7D5AA711-B144-405B-8BD6-580F47345653}" type="datetimeFigureOut">
              <a:rPr lang="en-US" smtClean="0"/>
              <a:t>5/31/2024</a:t>
            </a:fld>
            <a:endParaRPr lang="en-US"/>
          </a:p>
        </p:txBody>
      </p:sp>
      <p:sp>
        <p:nvSpPr>
          <p:cNvPr id="8" name="Footer Placeholder 7">
            <a:extLst>
              <a:ext uri="{FF2B5EF4-FFF2-40B4-BE49-F238E27FC236}">
                <a16:creationId xmlns:a16="http://schemas.microsoft.com/office/drawing/2014/main" id="{1C71F1D0-81A6-418C-A1AA-F847D6506D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CC8F39-13BF-4E6E-862A-BBB215DD29CC}"/>
              </a:ext>
            </a:extLst>
          </p:cNvPr>
          <p:cNvSpPr>
            <a:spLocks noGrp="1"/>
          </p:cNvSpPr>
          <p:nvPr>
            <p:ph type="sldNum" sz="quarter" idx="12"/>
          </p:nvPr>
        </p:nvSpPr>
        <p:spPr/>
        <p:txBody>
          <a:bodyPr/>
          <a:lstStyle/>
          <a:p>
            <a:fld id="{5F6823A0-DE81-4DE2-B5D8-5D04B83637B9}" type="slidenum">
              <a:rPr lang="en-US" smtClean="0"/>
              <a:t>‹#›</a:t>
            </a:fld>
            <a:endParaRPr lang="en-US"/>
          </a:p>
        </p:txBody>
      </p:sp>
    </p:spTree>
    <p:extLst>
      <p:ext uri="{BB962C8B-B14F-4D97-AF65-F5344CB8AC3E}">
        <p14:creationId xmlns:p14="http://schemas.microsoft.com/office/powerpoint/2010/main" val="1619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76A33-F11A-4B90-A426-42BCDD1F32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7AD36F-A334-4685-BD44-6788B8BFB74E}"/>
              </a:ext>
            </a:extLst>
          </p:cNvPr>
          <p:cNvSpPr>
            <a:spLocks noGrp="1"/>
          </p:cNvSpPr>
          <p:nvPr>
            <p:ph type="dt" sz="half" idx="10"/>
          </p:nvPr>
        </p:nvSpPr>
        <p:spPr/>
        <p:txBody>
          <a:bodyPr/>
          <a:lstStyle/>
          <a:p>
            <a:fld id="{7D5AA711-B144-405B-8BD6-580F47345653}" type="datetimeFigureOut">
              <a:rPr lang="en-US" smtClean="0"/>
              <a:t>5/31/2024</a:t>
            </a:fld>
            <a:endParaRPr lang="en-US"/>
          </a:p>
        </p:txBody>
      </p:sp>
      <p:sp>
        <p:nvSpPr>
          <p:cNvPr id="4" name="Footer Placeholder 3">
            <a:extLst>
              <a:ext uri="{FF2B5EF4-FFF2-40B4-BE49-F238E27FC236}">
                <a16:creationId xmlns:a16="http://schemas.microsoft.com/office/drawing/2014/main" id="{D0695D40-B7F8-4948-827C-7BAC401725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8BED55-CA83-4DBD-821F-AD07594E0259}"/>
              </a:ext>
            </a:extLst>
          </p:cNvPr>
          <p:cNvSpPr>
            <a:spLocks noGrp="1"/>
          </p:cNvSpPr>
          <p:nvPr>
            <p:ph type="sldNum" sz="quarter" idx="12"/>
          </p:nvPr>
        </p:nvSpPr>
        <p:spPr/>
        <p:txBody>
          <a:bodyPr/>
          <a:lstStyle/>
          <a:p>
            <a:fld id="{5F6823A0-DE81-4DE2-B5D8-5D04B83637B9}" type="slidenum">
              <a:rPr lang="en-US" smtClean="0"/>
              <a:t>‹#›</a:t>
            </a:fld>
            <a:endParaRPr lang="en-US"/>
          </a:p>
        </p:txBody>
      </p:sp>
    </p:spTree>
    <p:extLst>
      <p:ext uri="{BB962C8B-B14F-4D97-AF65-F5344CB8AC3E}">
        <p14:creationId xmlns:p14="http://schemas.microsoft.com/office/powerpoint/2010/main" val="199724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6F3B55-632F-416B-BE67-3B431442B5E2}"/>
              </a:ext>
            </a:extLst>
          </p:cNvPr>
          <p:cNvSpPr>
            <a:spLocks noGrp="1"/>
          </p:cNvSpPr>
          <p:nvPr>
            <p:ph type="dt" sz="half" idx="10"/>
          </p:nvPr>
        </p:nvSpPr>
        <p:spPr/>
        <p:txBody>
          <a:bodyPr/>
          <a:lstStyle/>
          <a:p>
            <a:fld id="{7D5AA711-B144-405B-8BD6-580F47345653}" type="datetimeFigureOut">
              <a:rPr lang="en-US" smtClean="0"/>
              <a:t>5/31/2024</a:t>
            </a:fld>
            <a:endParaRPr lang="en-US"/>
          </a:p>
        </p:txBody>
      </p:sp>
      <p:sp>
        <p:nvSpPr>
          <p:cNvPr id="3" name="Footer Placeholder 2">
            <a:extLst>
              <a:ext uri="{FF2B5EF4-FFF2-40B4-BE49-F238E27FC236}">
                <a16:creationId xmlns:a16="http://schemas.microsoft.com/office/drawing/2014/main" id="{E95632C0-3CEE-4073-AEE7-FD5800262FF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4E4771-61F0-400E-9C7F-17991F10713C}"/>
              </a:ext>
            </a:extLst>
          </p:cNvPr>
          <p:cNvSpPr>
            <a:spLocks noGrp="1"/>
          </p:cNvSpPr>
          <p:nvPr>
            <p:ph type="sldNum" sz="quarter" idx="12"/>
          </p:nvPr>
        </p:nvSpPr>
        <p:spPr/>
        <p:txBody>
          <a:bodyPr/>
          <a:lstStyle/>
          <a:p>
            <a:fld id="{5F6823A0-DE81-4DE2-B5D8-5D04B83637B9}" type="slidenum">
              <a:rPr lang="en-US" smtClean="0"/>
              <a:t>‹#›</a:t>
            </a:fld>
            <a:endParaRPr lang="en-US"/>
          </a:p>
        </p:txBody>
      </p:sp>
    </p:spTree>
    <p:extLst>
      <p:ext uri="{BB962C8B-B14F-4D97-AF65-F5344CB8AC3E}">
        <p14:creationId xmlns:p14="http://schemas.microsoft.com/office/powerpoint/2010/main" val="3873722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CCC12-CE52-486B-89B1-45679DB47F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46BBBA-57FB-4D24-AC9D-C0108D2D25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08E858-EDDC-4FC5-B8A5-1516E1D6D6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FB5421-A474-4AF6-9D4F-6D387DACD258}"/>
              </a:ext>
            </a:extLst>
          </p:cNvPr>
          <p:cNvSpPr>
            <a:spLocks noGrp="1"/>
          </p:cNvSpPr>
          <p:nvPr>
            <p:ph type="dt" sz="half" idx="10"/>
          </p:nvPr>
        </p:nvSpPr>
        <p:spPr/>
        <p:txBody>
          <a:bodyPr/>
          <a:lstStyle/>
          <a:p>
            <a:fld id="{7D5AA711-B144-405B-8BD6-580F47345653}" type="datetimeFigureOut">
              <a:rPr lang="en-US" smtClean="0"/>
              <a:t>5/31/2024</a:t>
            </a:fld>
            <a:endParaRPr lang="en-US"/>
          </a:p>
        </p:txBody>
      </p:sp>
      <p:sp>
        <p:nvSpPr>
          <p:cNvPr id="6" name="Footer Placeholder 5">
            <a:extLst>
              <a:ext uri="{FF2B5EF4-FFF2-40B4-BE49-F238E27FC236}">
                <a16:creationId xmlns:a16="http://schemas.microsoft.com/office/drawing/2014/main" id="{28A5F262-3A21-495D-903D-B186E5C7D5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54CB6B-9A07-4826-8E15-C6FCA5E7ED8F}"/>
              </a:ext>
            </a:extLst>
          </p:cNvPr>
          <p:cNvSpPr>
            <a:spLocks noGrp="1"/>
          </p:cNvSpPr>
          <p:nvPr>
            <p:ph type="sldNum" sz="quarter" idx="12"/>
          </p:nvPr>
        </p:nvSpPr>
        <p:spPr/>
        <p:txBody>
          <a:bodyPr/>
          <a:lstStyle/>
          <a:p>
            <a:fld id="{5F6823A0-DE81-4DE2-B5D8-5D04B83637B9}" type="slidenum">
              <a:rPr lang="en-US" smtClean="0"/>
              <a:t>‹#›</a:t>
            </a:fld>
            <a:endParaRPr lang="en-US"/>
          </a:p>
        </p:txBody>
      </p:sp>
    </p:spTree>
    <p:extLst>
      <p:ext uri="{BB962C8B-B14F-4D97-AF65-F5344CB8AC3E}">
        <p14:creationId xmlns:p14="http://schemas.microsoft.com/office/powerpoint/2010/main" val="2369258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5BD04-E93D-40A8-8D6E-062EDBCED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AD5AB1-7704-4C47-B2AC-3F48071367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146F97-6E0B-4639-AF42-4FFB66F412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A0F0BC-F921-4568-981C-C8D834270AA4}"/>
              </a:ext>
            </a:extLst>
          </p:cNvPr>
          <p:cNvSpPr>
            <a:spLocks noGrp="1"/>
          </p:cNvSpPr>
          <p:nvPr>
            <p:ph type="dt" sz="half" idx="10"/>
          </p:nvPr>
        </p:nvSpPr>
        <p:spPr/>
        <p:txBody>
          <a:bodyPr/>
          <a:lstStyle/>
          <a:p>
            <a:fld id="{7D5AA711-B144-405B-8BD6-580F47345653}" type="datetimeFigureOut">
              <a:rPr lang="en-US" smtClean="0"/>
              <a:t>5/31/2024</a:t>
            </a:fld>
            <a:endParaRPr lang="en-US"/>
          </a:p>
        </p:txBody>
      </p:sp>
      <p:sp>
        <p:nvSpPr>
          <p:cNvPr id="6" name="Footer Placeholder 5">
            <a:extLst>
              <a:ext uri="{FF2B5EF4-FFF2-40B4-BE49-F238E27FC236}">
                <a16:creationId xmlns:a16="http://schemas.microsoft.com/office/drawing/2014/main" id="{FDE65B27-964C-4F5B-BBDB-9DB65B15DA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93098D-A121-4D26-9F3B-00991A4A5D90}"/>
              </a:ext>
            </a:extLst>
          </p:cNvPr>
          <p:cNvSpPr>
            <a:spLocks noGrp="1"/>
          </p:cNvSpPr>
          <p:nvPr>
            <p:ph type="sldNum" sz="quarter" idx="12"/>
          </p:nvPr>
        </p:nvSpPr>
        <p:spPr/>
        <p:txBody>
          <a:bodyPr/>
          <a:lstStyle/>
          <a:p>
            <a:fld id="{5F6823A0-DE81-4DE2-B5D8-5D04B83637B9}" type="slidenum">
              <a:rPr lang="en-US" smtClean="0"/>
              <a:t>‹#›</a:t>
            </a:fld>
            <a:endParaRPr lang="en-US"/>
          </a:p>
        </p:txBody>
      </p:sp>
    </p:spTree>
    <p:extLst>
      <p:ext uri="{BB962C8B-B14F-4D97-AF65-F5344CB8AC3E}">
        <p14:creationId xmlns:p14="http://schemas.microsoft.com/office/powerpoint/2010/main" val="1808354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EB6FD1-0E61-4782-A6E6-82BBD43B08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D17672-6778-4EF5-9B88-F0BCAD7A0B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C6F967-7D2D-4BC8-BFF1-31EA963550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5AA711-B144-405B-8BD6-580F47345653}" type="datetimeFigureOut">
              <a:rPr lang="en-US" smtClean="0"/>
              <a:t>5/31/2024</a:t>
            </a:fld>
            <a:endParaRPr lang="en-US"/>
          </a:p>
        </p:txBody>
      </p:sp>
      <p:sp>
        <p:nvSpPr>
          <p:cNvPr id="5" name="Footer Placeholder 4">
            <a:extLst>
              <a:ext uri="{FF2B5EF4-FFF2-40B4-BE49-F238E27FC236}">
                <a16:creationId xmlns:a16="http://schemas.microsoft.com/office/drawing/2014/main" id="{AB9DF3A0-A02F-4A28-BA51-C2376DFEE6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A0DC30-4FD6-428F-8466-FE51359A73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6823A0-DE81-4DE2-B5D8-5D04B83637B9}" type="slidenum">
              <a:rPr lang="en-US" smtClean="0"/>
              <a:t>‹#›</a:t>
            </a:fld>
            <a:endParaRPr lang="en-US"/>
          </a:p>
        </p:txBody>
      </p:sp>
    </p:spTree>
    <p:extLst>
      <p:ext uri="{BB962C8B-B14F-4D97-AF65-F5344CB8AC3E}">
        <p14:creationId xmlns:p14="http://schemas.microsoft.com/office/powerpoint/2010/main" val="4061423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house.texas.gov/_media/pdf/interim-charges-88thLeg.pdf" TargetMode="External"/><Relationship Id="rId2" Type="http://schemas.openxmlformats.org/officeDocument/2006/relationships/hyperlink" Target="https://www.ltgov.texas.gov/wp-content/uploads/2024/04/2024-Interim-Legislative-Charges.pdf" TargetMode="External"/><Relationship Id="rId1" Type="http://schemas.openxmlformats.org/officeDocument/2006/relationships/slideLayout" Target="../slideLayouts/slideLayout2.xml"/><Relationship Id="rId4" Type="http://schemas.openxmlformats.org/officeDocument/2006/relationships/hyperlink" Target="https://capitol.texas.gov/Home.aspx"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7000"/>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CA623-8DC3-4A81-8C86-E3CD232616CA}"/>
              </a:ext>
            </a:extLst>
          </p:cNvPr>
          <p:cNvSpPr>
            <a:spLocks noGrp="1"/>
          </p:cNvSpPr>
          <p:nvPr>
            <p:ph type="ctrTitle"/>
          </p:nvPr>
        </p:nvSpPr>
        <p:spPr>
          <a:xfrm>
            <a:off x="1114425" y="1819274"/>
            <a:ext cx="9963150" cy="1133475"/>
          </a:xfrm>
          <a:solidFill>
            <a:schemeClr val="bg1"/>
          </a:solidFill>
        </p:spPr>
        <p:txBody>
          <a:bodyPr>
            <a:noAutofit/>
          </a:bodyPr>
          <a:lstStyle/>
          <a:p>
            <a:br>
              <a:rPr lang="en-US" sz="3600" dirty="0"/>
            </a:br>
            <a:br>
              <a:rPr lang="en-US" sz="3600" dirty="0"/>
            </a:br>
            <a:br>
              <a:rPr lang="en-US" sz="3600" dirty="0"/>
            </a:br>
            <a:br>
              <a:rPr lang="en-US" sz="3600" dirty="0"/>
            </a:br>
            <a:br>
              <a:rPr lang="en-US" sz="3600" dirty="0"/>
            </a:br>
            <a:br>
              <a:rPr lang="en-US" sz="3600" dirty="0"/>
            </a:br>
            <a:r>
              <a:rPr lang="en-US" sz="3600" dirty="0"/>
              <a:t>Member Group Meeting Legislative Update</a:t>
            </a:r>
            <a:br>
              <a:rPr lang="en-US" sz="3600" dirty="0"/>
            </a:br>
            <a:r>
              <a:rPr lang="en-US" sz="3600" dirty="0"/>
              <a:t>June 1, 2023</a:t>
            </a:r>
          </a:p>
        </p:txBody>
      </p:sp>
    </p:spTree>
    <p:extLst>
      <p:ext uri="{BB962C8B-B14F-4D97-AF65-F5344CB8AC3E}">
        <p14:creationId xmlns:p14="http://schemas.microsoft.com/office/powerpoint/2010/main" val="1333321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3326C-29F9-4F0F-A76C-898FE2B0FB2A}"/>
              </a:ext>
            </a:extLst>
          </p:cNvPr>
          <p:cNvSpPr>
            <a:spLocks noGrp="1"/>
          </p:cNvSpPr>
          <p:nvPr>
            <p:ph type="title"/>
          </p:nvPr>
        </p:nvSpPr>
        <p:spPr/>
        <p:txBody>
          <a:bodyPr/>
          <a:lstStyle/>
          <a:p>
            <a:r>
              <a:rPr lang="en-US" dirty="0"/>
              <a:t>Interim Session – House</a:t>
            </a:r>
          </a:p>
        </p:txBody>
      </p:sp>
      <p:sp>
        <p:nvSpPr>
          <p:cNvPr id="3" name="Content Placeholder 2">
            <a:extLst>
              <a:ext uri="{FF2B5EF4-FFF2-40B4-BE49-F238E27FC236}">
                <a16:creationId xmlns:a16="http://schemas.microsoft.com/office/drawing/2014/main" id="{BBF2C415-65BD-4EF9-BAAA-00A2E6A4966C}"/>
              </a:ext>
            </a:extLst>
          </p:cNvPr>
          <p:cNvSpPr>
            <a:spLocks noGrp="1"/>
          </p:cNvSpPr>
          <p:nvPr>
            <p:ph idx="1"/>
          </p:nvPr>
        </p:nvSpPr>
        <p:spPr/>
        <p:txBody>
          <a:bodyPr/>
          <a:lstStyle/>
          <a:p>
            <a:pPr marL="0" indent="0">
              <a:buNone/>
            </a:pPr>
            <a:r>
              <a:rPr lang="en-US" b="1" dirty="0"/>
              <a:t>Committee on Defense and Veterans Affair</a:t>
            </a:r>
            <a:r>
              <a:rPr lang="en-US" dirty="0"/>
              <a:t>s</a:t>
            </a:r>
          </a:p>
          <a:p>
            <a:r>
              <a:rPr lang="en-US" u="sng" dirty="0"/>
              <a:t>Strength of Texas Military Bases</a:t>
            </a:r>
            <a:r>
              <a:rPr lang="en-US" dirty="0"/>
              <a:t>: Review the federal criteria for considering and recommending base closure or realignment and evaluate the strength of Texas Military Bases under the scoring system utilized by the U.S. Department of Defense. Make recommendations to mitigate the risk of realignments or closures of military installations in Texas.</a:t>
            </a:r>
          </a:p>
          <a:p>
            <a:pPr lvl="1"/>
            <a:r>
              <a:rPr lang="en-US" dirty="0">
                <a:solidFill>
                  <a:srgbClr val="FF0000"/>
                </a:solidFill>
              </a:rPr>
              <a:t>No hearing scheduled yet</a:t>
            </a:r>
          </a:p>
          <a:p>
            <a:pPr marL="457200" lvl="1" indent="0">
              <a:buNone/>
            </a:pPr>
            <a:endParaRPr lang="en-US" dirty="0"/>
          </a:p>
        </p:txBody>
      </p:sp>
    </p:spTree>
    <p:extLst>
      <p:ext uri="{BB962C8B-B14F-4D97-AF65-F5344CB8AC3E}">
        <p14:creationId xmlns:p14="http://schemas.microsoft.com/office/powerpoint/2010/main" val="3212476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FD7BB-7558-4E85-88DF-B079A0BE0A72}"/>
              </a:ext>
            </a:extLst>
          </p:cNvPr>
          <p:cNvSpPr>
            <a:spLocks noGrp="1"/>
          </p:cNvSpPr>
          <p:nvPr>
            <p:ph type="title"/>
          </p:nvPr>
        </p:nvSpPr>
        <p:spPr/>
        <p:txBody>
          <a:bodyPr/>
          <a:lstStyle/>
          <a:p>
            <a:r>
              <a:rPr lang="en-US" dirty="0"/>
              <a:t>Interim Session – House</a:t>
            </a:r>
          </a:p>
        </p:txBody>
      </p:sp>
      <p:sp>
        <p:nvSpPr>
          <p:cNvPr id="3" name="Content Placeholder 2">
            <a:extLst>
              <a:ext uri="{FF2B5EF4-FFF2-40B4-BE49-F238E27FC236}">
                <a16:creationId xmlns:a16="http://schemas.microsoft.com/office/drawing/2014/main" id="{0D80BF5B-4210-490C-9DD9-24CC67FA0777}"/>
              </a:ext>
            </a:extLst>
          </p:cNvPr>
          <p:cNvSpPr>
            <a:spLocks noGrp="1"/>
          </p:cNvSpPr>
          <p:nvPr>
            <p:ph idx="1"/>
          </p:nvPr>
        </p:nvSpPr>
        <p:spPr>
          <a:xfrm>
            <a:off x="838200" y="1825625"/>
            <a:ext cx="10515600" cy="4769908"/>
          </a:xfrm>
        </p:spPr>
        <p:txBody>
          <a:bodyPr>
            <a:normAutofit/>
          </a:bodyPr>
          <a:lstStyle/>
          <a:p>
            <a:pPr marL="0" indent="0">
              <a:buNone/>
            </a:pPr>
            <a:r>
              <a:rPr lang="en-US" b="1" dirty="0"/>
              <a:t>Committee on Land and Resource Management</a:t>
            </a:r>
          </a:p>
          <a:p>
            <a:r>
              <a:rPr lang="en-US" u="sng" dirty="0"/>
              <a:t>Monitoring</a:t>
            </a:r>
            <a:r>
              <a:rPr lang="en-US" dirty="0"/>
              <a:t>: Monitor the agencies and programs under the Committee’s jurisdiction and oversee the implementation of relevant legislation. Conduct active oversight of all associated rulemaking and other governmental actions taken to ensure the intended legislative outcome of all legislation, including the following: </a:t>
            </a:r>
          </a:p>
          <a:p>
            <a:pPr marL="457200" indent="-457200">
              <a:buFont typeface="+mj-lt"/>
              <a:buAutoNum type="arabicPeriod"/>
            </a:pPr>
            <a:r>
              <a:rPr lang="en-US" dirty="0"/>
              <a:t>HB 14: relating to third-party review of plats and property development plans, permits, and similar documents and the inspection of an improvement related to such a document</a:t>
            </a:r>
          </a:p>
          <a:p>
            <a:pPr lvl="1"/>
            <a:r>
              <a:rPr lang="en-US" dirty="0">
                <a:solidFill>
                  <a:srgbClr val="FF0000"/>
                </a:solidFill>
              </a:rPr>
              <a:t>No hearing scheduled yet</a:t>
            </a:r>
          </a:p>
        </p:txBody>
      </p:sp>
    </p:spTree>
    <p:extLst>
      <p:ext uri="{BB962C8B-B14F-4D97-AF65-F5344CB8AC3E}">
        <p14:creationId xmlns:p14="http://schemas.microsoft.com/office/powerpoint/2010/main" val="3387584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C004A-E0B8-480F-830B-8D1FD89F80CC}"/>
              </a:ext>
            </a:extLst>
          </p:cNvPr>
          <p:cNvSpPr>
            <a:spLocks noGrp="1"/>
          </p:cNvSpPr>
          <p:nvPr>
            <p:ph type="title"/>
          </p:nvPr>
        </p:nvSpPr>
        <p:spPr/>
        <p:txBody>
          <a:bodyPr/>
          <a:lstStyle/>
          <a:p>
            <a:r>
              <a:rPr lang="en-US"/>
              <a:t>Interim Session – House</a:t>
            </a:r>
            <a:endParaRPr lang="en-US" dirty="0"/>
          </a:p>
        </p:txBody>
      </p:sp>
      <p:sp>
        <p:nvSpPr>
          <p:cNvPr id="3" name="Content Placeholder 2">
            <a:extLst>
              <a:ext uri="{FF2B5EF4-FFF2-40B4-BE49-F238E27FC236}">
                <a16:creationId xmlns:a16="http://schemas.microsoft.com/office/drawing/2014/main" id="{0224BD49-4D21-4B01-8167-6F917E15DDBF}"/>
              </a:ext>
            </a:extLst>
          </p:cNvPr>
          <p:cNvSpPr>
            <a:spLocks noGrp="1"/>
          </p:cNvSpPr>
          <p:nvPr>
            <p:ph idx="1"/>
          </p:nvPr>
        </p:nvSpPr>
        <p:spPr>
          <a:xfrm>
            <a:off x="838200" y="1825624"/>
            <a:ext cx="10515600" cy="4910455"/>
          </a:xfrm>
        </p:spPr>
        <p:txBody>
          <a:bodyPr>
            <a:normAutofit fontScale="92500" lnSpcReduction="10000"/>
          </a:bodyPr>
          <a:lstStyle/>
          <a:p>
            <a:pPr marL="0" indent="0">
              <a:buNone/>
            </a:pPr>
            <a:r>
              <a:rPr lang="en-US" b="1" dirty="0"/>
              <a:t>Committee on Land and Resource Management</a:t>
            </a:r>
          </a:p>
          <a:p>
            <a:r>
              <a:rPr lang="en-US" u="sng" dirty="0"/>
              <a:t>Monitoring</a:t>
            </a:r>
            <a:r>
              <a:rPr lang="en-US" dirty="0"/>
              <a:t>: Monitor the agencies and programs under the Committee’s jurisdiction and oversee the implementation of relevant legislation. Conduct active oversight of all associated rulemaking and other governmental actions taken to ensure the intended legislative outcome of all legislation, including the following: </a:t>
            </a:r>
          </a:p>
          <a:p>
            <a:pPr marL="457200" indent="-457200">
              <a:buFont typeface="+mj-lt"/>
              <a:buAutoNum type="arabicPeriod"/>
            </a:pPr>
            <a:r>
              <a:rPr lang="en-US" dirty="0"/>
              <a:t>SB 929: relating to the notices and compensation a municipality must provide before revoking the right to use property for a use that was allowed before the adoption of or change to a zoning regulation or boundary</a:t>
            </a:r>
          </a:p>
          <a:p>
            <a:pPr marL="457200" indent="-457200">
              <a:buFont typeface="+mj-lt"/>
              <a:buAutoNum type="arabicPeriod"/>
            </a:pPr>
            <a:r>
              <a:rPr lang="en-US" dirty="0"/>
              <a:t>SB 2038: relating to release of an area from a municipality’s extraterritorial jurisdiction by petition or election</a:t>
            </a:r>
          </a:p>
          <a:p>
            <a:pPr lvl="1"/>
            <a:r>
              <a:rPr lang="en-US" dirty="0">
                <a:solidFill>
                  <a:srgbClr val="FF0000"/>
                </a:solidFill>
              </a:rPr>
              <a:t>No hearing scheduled yet</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439518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FD7BB-7558-4E85-88DF-B079A0BE0A72}"/>
              </a:ext>
            </a:extLst>
          </p:cNvPr>
          <p:cNvSpPr>
            <a:spLocks noGrp="1"/>
          </p:cNvSpPr>
          <p:nvPr>
            <p:ph type="title"/>
          </p:nvPr>
        </p:nvSpPr>
        <p:spPr/>
        <p:txBody>
          <a:bodyPr/>
          <a:lstStyle/>
          <a:p>
            <a:r>
              <a:rPr lang="en-US" dirty="0"/>
              <a:t>Interim Session – House</a:t>
            </a:r>
          </a:p>
        </p:txBody>
      </p:sp>
      <p:sp>
        <p:nvSpPr>
          <p:cNvPr id="3" name="Content Placeholder 2">
            <a:extLst>
              <a:ext uri="{FF2B5EF4-FFF2-40B4-BE49-F238E27FC236}">
                <a16:creationId xmlns:a16="http://schemas.microsoft.com/office/drawing/2014/main" id="{0D80BF5B-4210-490C-9DD9-24CC67FA0777}"/>
              </a:ext>
            </a:extLst>
          </p:cNvPr>
          <p:cNvSpPr>
            <a:spLocks noGrp="1"/>
          </p:cNvSpPr>
          <p:nvPr>
            <p:ph idx="1"/>
          </p:nvPr>
        </p:nvSpPr>
        <p:spPr>
          <a:xfrm>
            <a:off x="838200" y="1825625"/>
            <a:ext cx="10515600" cy="4769908"/>
          </a:xfrm>
        </p:spPr>
        <p:txBody>
          <a:bodyPr>
            <a:normAutofit/>
          </a:bodyPr>
          <a:lstStyle/>
          <a:p>
            <a:pPr marL="0" indent="0">
              <a:buNone/>
            </a:pPr>
            <a:r>
              <a:rPr lang="en-US" b="1" dirty="0"/>
              <a:t>Committee on Land and Resource Management</a:t>
            </a:r>
          </a:p>
          <a:p>
            <a:r>
              <a:rPr lang="en-US" u="sng" dirty="0"/>
              <a:t>Housing afforda</a:t>
            </a:r>
            <a:r>
              <a:rPr lang="en-US" dirty="0"/>
              <a:t>bility: Examine factors affecting housing attainability and affordability in Texas, including state and local laws impacting supply and demand for housing, barriers to construction resulting from zoning practices, and the availability and costs of housing inputs. </a:t>
            </a:r>
          </a:p>
          <a:p>
            <a:pPr lvl="1"/>
            <a:r>
              <a:rPr lang="en-US" dirty="0">
                <a:solidFill>
                  <a:srgbClr val="FF0000"/>
                </a:solidFill>
              </a:rPr>
              <a:t>No hearing scheduled yet</a:t>
            </a:r>
          </a:p>
        </p:txBody>
      </p:sp>
    </p:spTree>
    <p:extLst>
      <p:ext uri="{BB962C8B-B14F-4D97-AF65-F5344CB8AC3E}">
        <p14:creationId xmlns:p14="http://schemas.microsoft.com/office/powerpoint/2010/main" val="1680303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FD7BB-7558-4E85-88DF-B079A0BE0A72}"/>
              </a:ext>
            </a:extLst>
          </p:cNvPr>
          <p:cNvSpPr>
            <a:spLocks noGrp="1"/>
          </p:cNvSpPr>
          <p:nvPr>
            <p:ph type="title"/>
          </p:nvPr>
        </p:nvSpPr>
        <p:spPr/>
        <p:txBody>
          <a:bodyPr/>
          <a:lstStyle/>
          <a:p>
            <a:r>
              <a:rPr lang="en-US" dirty="0"/>
              <a:t>Interim Session – House</a:t>
            </a:r>
          </a:p>
        </p:txBody>
      </p:sp>
      <p:sp>
        <p:nvSpPr>
          <p:cNvPr id="3" name="Content Placeholder 2">
            <a:extLst>
              <a:ext uri="{FF2B5EF4-FFF2-40B4-BE49-F238E27FC236}">
                <a16:creationId xmlns:a16="http://schemas.microsoft.com/office/drawing/2014/main" id="{0D80BF5B-4210-490C-9DD9-24CC67FA0777}"/>
              </a:ext>
            </a:extLst>
          </p:cNvPr>
          <p:cNvSpPr>
            <a:spLocks noGrp="1"/>
          </p:cNvSpPr>
          <p:nvPr>
            <p:ph idx="1"/>
          </p:nvPr>
        </p:nvSpPr>
        <p:spPr>
          <a:xfrm>
            <a:off x="838200" y="1825625"/>
            <a:ext cx="10515600" cy="4769908"/>
          </a:xfrm>
        </p:spPr>
        <p:txBody>
          <a:bodyPr>
            <a:normAutofit/>
          </a:bodyPr>
          <a:lstStyle/>
          <a:p>
            <a:pPr marL="0" indent="0">
              <a:buNone/>
            </a:pPr>
            <a:r>
              <a:rPr lang="en-US" b="1" dirty="0"/>
              <a:t>Committee on Natural Resources</a:t>
            </a:r>
          </a:p>
          <a:p>
            <a:r>
              <a:rPr lang="en-US" u="sng" dirty="0"/>
              <a:t>Monitoring</a:t>
            </a:r>
            <a:r>
              <a:rPr lang="en-US" dirty="0"/>
              <a:t>: Monitor the agencies and programs under the Committee’s jurisdiction and oversee the implementation of relevant legislation. Conduct active oversight of all associated rulemaking and other governmental actions taken to ensure the intended legislative outcome of all legislation, including the following:</a:t>
            </a:r>
          </a:p>
          <a:p>
            <a:pPr marL="514350" indent="-514350">
              <a:buFont typeface="+mj-lt"/>
              <a:buAutoNum type="arabicPeriod"/>
            </a:pPr>
            <a:r>
              <a:rPr lang="en-US" dirty="0"/>
              <a:t>SB 28: relating to financial assistance provided and programs administered by the Texas Water Development Board </a:t>
            </a:r>
          </a:p>
          <a:p>
            <a:pPr lvl="1"/>
            <a:r>
              <a:rPr lang="en-US" dirty="0">
                <a:solidFill>
                  <a:srgbClr val="FF0000"/>
                </a:solidFill>
              </a:rPr>
              <a:t>No hearing scheduled yet</a:t>
            </a:r>
          </a:p>
        </p:txBody>
      </p:sp>
    </p:spTree>
    <p:extLst>
      <p:ext uri="{BB962C8B-B14F-4D97-AF65-F5344CB8AC3E}">
        <p14:creationId xmlns:p14="http://schemas.microsoft.com/office/powerpoint/2010/main" val="1849583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FD7BB-7558-4E85-88DF-B079A0BE0A72}"/>
              </a:ext>
            </a:extLst>
          </p:cNvPr>
          <p:cNvSpPr>
            <a:spLocks noGrp="1"/>
          </p:cNvSpPr>
          <p:nvPr>
            <p:ph type="title"/>
          </p:nvPr>
        </p:nvSpPr>
        <p:spPr/>
        <p:txBody>
          <a:bodyPr/>
          <a:lstStyle/>
          <a:p>
            <a:r>
              <a:rPr lang="en-US" dirty="0"/>
              <a:t>Interim Session – House</a:t>
            </a:r>
          </a:p>
        </p:txBody>
      </p:sp>
      <p:sp>
        <p:nvSpPr>
          <p:cNvPr id="3" name="Content Placeholder 2">
            <a:extLst>
              <a:ext uri="{FF2B5EF4-FFF2-40B4-BE49-F238E27FC236}">
                <a16:creationId xmlns:a16="http://schemas.microsoft.com/office/drawing/2014/main" id="{0D80BF5B-4210-490C-9DD9-24CC67FA0777}"/>
              </a:ext>
            </a:extLst>
          </p:cNvPr>
          <p:cNvSpPr>
            <a:spLocks noGrp="1"/>
          </p:cNvSpPr>
          <p:nvPr>
            <p:ph idx="1"/>
          </p:nvPr>
        </p:nvSpPr>
        <p:spPr>
          <a:xfrm>
            <a:off x="838200" y="1825625"/>
            <a:ext cx="10515600" cy="4973108"/>
          </a:xfrm>
        </p:spPr>
        <p:txBody>
          <a:bodyPr>
            <a:normAutofit/>
          </a:bodyPr>
          <a:lstStyle/>
          <a:p>
            <a:pPr marL="0" indent="0">
              <a:buNone/>
            </a:pPr>
            <a:r>
              <a:rPr lang="en-US" b="1" dirty="0"/>
              <a:t>Committee on Natural Resources</a:t>
            </a:r>
          </a:p>
          <a:p>
            <a:r>
              <a:rPr lang="en-US" u="sng" dirty="0"/>
              <a:t>Water Reuse Expansion</a:t>
            </a:r>
            <a:r>
              <a:rPr lang="en-US" dirty="0"/>
              <a:t>: Examine opportunities to expand the reuse of waters in Texas as an additional water supply and identify funding deficiencies for water reuse projects and regulatory impediments that make expansion of water reuse difficult in Texas. </a:t>
            </a:r>
          </a:p>
          <a:p>
            <a:pPr lvl="1"/>
            <a:r>
              <a:rPr lang="en-US" dirty="0">
                <a:solidFill>
                  <a:srgbClr val="FF0000"/>
                </a:solidFill>
              </a:rPr>
              <a:t>No hearing scheduled yet</a:t>
            </a:r>
          </a:p>
        </p:txBody>
      </p:sp>
    </p:spTree>
    <p:extLst>
      <p:ext uri="{BB962C8B-B14F-4D97-AF65-F5344CB8AC3E}">
        <p14:creationId xmlns:p14="http://schemas.microsoft.com/office/powerpoint/2010/main" val="3515387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D2685-31A6-467C-B4E2-2176DC38F981}"/>
              </a:ext>
            </a:extLst>
          </p:cNvPr>
          <p:cNvSpPr>
            <a:spLocks noGrp="1"/>
          </p:cNvSpPr>
          <p:nvPr>
            <p:ph type="title"/>
          </p:nvPr>
        </p:nvSpPr>
        <p:spPr/>
        <p:txBody>
          <a:bodyPr/>
          <a:lstStyle/>
          <a:p>
            <a:r>
              <a:rPr lang="en-US" dirty="0"/>
              <a:t>Interim Session – House</a:t>
            </a:r>
          </a:p>
        </p:txBody>
      </p:sp>
      <p:sp>
        <p:nvSpPr>
          <p:cNvPr id="3" name="Content Placeholder 2">
            <a:extLst>
              <a:ext uri="{FF2B5EF4-FFF2-40B4-BE49-F238E27FC236}">
                <a16:creationId xmlns:a16="http://schemas.microsoft.com/office/drawing/2014/main" id="{A35ACD25-3333-489B-966E-60BAE9DD5D8D}"/>
              </a:ext>
            </a:extLst>
          </p:cNvPr>
          <p:cNvSpPr>
            <a:spLocks noGrp="1"/>
          </p:cNvSpPr>
          <p:nvPr>
            <p:ph idx="1"/>
          </p:nvPr>
        </p:nvSpPr>
        <p:spPr/>
        <p:txBody>
          <a:bodyPr>
            <a:normAutofit/>
          </a:bodyPr>
          <a:lstStyle/>
          <a:p>
            <a:pPr marL="0" indent="0">
              <a:buNone/>
            </a:pPr>
            <a:r>
              <a:rPr lang="en-US" b="1" dirty="0"/>
              <a:t>Committee on Natural Resources</a:t>
            </a:r>
          </a:p>
          <a:p>
            <a:r>
              <a:rPr lang="en-US" u="sng" dirty="0"/>
              <a:t>Reliability of Clean Water Access</a:t>
            </a:r>
            <a:r>
              <a:rPr lang="en-US" dirty="0"/>
              <a:t>: Evaluate the causes, durations, and incidence of boil water notices issued by public water systems. Identify solutions to keep critical water infrastructure online during public water system failures and consider whether policy changes are necessary to prevent interruption to the public’s access to clean, reliable drinking water. </a:t>
            </a:r>
          </a:p>
          <a:p>
            <a:pPr lvl="1"/>
            <a:r>
              <a:rPr lang="en-US" dirty="0">
                <a:solidFill>
                  <a:srgbClr val="FF0000"/>
                </a:solidFill>
              </a:rPr>
              <a:t>No hearing scheduled yet</a:t>
            </a:r>
            <a:endParaRPr lang="en-US" dirty="0"/>
          </a:p>
        </p:txBody>
      </p:sp>
    </p:spTree>
    <p:extLst>
      <p:ext uri="{BB962C8B-B14F-4D97-AF65-F5344CB8AC3E}">
        <p14:creationId xmlns:p14="http://schemas.microsoft.com/office/powerpoint/2010/main" val="2364078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FD7BB-7558-4E85-88DF-B079A0BE0A72}"/>
              </a:ext>
            </a:extLst>
          </p:cNvPr>
          <p:cNvSpPr>
            <a:spLocks noGrp="1"/>
          </p:cNvSpPr>
          <p:nvPr>
            <p:ph type="title"/>
          </p:nvPr>
        </p:nvSpPr>
        <p:spPr/>
        <p:txBody>
          <a:bodyPr/>
          <a:lstStyle/>
          <a:p>
            <a:r>
              <a:rPr lang="en-US" dirty="0"/>
              <a:t>Interim Session – House</a:t>
            </a:r>
          </a:p>
        </p:txBody>
      </p:sp>
      <p:sp>
        <p:nvSpPr>
          <p:cNvPr id="3" name="Content Placeholder 2">
            <a:extLst>
              <a:ext uri="{FF2B5EF4-FFF2-40B4-BE49-F238E27FC236}">
                <a16:creationId xmlns:a16="http://schemas.microsoft.com/office/drawing/2014/main" id="{0D80BF5B-4210-490C-9DD9-24CC67FA0777}"/>
              </a:ext>
            </a:extLst>
          </p:cNvPr>
          <p:cNvSpPr>
            <a:spLocks noGrp="1"/>
          </p:cNvSpPr>
          <p:nvPr>
            <p:ph idx="1"/>
          </p:nvPr>
        </p:nvSpPr>
        <p:spPr>
          <a:xfrm>
            <a:off x="838200" y="1825625"/>
            <a:ext cx="10515600" cy="4973108"/>
          </a:xfrm>
        </p:spPr>
        <p:txBody>
          <a:bodyPr>
            <a:normAutofit/>
          </a:bodyPr>
          <a:lstStyle/>
          <a:p>
            <a:pPr marL="0" indent="0">
              <a:buNone/>
            </a:pPr>
            <a:r>
              <a:rPr lang="en-US" b="1" dirty="0"/>
              <a:t>Committee on Natural Resources</a:t>
            </a:r>
          </a:p>
          <a:p>
            <a:r>
              <a:rPr lang="en-US" u="sng" dirty="0"/>
              <a:t>Groundwater infrastructure</a:t>
            </a:r>
            <a:r>
              <a:rPr lang="en-US" dirty="0"/>
              <a:t>: Examine Texas groundwater data infrastructure, data collection, and monitoring practices and identify policy solutions for improvement in the areas of understanding local groundwater conditions; groundwater modeling for planning and decision-making; and resource management.</a:t>
            </a:r>
          </a:p>
          <a:p>
            <a:pPr lvl="1"/>
            <a:r>
              <a:rPr lang="en-US" dirty="0">
                <a:solidFill>
                  <a:srgbClr val="FF0000"/>
                </a:solidFill>
              </a:rPr>
              <a:t>No hearing scheduled yet</a:t>
            </a:r>
          </a:p>
        </p:txBody>
      </p:sp>
    </p:spTree>
    <p:extLst>
      <p:ext uri="{BB962C8B-B14F-4D97-AF65-F5344CB8AC3E}">
        <p14:creationId xmlns:p14="http://schemas.microsoft.com/office/powerpoint/2010/main" val="4250413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AE868-075E-4779-9E96-0FE7BD808223}"/>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28B8341D-D225-41FB-937A-0DDB882102C0}"/>
              </a:ext>
            </a:extLst>
          </p:cNvPr>
          <p:cNvSpPr>
            <a:spLocks noGrp="1"/>
          </p:cNvSpPr>
          <p:nvPr>
            <p:ph idx="1"/>
          </p:nvPr>
        </p:nvSpPr>
        <p:spPr/>
        <p:txBody>
          <a:bodyPr/>
          <a:lstStyle/>
          <a:p>
            <a:pPr marL="0" indent="0">
              <a:buNone/>
            </a:pPr>
            <a:r>
              <a:rPr lang="en-US" dirty="0"/>
              <a:t>Senate Interim Charges: </a:t>
            </a:r>
          </a:p>
          <a:p>
            <a:pPr marL="0" indent="0">
              <a:buNone/>
            </a:pPr>
            <a:r>
              <a:rPr lang="en-US" dirty="0">
                <a:hlinkClick r:id="rId2"/>
              </a:rPr>
              <a:t>https://www.ltgov.texas.gov/wp-content/uploads/2024/04/2024-Interim-Legislative-Charges.pdf</a:t>
            </a:r>
            <a:r>
              <a:rPr lang="en-US" dirty="0"/>
              <a:t> </a:t>
            </a:r>
          </a:p>
          <a:p>
            <a:pPr marL="0" indent="0">
              <a:buNone/>
            </a:pPr>
            <a:r>
              <a:rPr lang="en-US" dirty="0"/>
              <a:t>House Interim Charges:</a:t>
            </a:r>
          </a:p>
          <a:p>
            <a:pPr marL="0" indent="0">
              <a:buNone/>
            </a:pPr>
            <a:r>
              <a:rPr lang="en-US" dirty="0">
                <a:hlinkClick r:id="rId3"/>
              </a:rPr>
              <a:t>https://www.house.texas.gov/_media/pdf/interim-charges-88thLeg.pdf</a:t>
            </a:r>
            <a:r>
              <a:rPr lang="en-US" dirty="0"/>
              <a:t> </a:t>
            </a:r>
          </a:p>
          <a:p>
            <a:pPr marL="0" indent="0">
              <a:buNone/>
            </a:pPr>
            <a:r>
              <a:rPr lang="en-US" dirty="0"/>
              <a:t>Texas Legislature Online:</a:t>
            </a:r>
          </a:p>
          <a:p>
            <a:pPr marL="0" indent="0">
              <a:buNone/>
            </a:pPr>
            <a:r>
              <a:rPr lang="en-US" dirty="0">
                <a:hlinkClick r:id="rId4"/>
              </a:rPr>
              <a:t>https://capitol.texas.gov/Home.aspx</a:t>
            </a:r>
            <a:r>
              <a:rPr lang="en-US" dirty="0"/>
              <a:t> </a:t>
            </a:r>
          </a:p>
          <a:p>
            <a:pPr marL="0" indent="0">
              <a:buNone/>
            </a:pPr>
            <a:r>
              <a:rPr lang="en-US" dirty="0">
                <a:sym typeface="Wingdings" panose="05000000000000000000" pitchFamily="2" charset="2"/>
              </a:rPr>
              <a:t> </a:t>
            </a:r>
            <a:r>
              <a:rPr lang="en-US" dirty="0"/>
              <a:t>Create an account and sign up for alerts under </a:t>
            </a:r>
            <a:r>
              <a:rPr lang="en-US" i="1" dirty="0"/>
              <a:t>My TLO </a:t>
            </a:r>
            <a:r>
              <a:rPr lang="en-US" dirty="0"/>
              <a:t>tab</a:t>
            </a:r>
          </a:p>
        </p:txBody>
      </p:sp>
    </p:spTree>
    <p:extLst>
      <p:ext uri="{BB962C8B-B14F-4D97-AF65-F5344CB8AC3E}">
        <p14:creationId xmlns:p14="http://schemas.microsoft.com/office/powerpoint/2010/main" val="1130515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A3AC193-A406-4ACE-9EE0-717455BDDCD3}"/>
              </a:ext>
            </a:extLst>
          </p:cNvPr>
          <p:cNvPicPr>
            <a:picLocks noChangeAspect="1"/>
          </p:cNvPicPr>
          <p:nvPr/>
        </p:nvPicPr>
        <p:blipFill>
          <a:blip r:embed="rId2"/>
          <a:stretch>
            <a:fillRect/>
          </a:stretch>
        </p:blipFill>
        <p:spPr>
          <a:xfrm>
            <a:off x="1291755" y="14685"/>
            <a:ext cx="9587912" cy="6843315"/>
          </a:xfrm>
          <a:prstGeom prst="rect">
            <a:avLst/>
          </a:prstGeom>
        </p:spPr>
      </p:pic>
    </p:spTree>
    <p:extLst>
      <p:ext uri="{BB962C8B-B14F-4D97-AF65-F5344CB8AC3E}">
        <p14:creationId xmlns:p14="http://schemas.microsoft.com/office/powerpoint/2010/main" val="2190992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20D5C-51C0-47A6-B4C2-F6F14AA6B56F}"/>
              </a:ext>
            </a:extLst>
          </p:cNvPr>
          <p:cNvSpPr>
            <a:spLocks noGrp="1"/>
          </p:cNvSpPr>
          <p:nvPr>
            <p:ph type="title"/>
          </p:nvPr>
        </p:nvSpPr>
        <p:spPr/>
        <p:txBody>
          <a:bodyPr/>
          <a:lstStyle/>
          <a:p>
            <a:r>
              <a:rPr lang="en-US" dirty="0"/>
              <a:t>Interim Legislative Session</a:t>
            </a:r>
          </a:p>
        </p:txBody>
      </p:sp>
      <p:sp>
        <p:nvSpPr>
          <p:cNvPr id="3" name="Content Placeholder 2">
            <a:extLst>
              <a:ext uri="{FF2B5EF4-FFF2-40B4-BE49-F238E27FC236}">
                <a16:creationId xmlns:a16="http://schemas.microsoft.com/office/drawing/2014/main" id="{D8D99AFB-5734-449D-B5A5-515255FA943C}"/>
              </a:ext>
            </a:extLst>
          </p:cNvPr>
          <p:cNvSpPr>
            <a:spLocks noGrp="1"/>
          </p:cNvSpPr>
          <p:nvPr>
            <p:ph idx="1"/>
          </p:nvPr>
        </p:nvSpPr>
        <p:spPr/>
        <p:txBody>
          <a:bodyPr>
            <a:normAutofit/>
          </a:bodyPr>
          <a:lstStyle/>
          <a:p>
            <a:pPr marL="514350" indent="-514350">
              <a:buFont typeface="+mj-lt"/>
              <a:buAutoNum type="arabicPeriod"/>
            </a:pPr>
            <a:r>
              <a:rPr lang="en-US" dirty="0"/>
              <a:t>88</a:t>
            </a:r>
            <a:r>
              <a:rPr lang="en-US" baseline="30000" dirty="0"/>
              <a:t>th</a:t>
            </a:r>
            <a:r>
              <a:rPr lang="en-US" dirty="0"/>
              <a:t> Regular Legislative Session: January – May 2023</a:t>
            </a:r>
          </a:p>
          <a:p>
            <a:pPr marL="514350" indent="-514350">
              <a:buFont typeface="+mj-lt"/>
              <a:buAutoNum type="arabicPeriod"/>
            </a:pPr>
            <a:r>
              <a:rPr lang="en-US" dirty="0"/>
              <a:t>Four 88</a:t>
            </a:r>
            <a:r>
              <a:rPr lang="en-US" baseline="30000" dirty="0"/>
              <a:t>th</a:t>
            </a:r>
            <a:r>
              <a:rPr lang="en-US" dirty="0"/>
              <a:t> Special Legislative Sessions: June – December 2023</a:t>
            </a:r>
          </a:p>
          <a:p>
            <a:pPr marL="514350" indent="-514350">
              <a:buFont typeface="+mj-lt"/>
              <a:buAutoNum type="arabicPeriod"/>
            </a:pPr>
            <a:r>
              <a:rPr lang="en-US" b="1" dirty="0"/>
              <a:t>Interim Session: 2024</a:t>
            </a:r>
          </a:p>
          <a:p>
            <a:pPr marL="514350" indent="-514350">
              <a:buFont typeface="+mj-lt"/>
              <a:buAutoNum type="arabicPeriod"/>
            </a:pPr>
            <a:r>
              <a:rPr lang="en-US" dirty="0"/>
              <a:t>89</a:t>
            </a:r>
            <a:r>
              <a:rPr lang="en-US" baseline="30000" dirty="0"/>
              <a:t>th</a:t>
            </a:r>
            <a:r>
              <a:rPr lang="en-US" dirty="0"/>
              <a:t> Regular Legislative Session: January – May 2025</a:t>
            </a:r>
          </a:p>
        </p:txBody>
      </p:sp>
    </p:spTree>
    <p:extLst>
      <p:ext uri="{BB962C8B-B14F-4D97-AF65-F5344CB8AC3E}">
        <p14:creationId xmlns:p14="http://schemas.microsoft.com/office/powerpoint/2010/main" val="301028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BB7AA-5421-4BEC-9207-342CD3AA2B1D}"/>
              </a:ext>
            </a:extLst>
          </p:cNvPr>
          <p:cNvSpPr>
            <a:spLocks noGrp="1"/>
          </p:cNvSpPr>
          <p:nvPr>
            <p:ph type="title"/>
          </p:nvPr>
        </p:nvSpPr>
        <p:spPr/>
        <p:txBody>
          <a:bodyPr/>
          <a:lstStyle/>
          <a:p>
            <a:r>
              <a:rPr lang="en-US" dirty="0"/>
              <a:t>Interim Legislative Session</a:t>
            </a:r>
          </a:p>
        </p:txBody>
      </p:sp>
      <p:sp>
        <p:nvSpPr>
          <p:cNvPr id="3" name="Content Placeholder 2">
            <a:extLst>
              <a:ext uri="{FF2B5EF4-FFF2-40B4-BE49-F238E27FC236}">
                <a16:creationId xmlns:a16="http://schemas.microsoft.com/office/drawing/2014/main" id="{A6B53036-10D3-42CF-BCE1-97081C36B7F7}"/>
              </a:ext>
            </a:extLst>
          </p:cNvPr>
          <p:cNvSpPr>
            <a:spLocks noGrp="1"/>
          </p:cNvSpPr>
          <p:nvPr>
            <p:ph idx="1"/>
          </p:nvPr>
        </p:nvSpPr>
        <p:spPr/>
        <p:txBody>
          <a:bodyPr>
            <a:normAutofit/>
          </a:bodyPr>
          <a:lstStyle/>
          <a:p>
            <a:r>
              <a:rPr lang="en-US" u="sng" dirty="0"/>
              <a:t>Interim Session</a:t>
            </a:r>
            <a:r>
              <a:rPr lang="en-US" dirty="0"/>
              <a:t>: leader of each legislative chamber directs existing legislative committees or interim select committees to conduct research on specific topics</a:t>
            </a:r>
          </a:p>
          <a:p>
            <a:r>
              <a:rPr lang="en-US" u="sng" dirty="0"/>
              <a:t>Interim Charge</a:t>
            </a:r>
            <a:r>
              <a:rPr lang="en-US" dirty="0"/>
              <a:t>: directive to study a certain issue during the interim that is issued by the Lieutenant Governor to a Senate committee or by the Speaker of the House to a House committee</a:t>
            </a:r>
          </a:p>
          <a:p>
            <a:pPr lvl="1"/>
            <a:r>
              <a:rPr lang="en-US" dirty="0"/>
              <a:t>Monitoring vs. Issue</a:t>
            </a:r>
          </a:p>
          <a:p>
            <a:r>
              <a:rPr lang="en-US" u="sng" dirty="0"/>
              <a:t>Interim Report</a:t>
            </a:r>
            <a:r>
              <a:rPr lang="en-US" dirty="0"/>
              <a:t>: report issued by a committee detailing the committee’s findings and recommendations after study of its interim charges</a:t>
            </a:r>
          </a:p>
          <a:p>
            <a:endParaRPr lang="en-US" dirty="0"/>
          </a:p>
        </p:txBody>
      </p:sp>
    </p:spTree>
    <p:extLst>
      <p:ext uri="{BB962C8B-B14F-4D97-AF65-F5344CB8AC3E}">
        <p14:creationId xmlns:p14="http://schemas.microsoft.com/office/powerpoint/2010/main" val="2084940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70575-9324-46A9-BC41-23A82E10A304}"/>
              </a:ext>
            </a:extLst>
          </p:cNvPr>
          <p:cNvSpPr>
            <a:spLocks noGrp="1"/>
          </p:cNvSpPr>
          <p:nvPr>
            <p:ph type="title"/>
          </p:nvPr>
        </p:nvSpPr>
        <p:spPr/>
        <p:txBody>
          <a:bodyPr/>
          <a:lstStyle/>
          <a:p>
            <a:r>
              <a:rPr lang="en-US" dirty="0"/>
              <a:t>Interim Session – Senate</a:t>
            </a:r>
            <a:r>
              <a:rPr lang="en-US" dirty="0">
                <a:solidFill>
                  <a:schemeClr val="accent1"/>
                </a:solidFill>
              </a:rPr>
              <a:t> </a:t>
            </a:r>
          </a:p>
        </p:txBody>
      </p:sp>
      <p:sp>
        <p:nvSpPr>
          <p:cNvPr id="3" name="Content Placeholder 2">
            <a:extLst>
              <a:ext uri="{FF2B5EF4-FFF2-40B4-BE49-F238E27FC236}">
                <a16:creationId xmlns:a16="http://schemas.microsoft.com/office/drawing/2014/main" id="{538F9415-A3A8-494A-BC0F-6A28F18CBC3F}"/>
              </a:ext>
            </a:extLst>
          </p:cNvPr>
          <p:cNvSpPr>
            <a:spLocks noGrp="1"/>
          </p:cNvSpPr>
          <p:nvPr>
            <p:ph idx="1"/>
          </p:nvPr>
        </p:nvSpPr>
        <p:spPr/>
        <p:txBody>
          <a:bodyPr>
            <a:normAutofit lnSpcReduction="10000"/>
          </a:bodyPr>
          <a:lstStyle/>
          <a:p>
            <a:pPr marL="0" indent="0">
              <a:buNone/>
            </a:pPr>
            <a:r>
              <a:rPr lang="en-US" b="1" dirty="0"/>
              <a:t>Local Government Committee </a:t>
            </a:r>
          </a:p>
          <a:p>
            <a:r>
              <a:rPr lang="en-US" u="sng" dirty="0"/>
              <a:t>Extraterritorial Jurisdictions</a:t>
            </a:r>
            <a:r>
              <a:rPr lang="en-US" dirty="0"/>
              <a:t>: Study issues related to the implementation of SB 2038 and HB 3053, 88</a:t>
            </a:r>
            <a:r>
              <a:rPr lang="en-US" baseline="30000" dirty="0"/>
              <a:t>th</a:t>
            </a:r>
            <a:r>
              <a:rPr lang="en-US" dirty="0"/>
              <a:t> Legislature, and make recommendations to secure and enhance the protection of landowners’ property rights. </a:t>
            </a:r>
          </a:p>
          <a:p>
            <a:r>
              <a:rPr lang="en-US" u="sng" dirty="0"/>
              <a:t>Housing Affordability</a:t>
            </a:r>
            <a:r>
              <a:rPr lang="en-US" dirty="0"/>
              <a:t>: Study issues related to housing, including housing supply, homelessness, and methods of providing and financing affordable housing. Make recommendations to reduce regulatory barriers, strengthen property rights, and improve transparency and accountability in public programs for housing. </a:t>
            </a:r>
          </a:p>
          <a:p>
            <a:pPr lvl="1"/>
            <a:r>
              <a:rPr lang="en-US" dirty="0">
                <a:solidFill>
                  <a:srgbClr val="FF0000"/>
                </a:solidFill>
              </a:rPr>
              <a:t>No hearing scheduled yet</a:t>
            </a:r>
          </a:p>
        </p:txBody>
      </p:sp>
    </p:spTree>
    <p:extLst>
      <p:ext uri="{BB962C8B-B14F-4D97-AF65-F5344CB8AC3E}">
        <p14:creationId xmlns:p14="http://schemas.microsoft.com/office/powerpoint/2010/main" val="1059610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7D6FC-71BD-478E-BF69-914E98A8D4DC}"/>
              </a:ext>
            </a:extLst>
          </p:cNvPr>
          <p:cNvSpPr>
            <a:spLocks noGrp="1"/>
          </p:cNvSpPr>
          <p:nvPr>
            <p:ph type="title"/>
          </p:nvPr>
        </p:nvSpPr>
        <p:spPr/>
        <p:txBody>
          <a:bodyPr/>
          <a:lstStyle/>
          <a:p>
            <a:r>
              <a:rPr lang="en-US" dirty="0"/>
              <a:t>Interim Session – Senate</a:t>
            </a:r>
            <a:r>
              <a:rPr lang="en-US" dirty="0">
                <a:solidFill>
                  <a:schemeClr val="accent1"/>
                </a:solidFill>
              </a:rPr>
              <a:t> </a:t>
            </a:r>
            <a:endParaRPr lang="en-US" dirty="0"/>
          </a:p>
        </p:txBody>
      </p:sp>
      <p:sp>
        <p:nvSpPr>
          <p:cNvPr id="3" name="Content Placeholder 2">
            <a:extLst>
              <a:ext uri="{FF2B5EF4-FFF2-40B4-BE49-F238E27FC236}">
                <a16:creationId xmlns:a16="http://schemas.microsoft.com/office/drawing/2014/main" id="{D0789E2D-978C-4746-A3E9-27BEE458480A}"/>
              </a:ext>
            </a:extLst>
          </p:cNvPr>
          <p:cNvSpPr>
            <a:spLocks noGrp="1"/>
          </p:cNvSpPr>
          <p:nvPr>
            <p:ph idx="1"/>
          </p:nvPr>
        </p:nvSpPr>
        <p:spPr/>
        <p:txBody>
          <a:bodyPr/>
          <a:lstStyle/>
          <a:p>
            <a:pPr marL="0" indent="0">
              <a:buNone/>
            </a:pPr>
            <a:r>
              <a:rPr lang="en-US" b="1" dirty="0"/>
              <a:t>Natural Resources and Economic Development Committee</a:t>
            </a:r>
          </a:p>
          <a:p>
            <a:r>
              <a:rPr lang="en-US" u="sng" dirty="0"/>
              <a:t>Overcoming Federal Incompetence</a:t>
            </a:r>
            <a:r>
              <a:rPr lang="en-US" dirty="0"/>
              <a:t>: Consider the impact to the Texas economy from federal interference including, but not limited to, restricting liquefied natural gas exports, supply chain limitations, a net-zero carbon agenda, and other air emission provisions. Report on what impact these federal interferences will have on the Texas economy and workforce, and make recommendations to minimize the damage to Texas.</a:t>
            </a:r>
          </a:p>
          <a:p>
            <a:pPr lvl="1"/>
            <a:r>
              <a:rPr lang="en-US" dirty="0">
                <a:solidFill>
                  <a:srgbClr val="00B050"/>
                </a:solidFill>
              </a:rPr>
              <a:t>Hearing: Thursday, June 13, 2024 at 10:00am in Hearing Room E1.028</a:t>
            </a:r>
          </a:p>
        </p:txBody>
      </p:sp>
    </p:spTree>
    <p:extLst>
      <p:ext uri="{BB962C8B-B14F-4D97-AF65-F5344CB8AC3E}">
        <p14:creationId xmlns:p14="http://schemas.microsoft.com/office/powerpoint/2010/main" val="3669652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F98C1-9F97-4E22-8C60-D0CDB45A08F3}"/>
              </a:ext>
            </a:extLst>
          </p:cNvPr>
          <p:cNvSpPr>
            <a:spLocks noGrp="1"/>
          </p:cNvSpPr>
          <p:nvPr>
            <p:ph type="title"/>
          </p:nvPr>
        </p:nvSpPr>
        <p:spPr/>
        <p:txBody>
          <a:bodyPr/>
          <a:lstStyle/>
          <a:p>
            <a:r>
              <a:rPr lang="en-US" dirty="0"/>
              <a:t>Interim Session – Senate</a:t>
            </a:r>
            <a:r>
              <a:rPr lang="en-US" dirty="0">
                <a:solidFill>
                  <a:schemeClr val="accent1"/>
                </a:solidFill>
              </a:rPr>
              <a:t> </a:t>
            </a:r>
          </a:p>
        </p:txBody>
      </p:sp>
      <p:sp>
        <p:nvSpPr>
          <p:cNvPr id="3" name="Content Placeholder 2">
            <a:extLst>
              <a:ext uri="{FF2B5EF4-FFF2-40B4-BE49-F238E27FC236}">
                <a16:creationId xmlns:a16="http://schemas.microsoft.com/office/drawing/2014/main" id="{2CD6786A-F2C3-4157-A8ED-70E276DFE6C6}"/>
              </a:ext>
            </a:extLst>
          </p:cNvPr>
          <p:cNvSpPr>
            <a:spLocks noGrp="1"/>
          </p:cNvSpPr>
          <p:nvPr>
            <p:ph idx="1"/>
          </p:nvPr>
        </p:nvSpPr>
        <p:spPr/>
        <p:txBody>
          <a:bodyPr/>
          <a:lstStyle/>
          <a:p>
            <a:pPr marL="0" indent="0">
              <a:buNone/>
            </a:pPr>
            <a:r>
              <a:rPr lang="en-US" b="1" dirty="0"/>
              <a:t>Water, Agriculture, and Rural Affairs Committee	</a:t>
            </a:r>
          </a:p>
          <a:p>
            <a:r>
              <a:rPr lang="en-US" u="sng" dirty="0"/>
              <a:t>Water System Reliability</a:t>
            </a:r>
            <a:r>
              <a:rPr lang="en-US" dirty="0"/>
              <a:t>: Evaluate water systems in Texas and identify opportunities to better equip those systems to serve the public. Review the coordination of relevant state agencies dealing with Texas water issues and identify opportunities for improved coordination and effectiveness. </a:t>
            </a:r>
          </a:p>
          <a:p>
            <a:pPr lvl="1"/>
            <a:r>
              <a:rPr lang="en-US" dirty="0">
                <a:solidFill>
                  <a:srgbClr val="00B050"/>
                </a:solidFill>
              </a:rPr>
              <a:t>Hearing: Tuesday, September 3, 2024 at 10:00am in Hearing Room E1.012</a:t>
            </a:r>
          </a:p>
        </p:txBody>
      </p:sp>
    </p:spTree>
    <p:extLst>
      <p:ext uri="{BB962C8B-B14F-4D97-AF65-F5344CB8AC3E}">
        <p14:creationId xmlns:p14="http://schemas.microsoft.com/office/powerpoint/2010/main" val="3798105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51AFE-6D7E-43EB-8674-803EBCE42E52}"/>
              </a:ext>
            </a:extLst>
          </p:cNvPr>
          <p:cNvSpPr>
            <a:spLocks noGrp="1"/>
          </p:cNvSpPr>
          <p:nvPr>
            <p:ph type="title"/>
          </p:nvPr>
        </p:nvSpPr>
        <p:spPr/>
        <p:txBody>
          <a:bodyPr/>
          <a:lstStyle/>
          <a:p>
            <a:r>
              <a:rPr lang="en-US" dirty="0"/>
              <a:t>Interim Session – Senate</a:t>
            </a:r>
            <a:r>
              <a:rPr lang="en-US" dirty="0">
                <a:solidFill>
                  <a:schemeClr val="accent1"/>
                </a:solidFill>
              </a:rPr>
              <a:t> </a:t>
            </a:r>
          </a:p>
        </p:txBody>
      </p:sp>
      <p:sp>
        <p:nvSpPr>
          <p:cNvPr id="3" name="Content Placeholder 2">
            <a:extLst>
              <a:ext uri="{FF2B5EF4-FFF2-40B4-BE49-F238E27FC236}">
                <a16:creationId xmlns:a16="http://schemas.microsoft.com/office/drawing/2014/main" id="{FF28B441-C853-49C3-AABB-6ABF2A2109A0}"/>
              </a:ext>
            </a:extLst>
          </p:cNvPr>
          <p:cNvSpPr>
            <a:spLocks noGrp="1"/>
          </p:cNvSpPr>
          <p:nvPr>
            <p:ph idx="1"/>
          </p:nvPr>
        </p:nvSpPr>
        <p:spPr>
          <a:xfrm>
            <a:off x="838200" y="1825625"/>
            <a:ext cx="10515600" cy="4667250"/>
          </a:xfrm>
        </p:spPr>
        <p:txBody>
          <a:bodyPr>
            <a:normAutofit lnSpcReduction="10000"/>
          </a:bodyPr>
          <a:lstStyle/>
          <a:p>
            <a:pPr marL="0" indent="0">
              <a:buNone/>
            </a:pPr>
            <a:r>
              <a:rPr lang="en-US" b="1" dirty="0"/>
              <a:t>Water, Agriculture, and Rural Affairs Committee	</a:t>
            </a:r>
          </a:p>
          <a:p>
            <a:r>
              <a:rPr lang="en-US" u="sng" dirty="0"/>
              <a:t>Monitoring</a:t>
            </a:r>
            <a:r>
              <a:rPr lang="en-US" dirty="0"/>
              <a:t>: Monitor the implementation of legislation passed by the 88th Legislature, as well as relevant agencies and programs under the committee’s jurisdiction. Specifically, make recommendations for any legislation needed to improve, enhance, or complete implementation of the following:</a:t>
            </a:r>
          </a:p>
          <a:p>
            <a:pPr marL="457200" indent="-457200">
              <a:buFont typeface="+mj-lt"/>
              <a:buAutoNum type="arabicPeriod"/>
            </a:pPr>
            <a:r>
              <a:rPr lang="en-US" dirty="0"/>
              <a:t>Senate Bill 28: relating to financial assistance provided and programs administered by the Texas Water Development Board</a:t>
            </a:r>
          </a:p>
          <a:p>
            <a:pPr marL="457200" indent="-457200">
              <a:buFont typeface="+mj-lt"/>
              <a:buAutoNum type="arabicPeriod"/>
            </a:pPr>
            <a:r>
              <a:rPr lang="en-US" dirty="0"/>
              <a:t>Senate Bill 1289: relating to the disposal of reclaimed wastewater</a:t>
            </a:r>
          </a:p>
          <a:p>
            <a:pPr marL="457200" indent="-457200">
              <a:buFont typeface="+mj-lt"/>
              <a:buAutoNum type="arabicPeriod"/>
            </a:pPr>
            <a:r>
              <a:rPr lang="en-US" dirty="0"/>
              <a:t>Senate Bill 1648: relating to the Centennial Parks Conservation Fund</a:t>
            </a:r>
          </a:p>
          <a:p>
            <a:pPr lvl="1"/>
            <a:r>
              <a:rPr lang="en-US" dirty="0">
                <a:solidFill>
                  <a:srgbClr val="00B050"/>
                </a:solidFill>
              </a:rPr>
              <a:t>Hearing: Tuesday, September 3, 2024 at 10:00am in Hearing Room E1.012</a:t>
            </a:r>
            <a:endParaRPr lang="en-US" dirty="0"/>
          </a:p>
          <a:p>
            <a:pPr lvl="1"/>
            <a:endParaRPr lang="en-US" dirty="0"/>
          </a:p>
        </p:txBody>
      </p:sp>
    </p:spTree>
    <p:extLst>
      <p:ext uri="{BB962C8B-B14F-4D97-AF65-F5344CB8AC3E}">
        <p14:creationId xmlns:p14="http://schemas.microsoft.com/office/powerpoint/2010/main" val="3849545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29AA1-F97D-4277-90A4-9CD638F62A46}"/>
              </a:ext>
            </a:extLst>
          </p:cNvPr>
          <p:cNvSpPr>
            <a:spLocks noGrp="1"/>
          </p:cNvSpPr>
          <p:nvPr>
            <p:ph type="title"/>
          </p:nvPr>
        </p:nvSpPr>
        <p:spPr/>
        <p:txBody>
          <a:bodyPr/>
          <a:lstStyle/>
          <a:p>
            <a:r>
              <a:rPr lang="en-US" dirty="0"/>
              <a:t>Interim Session – House</a:t>
            </a:r>
          </a:p>
        </p:txBody>
      </p:sp>
      <p:sp>
        <p:nvSpPr>
          <p:cNvPr id="3" name="Content Placeholder 2">
            <a:extLst>
              <a:ext uri="{FF2B5EF4-FFF2-40B4-BE49-F238E27FC236}">
                <a16:creationId xmlns:a16="http://schemas.microsoft.com/office/drawing/2014/main" id="{6988C98B-38EB-413E-A05D-DDB815C1A9EC}"/>
              </a:ext>
            </a:extLst>
          </p:cNvPr>
          <p:cNvSpPr>
            <a:spLocks noGrp="1"/>
          </p:cNvSpPr>
          <p:nvPr>
            <p:ph idx="1"/>
          </p:nvPr>
        </p:nvSpPr>
        <p:spPr/>
        <p:txBody>
          <a:bodyPr>
            <a:normAutofit fontScale="92500" lnSpcReduction="10000"/>
          </a:bodyPr>
          <a:lstStyle/>
          <a:p>
            <a:pPr marL="0" indent="0">
              <a:buNone/>
            </a:pPr>
            <a:r>
              <a:rPr lang="en-US" b="1" dirty="0"/>
              <a:t>Committee on Agriculture and Livestock </a:t>
            </a:r>
          </a:p>
          <a:p>
            <a:r>
              <a:rPr lang="en-US" dirty="0"/>
              <a:t>M</a:t>
            </a:r>
            <a:r>
              <a:rPr lang="en-US" u="sng" dirty="0"/>
              <a:t>onitoring</a:t>
            </a:r>
            <a:r>
              <a:rPr lang="en-US" dirty="0"/>
              <a:t>: Monitor the agencies and programs under the Committee’s jurisdiction and oversee the implementation of relevant legislation passed by the 88</a:t>
            </a:r>
            <a:r>
              <a:rPr lang="en-US" baseline="30000" dirty="0"/>
              <a:t>th</a:t>
            </a:r>
            <a:r>
              <a:rPr lang="en-US" dirty="0"/>
              <a:t> Legislature. Conduct active oversight of all associated rulemaking and other governmental actions taken to ensure the intended legislative outcome of all legislation, including the following: </a:t>
            </a:r>
          </a:p>
          <a:p>
            <a:pPr marL="514350" indent="-514350">
              <a:buFont typeface="+mj-lt"/>
              <a:buAutoNum type="arabicPeriod"/>
            </a:pPr>
            <a:r>
              <a:rPr lang="en-US" dirty="0"/>
              <a:t>HB 1750: related to the application of certain city requirements to agricultural operations</a:t>
            </a:r>
          </a:p>
          <a:p>
            <a:pPr marL="514350" indent="-514350">
              <a:buFont typeface="+mj-lt"/>
              <a:buAutoNum type="arabicPeriod"/>
            </a:pPr>
            <a:r>
              <a:rPr lang="en-US" dirty="0"/>
              <a:t>HB 2308: related to nuisance actions and other actions against agricultural operations</a:t>
            </a:r>
          </a:p>
          <a:p>
            <a:pPr lvl="1"/>
            <a:r>
              <a:rPr lang="en-US" dirty="0">
                <a:solidFill>
                  <a:srgbClr val="FF0000"/>
                </a:solidFill>
              </a:rPr>
              <a:t>No hearing scheduled yet</a:t>
            </a:r>
          </a:p>
        </p:txBody>
      </p:sp>
    </p:spTree>
    <p:extLst>
      <p:ext uri="{BB962C8B-B14F-4D97-AF65-F5344CB8AC3E}">
        <p14:creationId xmlns:p14="http://schemas.microsoft.com/office/powerpoint/2010/main" val="4233513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A1465-C910-4EF3-ACBA-768C856F6171}"/>
              </a:ext>
            </a:extLst>
          </p:cNvPr>
          <p:cNvSpPr>
            <a:spLocks noGrp="1"/>
          </p:cNvSpPr>
          <p:nvPr>
            <p:ph type="title"/>
          </p:nvPr>
        </p:nvSpPr>
        <p:spPr/>
        <p:txBody>
          <a:bodyPr/>
          <a:lstStyle/>
          <a:p>
            <a:r>
              <a:rPr lang="en-US" dirty="0"/>
              <a:t>Interim Session – House</a:t>
            </a:r>
          </a:p>
        </p:txBody>
      </p:sp>
      <p:sp>
        <p:nvSpPr>
          <p:cNvPr id="3" name="Content Placeholder 2">
            <a:extLst>
              <a:ext uri="{FF2B5EF4-FFF2-40B4-BE49-F238E27FC236}">
                <a16:creationId xmlns:a16="http://schemas.microsoft.com/office/drawing/2014/main" id="{F5B1E37C-7647-41EA-85B1-E00975E3B8FA}"/>
              </a:ext>
            </a:extLst>
          </p:cNvPr>
          <p:cNvSpPr>
            <a:spLocks noGrp="1"/>
          </p:cNvSpPr>
          <p:nvPr>
            <p:ph idx="1"/>
          </p:nvPr>
        </p:nvSpPr>
        <p:spPr/>
        <p:txBody>
          <a:bodyPr>
            <a:normAutofit lnSpcReduction="10000"/>
          </a:bodyPr>
          <a:lstStyle/>
          <a:p>
            <a:pPr marL="0" indent="0">
              <a:buNone/>
            </a:pPr>
            <a:r>
              <a:rPr lang="en-US" b="1" dirty="0"/>
              <a:t>Committee on Culture, Recreation and Tourism</a:t>
            </a:r>
          </a:p>
          <a:p>
            <a:r>
              <a:rPr lang="en-US" u="sng" dirty="0"/>
              <a:t>Conservation of Texas Farm and Ranch Lands</a:t>
            </a:r>
            <a:r>
              <a:rPr lang="en-US" dirty="0"/>
              <a:t>: Evaluate the purpose and effectiveness of the Texas Farm and Ranch Lands Conservation Program. Identify the trends and impacts of land fragmentation given the state’s rapid population growth and proud legacy of private land stewardship and evaluate the risks of increased foreign ownership of Texas land resulting from fragmentation. Examine the ecological and economic benefits of existing land conservation programs and the potential future role of strategic conservation initiatives to assist in the preservation of critical natural resources for the benefit of Texans in future generations. </a:t>
            </a:r>
          </a:p>
          <a:p>
            <a:pPr lvl="1"/>
            <a:r>
              <a:rPr lang="en-US" dirty="0">
                <a:solidFill>
                  <a:srgbClr val="FF0000"/>
                </a:solidFill>
              </a:rPr>
              <a:t>No hearing scheduled yet</a:t>
            </a:r>
          </a:p>
        </p:txBody>
      </p:sp>
    </p:spTree>
    <p:extLst>
      <p:ext uri="{BB962C8B-B14F-4D97-AF65-F5344CB8AC3E}">
        <p14:creationId xmlns:p14="http://schemas.microsoft.com/office/powerpoint/2010/main" val="1138109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1378</Words>
  <Application>Microsoft Office PowerPoint</Application>
  <PresentationFormat>Widescreen</PresentationFormat>
  <Paragraphs>89</Paragraphs>
  <Slides>19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      Member Group Meeting Legislative Update June 1, 2023</vt:lpstr>
      <vt:lpstr>Interim Legislative Session</vt:lpstr>
      <vt:lpstr>Interim Legislative Session</vt:lpstr>
      <vt:lpstr>Interim Session – Senate </vt:lpstr>
      <vt:lpstr>Interim Session – Senate </vt:lpstr>
      <vt:lpstr>Interim Session – Senate </vt:lpstr>
      <vt:lpstr>Interim Session – Senate </vt:lpstr>
      <vt:lpstr>Interim Session – House</vt:lpstr>
      <vt:lpstr>Interim Session – House</vt:lpstr>
      <vt:lpstr>Interim Session – House</vt:lpstr>
      <vt:lpstr>Interim Session – House</vt:lpstr>
      <vt:lpstr>Interim Session – House</vt:lpstr>
      <vt:lpstr>Interim Session – House</vt:lpstr>
      <vt:lpstr>Interim Session – House</vt:lpstr>
      <vt:lpstr>Interim Session – House</vt:lpstr>
      <vt:lpstr>Interim Session – House</vt:lpstr>
      <vt:lpstr>Interim Session – House</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Member Group Meeting June 1, 2023 Legislative Update</dc:title>
  <dc:creator>Rachel Hanes</dc:creator>
  <cp:lastModifiedBy>Rachel Hanes</cp:lastModifiedBy>
  <cp:revision>10</cp:revision>
  <dcterms:created xsi:type="dcterms:W3CDTF">2024-05-30T17:07:53Z</dcterms:created>
  <dcterms:modified xsi:type="dcterms:W3CDTF">2024-05-31T19:32:56Z</dcterms:modified>
</cp:coreProperties>
</file>