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8"/>
  </p:notesMasterIdLst>
  <p:sldIdLst>
    <p:sldId id="257" r:id="rId2"/>
    <p:sldId id="282" r:id="rId3"/>
    <p:sldId id="271" r:id="rId4"/>
    <p:sldId id="283" r:id="rId5"/>
    <p:sldId id="284" r:id="rId6"/>
    <p:sldId id="281" r:id="rId7"/>
    <p:sldId id="285" r:id="rId8"/>
    <p:sldId id="286" r:id="rId9"/>
    <p:sldId id="287" r:id="rId10"/>
    <p:sldId id="288" r:id="rId11"/>
    <p:sldId id="289" r:id="rId12"/>
    <p:sldId id="290" r:id="rId13"/>
    <p:sldId id="291" r:id="rId14"/>
    <p:sldId id="292" r:id="rId15"/>
    <p:sldId id="293" r:id="rId16"/>
    <p:sldId id="294" r:id="rId17"/>
    <p:sldId id="295" r:id="rId18"/>
    <p:sldId id="296" r:id="rId19"/>
    <p:sldId id="297" r:id="rId20"/>
    <p:sldId id="298" r:id="rId21"/>
    <p:sldId id="299" r:id="rId22"/>
    <p:sldId id="300" r:id="rId23"/>
    <p:sldId id="301" r:id="rId24"/>
    <p:sldId id="302" r:id="rId25"/>
    <p:sldId id="304" r:id="rId26"/>
    <p:sldId id="272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82" d="100"/>
          <a:sy n="82" d="100"/>
        </p:scale>
        <p:origin x="643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A8D82FD-0C8D-4038-AFAE-808495EED26E}" type="doc">
      <dgm:prSet loTypeId="urn:microsoft.com/office/officeart/2005/8/layout/hList6" loCatId="list" qsTypeId="urn:microsoft.com/office/officeart/2005/8/quickstyle/simple1" qsCatId="simple" csTypeId="urn:microsoft.com/office/officeart/2005/8/colors/accent4_2" csCatId="accent4" phldr="1"/>
      <dgm:spPr/>
      <dgm:t>
        <a:bodyPr/>
        <a:lstStyle/>
        <a:p>
          <a:endParaRPr lang="en-US"/>
        </a:p>
      </dgm:t>
    </dgm:pt>
    <dgm:pt modelId="{75895F6E-91FE-440B-ABF8-7C5C6A091921}">
      <dgm:prSet phldrT="[Text]"/>
      <dgm:spPr/>
      <dgm:t>
        <a:bodyPr/>
        <a:lstStyle/>
        <a:p>
          <a:r>
            <a:rPr lang="en-US" b="1" dirty="0"/>
            <a:t>Option 1: TPDES or discharge permit</a:t>
          </a:r>
        </a:p>
      </dgm:t>
    </dgm:pt>
    <dgm:pt modelId="{190AA060-77CB-4D9F-8DE2-0ECC1AB05377}" type="parTrans" cxnId="{03260C4F-965A-472C-B3B9-04386A81AEFA}">
      <dgm:prSet/>
      <dgm:spPr/>
      <dgm:t>
        <a:bodyPr/>
        <a:lstStyle/>
        <a:p>
          <a:endParaRPr lang="en-US"/>
        </a:p>
      </dgm:t>
    </dgm:pt>
    <dgm:pt modelId="{C57E2E3A-6A5F-41A0-B48A-E927980A21A1}" type="sibTrans" cxnId="{03260C4F-965A-472C-B3B9-04386A81AEFA}">
      <dgm:prSet/>
      <dgm:spPr/>
      <dgm:t>
        <a:bodyPr/>
        <a:lstStyle/>
        <a:p>
          <a:endParaRPr lang="en-US"/>
        </a:p>
      </dgm:t>
    </dgm:pt>
    <dgm:pt modelId="{D6D74BE1-67E4-4083-B5EF-5D6EFE5C49B9}">
      <dgm:prSet phldrT="[Text]"/>
      <dgm:spPr/>
      <dgm:t>
        <a:bodyPr/>
        <a:lstStyle/>
        <a:p>
          <a:r>
            <a:rPr lang="en-US" dirty="0"/>
            <a:t>TPDES stands for </a:t>
          </a:r>
          <a:r>
            <a:rPr lang="en-US" u="sng" dirty="0"/>
            <a:t>T</a:t>
          </a:r>
          <a:r>
            <a:rPr lang="en-US" dirty="0"/>
            <a:t>exas </a:t>
          </a:r>
          <a:r>
            <a:rPr lang="en-US" u="sng" dirty="0"/>
            <a:t>P</a:t>
          </a:r>
          <a:r>
            <a:rPr lang="en-US" dirty="0"/>
            <a:t>ollution </a:t>
          </a:r>
          <a:r>
            <a:rPr lang="en-US" u="sng" dirty="0"/>
            <a:t>D</a:t>
          </a:r>
          <a:r>
            <a:rPr lang="en-US" dirty="0"/>
            <a:t>ischarge </a:t>
          </a:r>
          <a:r>
            <a:rPr lang="en-US" u="sng" dirty="0"/>
            <a:t>E</a:t>
          </a:r>
          <a:r>
            <a:rPr lang="en-US" dirty="0"/>
            <a:t>limination </a:t>
          </a:r>
          <a:r>
            <a:rPr lang="en-US" u="sng" dirty="0"/>
            <a:t>S</a:t>
          </a:r>
          <a:r>
            <a:rPr lang="en-US" dirty="0"/>
            <a:t>ystem</a:t>
          </a:r>
        </a:p>
      </dgm:t>
    </dgm:pt>
    <dgm:pt modelId="{4A5221EF-4F8D-4692-A88A-98388A0E9626}" type="parTrans" cxnId="{58F62EFC-3FE6-4FDC-87EC-90E8F8D01A91}">
      <dgm:prSet/>
      <dgm:spPr/>
      <dgm:t>
        <a:bodyPr/>
        <a:lstStyle/>
        <a:p>
          <a:endParaRPr lang="en-US"/>
        </a:p>
      </dgm:t>
    </dgm:pt>
    <dgm:pt modelId="{41F5BD43-30DF-4AFA-8A30-C45F187A6FC8}" type="sibTrans" cxnId="{58F62EFC-3FE6-4FDC-87EC-90E8F8D01A91}">
      <dgm:prSet/>
      <dgm:spPr/>
      <dgm:t>
        <a:bodyPr/>
        <a:lstStyle/>
        <a:p>
          <a:endParaRPr lang="en-US"/>
        </a:p>
      </dgm:t>
    </dgm:pt>
    <dgm:pt modelId="{7E9ADE33-EBF6-4785-9281-979FEFCE11BD}">
      <dgm:prSet phldrT="[Text]"/>
      <dgm:spPr/>
      <dgm:t>
        <a:bodyPr/>
        <a:lstStyle/>
        <a:p>
          <a:r>
            <a:rPr lang="en-US" b="1" dirty="0"/>
            <a:t>Option 2: TLAP or land application permit</a:t>
          </a:r>
        </a:p>
      </dgm:t>
    </dgm:pt>
    <dgm:pt modelId="{ED0AEBCE-BC02-4482-A817-16EB6CA96AB1}" type="parTrans" cxnId="{68191AFA-992B-4346-86E5-A58B9DD79E8D}">
      <dgm:prSet/>
      <dgm:spPr/>
      <dgm:t>
        <a:bodyPr/>
        <a:lstStyle/>
        <a:p>
          <a:endParaRPr lang="en-US"/>
        </a:p>
      </dgm:t>
    </dgm:pt>
    <dgm:pt modelId="{99D30EA9-72E6-41DE-B14B-328D536A7ABF}" type="sibTrans" cxnId="{68191AFA-992B-4346-86E5-A58B9DD79E8D}">
      <dgm:prSet/>
      <dgm:spPr/>
      <dgm:t>
        <a:bodyPr/>
        <a:lstStyle/>
        <a:p>
          <a:endParaRPr lang="en-US"/>
        </a:p>
      </dgm:t>
    </dgm:pt>
    <dgm:pt modelId="{147683FF-7ED0-412A-8FB7-013F314B9B2E}">
      <dgm:prSet phldrT="[Text]"/>
      <dgm:spPr/>
      <dgm:t>
        <a:bodyPr/>
        <a:lstStyle/>
        <a:p>
          <a:r>
            <a:rPr lang="en-US" dirty="0"/>
            <a:t>TLAP stands for </a:t>
          </a:r>
          <a:r>
            <a:rPr lang="en-US" u="sng" dirty="0"/>
            <a:t>T</a:t>
          </a:r>
          <a:r>
            <a:rPr lang="en-US" dirty="0"/>
            <a:t>exas </a:t>
          </a:r>
          <a:r>
            <a:rPr lang="en-US" u="sng" dirty="0"/>
            <a:t>L</a:t>
          </a:r>
          <a:r>
            <a:rPr lang="en-US" dirty="0"/>
            <a:t>and </a:t>
          </a:r>
          <a:r>
            <a:rPr lang="en-US" u="sng" dirty="0"/>
            <a:t>A</a:t>
          </a:r>
          <a:r>
            <a:rPr lang="en-US" dirty="0"/>
            <a:t>pplication </a:t>
          </a:r>
          <a:r>
            <a:rPr lang="en-US" u="sng" dirty="0"/>
            <a:t>P</a:t>
          </a:r>
          <a:r>
            <a:rPr lang="en-US" dirty="0"/>
            <a:t>ermit</a:t>
          </a:r>
        </a:p>
      </dgm:t>
    </dgm:pt>
    <dgm:pt modelId="{B696E727-DEAF-4DB8-AABD-54BAEFBF282F}" type="parTrans" cxnId="{FB433231-161F-4DAA-90BD-A8994A5E987A}">
      <dgm:prSet/>
      <dgm:spPr/>
      <dgm:t>
        <a:bodyPr/>
        <a:lstStyle/>
        <a:p>
          <a:endParaRPr lang="en-US"/>
        </a:p>
      </dgm:t>
    </dgm:pt>
    <dgm:pt modelId="{4C539D4A-18FF-4253-831C-44EFEE6024E7}" type="sibTrans" cxnId="{FB433231-161F-4DAA-90BD-A8994A5E987A}">
      <dgm:prSet/>
      <dgm:spPr/>
      <dgm:t>
        <a:bodyPr/>
        <a:lstStyle/>
        <a:p>
          <a:endParaRPr lang="en-US"/>
        </a:p>
      </dgm:t>
    </dgm:pt>
    <dgm:pt modelId="{3EB83751-8FC4-4FF3-9022-A29206B637BE}">
      <dgm:prSet phldrT="[Text]"/>
      <dgm:spPr/>
      <dgm:t>
        <a:bodyPr/>
        <a:lstStyle/>
        <a:p>
          <a:r>
            <a:rPr lang="en-US" dirty="0"/>
            <a:t>Treat and irrigate effluent on the land</a:t>
          </a:r>
        </a:p>
      </dgm:t>
    </dgm:pt>
    <dgm:pt modelId="{99A1AC4C-7651-47D9-ABA3-BBF92F9BF926}" type="parTrans" cxnId="{60F8BA8B-F092-4C35-BAF0-8DC41DEF8B74}">
      <dgm:prSet/>
      <dgm:spPr/>
      <dgm:t>
        <a:bodyPr/>
        <a:lstStyle/>
        <a:p>
          <a:endParaRPr lang="en-US"/>
        </a:p>
      </dgm:t>
    </dgm:pt>
    <dgm:pt modelId="{BAEF0C53-7B2F-46EE-9080-0DBBB592A725}" type="sibTrans" cxnId="{60F8BA8B-F092-4C35-BAF0-8DC41DEF8B74}">
      <dgm:prSet/>
      <dgm:spPr/>
      <dgm:t>
        <a:bodyPr/>
        <a:lstStyle/>
        <a:p>
          <a:endParaRPr lang="en-US"/>
        </a:p>
      </dgm:t>
    </dgm:pt>
    <dgm:pt modelId="{FBA6B3D1-9B3D-4B4B-A941-1A64E20C8965}">
      <dgm:prSet phldrT="[Text]"/>
      <dgm:spPr/>
      <dgm:t>
        <a:bodyPr/>
        <a:lstStyle/>
        <a:p>
          <a:r>
            <a:rPr lang="en-US" b="1" dirty="0"/>
            <a:t>Add-on: Reclaimed water or Chapter 210 Reuse Authorization</a:t>
          </a:r>
        </a:p>
      </dgm:t>
    </dgm:pt>
    <dgm:pt modelId="{73410E0D-FD01-4765-AC3C-74DA1F114D46}" type="parTrans" cxnId="{C89F786E-938F-40B6-92D1-EC4D85340671}">
      <dgm:prSet/>
      <dgm:spPr/>
      <dgm:t>
        <a:bodyPr/>
        <a:lstStyle/>
        <a:p>
          <a:endParaRPr lang="en-US"/>
        </a:p>
      </dgm:t>
    </dgm:pt>
    <dgm:pt modelId="{28EA79F7-0481-4A7E-A2FF-EACE2292AF81}" type="sibTrans" cxnId="{C89F786E-938F-40B6-92D1-EC4D85340671}">
      <dgm:prSet/>
      <dgm:spPr/>
      <dgm:t>
        <a:bodyPr/>
        <a:lstStyle/>
        <a:p>
          <a:endParaRPr lang="en-US"/>
        </a:p>
      </dgm:t>
    </dgm:pt>
    <dgm:pt modelId="{6071BC8F-3BA4-4189-A961-70B9AA3942F2}">
      <dgm:prSet phldrT="[Text]"/>
      <dgm:spPr/>
      <dgm:t>
        <a:bodyPr/>
        <a:lstStyle/>
        <a:p>
          <a:r>
            <a:rPr lang="en-US" dirty="0"/>
            <a:t>With either a TPDES or TLAP, effluent can be used on-demand to irrigate landscapes, flush toilets, fire protection, and more.</a:t>
          </a:r>
        </a:p>
      </dgm:t>
    </dgm:pt>
    <dgm:pt modelId="{6ECFF91C-EACE-4D0C-ACB2-B4AA91098449}" type="parTrans" cxnId="{82169CD1-E2AC-4495-A2FE-D92D6D0FE4CD}">
      <dgm:prSet/>
      <dgm:spPr/>
      <dgm:t>
        <a:bodyPr/>
        <a:lstStyle/>
        <a:p>
          <a:endParaRPr lang="en-US"/>
        </a:p>
      </dgm:t>
    </dgm:pt>
    <dgm:pt modelId="{521C7538-7414-4EAA-A03B-E0392B2D80C9}" type="sibTrans" cxnId="{82169CD1-E2AC-4495-A2FE-D92D6D0FE4CD}">
      <dgm:prSet/>
      <dgm:spPr/>
      <dgm:t>
        <a:bodyPr/>
        <a:lstStyle/>
        <a:p>
          <a:endParaRPr lang="en-US"/>
        </a:p>
      </dgm:t>
    </dgm:pt>
    <dgm:pt modelId="{95F2B79E-3363-48BB-80C9-27BB4142FFF6}">
      <dgm:prSet phldrT="[Text]"/>
      <dgm:spPr/>
      <dgm:t>
        <a:bodyPr/>
        <a:lstStyle/>
        <a:p>
          <a:endParaRPr lang="en-US" dirty="0"/>
        </a:p>
      </dgm:t>
    </dgm:pt>
    <dgm:pt modelId="{70740F91-20B3-41CA-84CB-FC88D0B4F38A}" type="parTrans" cxnId="{281154F0-548D-485E-A540-C6AF924CF775}">
      <dgm:prSet/>
      <dgm:spPr/>
      <dgm:t>
        <a:bodyPr/>
        <a:lstStyle/>
        <a:p>
          <a:endParaRPr lang="en-US"/>
        </a:p>
      </dgm:t>
    </dgm:pt>
    <dgm:pt modelId="{95641CBC-C871-440C-94FD-B88F743763DF}" type="sibTrans" cxnId="{281154F0-548D-485E-A540-C6AF924CF775}">
      <dgm:prSet/>
      <dgm:spPr/>
      <dgm:t>
        <a:bodyPr/>
        <a:lstStyle/>
        <a:p>
          <a:endParaRPr lang="en-US"/>
        </a:p>
      </dgm:t>
    </dgm:pt>
    <dgm:pt modelId="{29D31073-38C7-4197-983E-E04B6E035125}">
      <dgm:prSet phldrT="[Text]"/>
      <dgm:spPr/>
      <dgm:t>
        <a:bodyPr/>
        <a:lstStyle/>
        <a:p>
          <a:r>
            <a:rPr lang="en-US" dirty="0"/>
            <a:t>Covers all direct discharge into waterbodies: streams, lakes, and bays in the state</a:t>
          </a:r>
        </a:p>
      </dgm:t>
    </dgm:pt>
    <dgm:pt modelId="{7D40B29B-C726-42CA-9098-BBC922BBD5A3}" type="parTrans" cxnId="{BB0C1329-3264-4C0D-B2F9-984FA3281270}">
      <dgm:prSet/>
      <dgm:spPr/>
      <dgm:t>
        <a:bodyPr/>
        <a:lstStyle/>
        <a:p>
          <a:endParaRPr lang="en-US"/>
        </a:p>
      </dgm:t>
    </dgm:pt>
    <dgm:pt modelId="{05310EEF-ABAD-4782-A218-0F552016A34B}" type="sibTrans" cxnId="{BB0C1329-3264-4C0D-B2F9-984FA3281270}">
      <dgm:prSet/>
      <dgm:spPr/>
      <dgm:t>
        <a:bodyPr/>
        <a:lstStyle/>
        <a:p>
          <a:endParaRPr lang="en-US"/>
        </a:p>
      </dgm:t>
    </dgm:pt>
    <dgm:pt modelId="{8BCA2AFA-9766-4BFE-B3F6-E8259F01096E}">
      <dgm:prSet phldrT="[Text]"/>
      <dgm:spPr/>
      <dgm:t>
        <a:bodyPr/>
        <a:lstStyle/>
        <a:p>
          <a:r>
            <a:rPr lang="en-US" dirty="0"/>
            <a:t>Dedicated disposal field, often with a storage/evaporation pond </a:t>
          </a:r>
        </a:p>
      </dgm:t>
    </dgm:pt>
    <dgm:pt modelId="{53FA1CFF-F386-4099-80DA-9BCA32F110DC}" type="parTrans" cxnId="{A20DE9CE-3271-4EE0-9454-BF902F801D3E}">
      <dgm:prSet/>
      <dgm:spPr/>
      <dgm:t>
        <a:bodyPr/>
        <a:lstStyle/>
        <a:p>
          <a:endParaRPr lang="en-US"/>
        </a:p>
      </dgm:t>
    </dgm:pt>
    <dgm:pt modelId="{FF8E1496-37D6-4769-9A67-1AB850635B40}" type="sibTrans" cxnId="{A20DE9CE-3271-4EE0-9454-BF902F801D3E}">
      <dgm:prSet/>
      <dgm:spPr/>
      <dgm:t>
        <a:bodyPr/>
        <a:lstStyle/>
        <a:p>
          <a:endParaRPr lang="en-US"/>
        </a:p>
      </dgm:t>
    </dgm:pt>
    <dgm:pt modelId="{2747B9E2-09A6-40EA-8EC9-70DF8CB29D4D}">
      <dgm:prSet phldrT="[Text]"/>
      <dgm:spPr/>
      <dgm:t>
        <a:bodyPr/>
        <a:lstStyle/>
        <a:p>
          <a:r>
            <a:rPr lang="en-US" b="0" u="sng" dirty="0"/>
            <a:t>Optional</a:t>
          </a:r>
        </a:p>
      </dgm:t>
    </dgm:pt>
    <dgm:pt modelId="{F9161CF5-C807-44B7-B557-8AAC1FA87AEC}" type="parTrans" cxnId="{CECD4205-1248-475B-8A46-06B1F41402DE}">
      <dgm:prSet/>
      <dgm:spPr/>
      <dgm:t>
        <a:bodyPr/>
        <a:lstStyle/>
        <a:p>
          <a:endParaRPr lang="en-US"/>
        </a:p>
      </dgm:t>
    </dgm:pt>
    <dgm:pt modelId="{D62DD806-277E-4114-BA5F-497B042E6C37}" type="sibTrans" cxnId="{CECD4205-1248-475B-8A46-06B1F41402DE}">
      <dgm:prSet/>
      <dgm:spPr/>
      <dgm:t>
        <a:bodyPr/>
        <a:lstStyle/>
        <a:p>
          <a:endParaRPr lang="en-US"/>
        </a:p>
      </dgm:t>
    </dgm:pt>
    <dgm:pt modelId="{D2F6C361-7F19-4A24-9A35-EFC8CBD5952D}" type="pres">
      <dgm:prSet presAssocID="{6A8D82FD-0C8D-4038-AFAE-808495EED26E}" presName="Name0" presStyleCnt="0">
        <dgm:presLayoutVars>
          <dgm:dir/>
          <dgm:resizeHandles val="exact"/>
        </dgm:presLayoutVars>
      </dgm:prSet>
      <dgm:spPr/>
    </dgm:pt>
    <dgm:pt modelId="{F6C04DEA-AAB9-4952-AF90-9872839B24E9}" type="pres">
      <dgm:prSet presAssocID="{75895F6E-91FE-440B-ABF8-7C5C6A091921}" presName="node" presStyleLbl="node1" presStyleIdx="0" presStyleCnt="3">
        <dgm:presLayoutVars>
          <dgm:bulletEnabled val="1"/>
        </dgm:presLayoutVars>
      </dgm:prSet>
      <dgm:spPr/>
    </dgm:pt>
    <dgm:pt modelId="{45014C02-7A8E-4AB7-8C49-5549F6D7A495}" type="pres">
      <dgm:prSet presAssocID="{C57E2E3A-6A5F-41A0-B48A-E927980A21A1}" presName="sibTrans" presStyleCnt="0"/>
      <dgm:spPr/>
    </dgm:pt>
    <dgm:pt modelId="{8A3261FA-EE89-437A-8CB2-40EF75946CC7}" type="pres">
      <dgm:prSet presAssocID="{7E9ADE33-EBF6-4785-9281-979FEFCE11BD}" presName="node" presStyleLbl="node1" presStyleIdx="1" presStyleCnt="3">
        <dgm:presLayoutVars>
          <dgm:bulletEnabled val="1"/>
        </dgm:presLayoutVars>
      </dgm:prSet>
      <dgm:spPr/>
    </dgm:pt>
    <dgm:pt modelId="{4554BF37-8FB6-40EC-8A5F-8E9CAC83B466}" type="pres">
      <dgm:prSet presAssocID="{99D30EA9-72E6-41DE-B14B-328D536A7ABF}" presName="sibTrans" presStyleCnt="0"/>
      <dgm:spPr/>
    </dgm:pt>
    <dgm:pt modelId="{D546AD73-1611-4233-8394-57A32E786147}" type="pres">
      <dgm:prSet presAssocID="{FBA6B3D1-9B3D-4B4B-A941-1A64E20C8965}" presName="node" presStyleLbl="node1" presStyleIdx="2" presStyleCnt="3">
        <dgm:presLayoutVars>
          <dgm:bulletEnabled val="1"/>
        </dgm:presLayoutVars>
      </dgm:prSet>
      <dgm:spPr/>
    </dgm:pt>
  </dgm:ptLst>
  <dgm:cxnLst>
    <dgm:cxn modelId="{CECD4205-1248-475B-8A46-06B1F41402DE}" srcId="{FBA6B3D1-9B3D-4B4B-A941-1A64E20C8965}" destId="{2747B9E2-09A6-40EA-8EC9-70DF8CB29D4D}" srcOrd="1" destOrd="0" parTransId="{F9161CF5-C807-44B7-B557-8AAC1FA87AEC}" sibTransId="{D62DD806-277E-4114-BA5F-497B042E6C37}"/>
    <dgm:cxn modelId="{6FC1D410-6C96-47CF-B3C9-8F81BC6DB62D}" type="presOf" srcId="{2747B9E2-09A6-40EA-8EC9-70DF8CB29D4D}" destId="{D546AD73-1611-4233-8394-57A32E786147}" srcOrd="0" destOrd="2" presId="urn:microsoft.com/office/officeart/2005/8/layout/hList6"/>
    <dgm:cxn modelId="{F637F812-F539-4DE6-BD09-15761BAF0A39}" type="presOf" srcId="{3EB83751-8FC4-4FF3-9022-A29206B637BE}" destId="{8A3261FA-EE89-437A-8CB2-40EF75946CC7}" srcOrd="0" destOrd="2" presId="urn:microsoft.com/office/officeart/2005/8/layout/hList6"/>
    <dgm:cxn modelId="{BB0C1329-3264-4C0D-B2F9-984FA3281270}" srcId="{75895F6E-91FE-440B-ABF8-7C5C6A091921}" destId="{29D31073-38C7-4197-983E-E04B6E035125}" srcOrd="1" destOrd="0" parTransId="{7D40B29B-C726-42CA-9098-BBC922BBD5A3}" sibTransId="{05310EEF-ABAD-4782-A218-0F552016A34B}"/>
    <dgm:cxn modelId="{FB433231-161F-4DAA-90BD-A8994A5E987A}" srcId="{7E9ADE33-EBF6-4785-9281-979FEFCE11BD}" destId="{147683FF-7ED0-412A-8FB7-013F314B9B2E}" srcOrd="0" destOrd="0" parTransId="{B696E727-DEAF-4DB8-AABD-54BAEFBF282F}" sibTransId="{4C539D4A-18FF-4253-831C-44EFEE6024E7}"/>
    <dgm:cxn modelId="{59BAA45E-4A99-4AA4-825E-A4D509215130}" type="presOf" srcId="{29D31073-38C7-4197-983E-E04B6E035125}" destId="{F6C04DEA-AAB9-4952-AF90-9872839B24E9}" srcOrd="0" destOrd="2" presId="urn:microsoft.com/office/officeart/2005/8/layout/hList6"/>
    <dgm:cxn modelId="{A6366446-9005-4EEF-ACF2-102D1931D44C}" type="presOf" srcId="{75895F6E-91FE-440B-ABF8-7C5C6A091921}" destId="{F6C04DEA-AAB9-4952-AF90-9872839B24E9}" srcOrd="0" destOrd="0" presId="urn:microsoft.com/office/officeart/2005/8/layout/hList6"/>
    <dgm:cxn modelId="{C89F786E-938F-40B6-92D1-EC4D85340671}" srcId="{6A8D82FD-0C8D-4038-AFAE-808495EED26E}" destId="{FBA6B3D1-9B3D-4B4B-A941-1A64E20C8965}" srcOrd="2" destOrd="0" parTransId="{73410E0D-FD01-4765-AC3C-74DA1F114D46}" sibTransId="{28EA79F7-0481-4A7E-A2FF-EACE2292AF81}"/>
    <dgm:cxn modelId="{03260C4F-965A-472C-B3B9-04386A81AEFA}" srcId="{6A8D82FD-0C8D-4038-AFAE-808495EED26E}" destId="{75895F6E-91FE-440B-ABF8-7C5C6A091921}" srcOrd="0" destOrd="0" parTransId="{190AA060-77CB-4D9F-8DE2-0ECC1AB05377}" sibTransId="{C57E2E3A-6A5F-41A0-B48A-E927980A21A1}"/>
    <dgm:cxn modelId="{60F8BA8B-F092-4C35-BAF0-8DC41DEF8B74}" srcId="{7E9ADE33-EBF6-4785-9281-979FEFCE11BD}" destId="{3EB83751-8FC4-4FF3-9022-A29206B637BE}" srcOrd="1" destOrd="0" parTransId="{99A1AC4C-7651-47D9-ABA3-BBF92F9BF926}" sibTransId="{BAEF0C53-7B2F-46EE-9080-0DBBB592A725}"/>
    <dgm:cxn modelId="{0815E68E-156E-430B-BBE5-E54838EFDDD6}" type="presOf" srcId="{6071BC8F-3BA4-4189-A961-70B9AA3942F2}" destId="{D546AD73-1611-4233-8394-57A32E786147}" srcOrd="0" destOrd="1" presId="urn:microsoft.com/office/officeart/2005/8/layout/hList6"/>
    <dgm:cxn modelId="{295406A3-3A05-4D24-B65C-99A3434FFA02}" type="presOf" srcId="{8BCA2AFA-9766-4BFE-B3F6-E8259F01096E}" destId="{8A3261FA-EE89-437A-8CB2-40EF75946CC7}" srcOrd="0" destOrd="3" presId="urn:microsoft.com/office/officeart/2005/8/layout/hList6"/>
    <dgm:cxn modelId="{37C4ABA5-4E94-4CF9-B0B9-93C367A6843E}" type="presOf" srcId="{FBA6B3D1-9B3D-4B4B-A941-1A64E20C8965}" destId="{D546AD73-1611-4233-8394-57A32E786147}" srcOrd="0" destOrd="0" presId="urn:microsoft.com/office/officeart/2005/8/layout/hList6"/>
    <dgm:cxn modelId="{8D337AAD-455D-4533-9812-BA072764986F}" type="presOf" srcId="{7E9ADE33-EBF6-4785-9281-979FEFCE11BD}" destId="{8A3261FA-EE89-437A-8CB2-40EF75946CC7}" srcOrd="0" destOrd="0" presId="urn:microsoft.com/office/officeart/2005/8/layout/hList6"/>
    <dgm:cxn modelId="{ACB287B7-5EF5-40ED-B762-DE9B3532EFEE}" type="presOf" srcId="{6A8D82FD-0C8D-4038-AFAE-808495EED26E}" destId="{D2F6C361-7F19-4A24-9A35-EFC8CBD5952D}" srcOrd="0" destOrd="0" presId="urn:microsoft.com/office/officeart/2005/8/layout/hList6"/>
    <dgm:cxn modelId="{4CEB33C3-9A4E-4320-B89C-74612C546B1D}" type="presOf" srcId="{D6D74BE1-67E4-4083-B5EF-5D6EFE5C49B9}" destId="{F6C04DEA-AAB9-4952-AF90-9872839B24E9}" srcOrd="0" destOrd="1" presId="urn:microsoft.com/office/officeart/2005/8/layout/hList6"/>
    <dgm:cxn modelId="{A20DE9CE-3271-4EE0-9454-BF902F801D3E}" srcId="{7E9ADE33-EBF6-4785-9281-979FEFCE11BD}" destId="{8BCA2AFA-9766-4BFE-B3F6-E8259F01096E}" srcOrd="2" destOrd="0" parTransId="{53FA1CFF-F386-4099-80DA-9BCA32F110DC}" sibTransId="{FF8E1496-37D6-4769-9A67-1AB850635B40}"/>
    <dgm:cxn modelId="{A03818D1-6880-4426-BAA0-14F2A8E92453}" type="presOf" srcId="{147683FF-7ED0-412A-8FB7-013F314B9B2E}" destId="{8A3261FA-EE89-437A-8CB2-40EF75946CC7}" srcOrd="0" destOrd="1" presId="urn:microsoft.com/office/officeart/2005/8/layout/hList6"/>
    <dgm:cxn modelId="{82169CD1-E2AC-4495-A2FE-D92D6D0FE4CD}" srcId="{FBA6B3D1-9B3D-4B4B-A941-1A64E20C8965}" destId="{6071BC8F-3BA4-4189-A961-70B9AA3942F2}" srcOrd="0" destOrd="0" parTransId="{6ECFF91C-EACE-4D0C-ACB2-B4AA91098449}" sibTransId="{521C7538-7414-4EAA-A03B-E0392B2D80C9}"/>
    <dgm:cxn modelId="{D17EF7D8-9E1D-4136-8290-9462F4344034}" type="presOf" srcId="{95F2B79E-3363-48BB-80C9-27BB4142FFF6}" destId="{F6C04DEA-AAB9-4952-AF90-9872839B24E9}" srcOrd="0" destOrd="3" presId="urn:microsoft.com/office/officeart/2005/8/layout/hList6"/>
    <dgm:cxn modelId="{281154F0-548D-485E-A540-C6AF924CF775}" srcId="{75895F6E-91FE-440B-ABF8-7C5C6A091921}" destId="{95F2B79E-3363-48BB-80C9-27BB4142FFF6}" srcOrd="2" destOrd="0" parTransId="{70740F91-20B3-41CA-84CB-FC88D0B4F38A}" sibTransId="{95641CBC-C871-440C-94FD-B88F743763DF}"/>
    <dgm:cxn modelId="{68191AFA-992B-4346-86E5-A58B9DD79E8D}" srcId="{6A8D82FD-0C8D-4038-AFAE-808495EED26E}" destId="{7E9ADE33-EBF6-4785-9281-979FEFCE11BD}" srcOrd="1" destOrd="0" parTransId="{ED0AEBCE-BC02-4482-A817-16EB6CA96AB1}" sibTransId="{99D30EA9-72E6-41DE-B14B-328D536A7ABF}"/>
    <dgm:cxn modelId="{58F62EFC-3FE6-4FDC-87EC-90E8F8D01A91}" srcId="{75895F6E-91FE-440B-ABF8-7C5C6A091921}" destId="{D6D74BE1-67E4-4083-B5EF-5D6EFE5C49B9}" srcOrd="0" destOrd="0" parTransId="{4A5221EF-4F8D-4692-A88A-98388A0E9626}" sibTransId="{41F5BD43-30DF-4AFA-8A30-C45F187A6FC8}"/>
    <dgm:cxn modelId="{3EBFB7EE-CB5C-4FD9-BCC2-334A12D25A3C}" type="presParOf" srcId="{D2F6C361-7F19-4A24-9A35-EFC8CBD5952D}" destId="{F6C04DEA-AAB9-4952-AF90-9872839B24E9}" srcOrd="0" destOrd="0" presId="urn:microsoft.com/office/officeart/2005/8/layout/hList6"/>
    <dgm:cxn modelId="{E50E04F9-6327-4B2B-AAB4-F97954AB3933}" type="presParOf" srcId="{D2F6C361-7F19-4A24-9A35-EFC8CBD5952D}" destId="{45014C02-7A8E-4AB7-8C49-5549F6D7A495}" srcOrd="1" destOrd="0" presId="urn:microsoft.com/office/officeart/2005/8/layout/hList6"/>
    <dgm:cxn modelId="{B128DE05-0549-47E4-988A-63C8EBB92AC4}" type="presParOf" srcId="{D2F6C361-7F19-4A24-9A35-EFC8CBD5952D}" destId="{8A3261FA-EE89-437A-8CB2-40EF75946CC7}" srcOrd="2" destOrd="0" presId="urn:microsoft.com/office/officeart/2005/8/layout/hList6"/>
    <dgm:cxn modelId="{B39CC412-97F3-4196-8EF5-4D3798344951}" type="presParOf" srcId="{D2F6C361-7F19-4A24-9A35-EFC8CBD5952D}" destId="{4554BF37-8FB6-40EC-8A5F-8E9CAC83B466}" srcOrd="3" destOrd="0" presId="urn:microsoft.com/office/officeart/2005/8/layout/hList6"/>
    <dgm:cxn modelId="{07553054-6E6D-4734-8BB5-293FB1FFF82B}" type="presParOf" srcId="{D2F6C361-7F19-4A24-9A35-EFC8CBD5952D}" destId="{D546AD73-1611-4233-8394-57A32E786147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7E04815-FD45-4396-B956-0962D65FA7F3}" type="doc">
      <dgm:prSet loTypeId="urn:microsoft.com/office/officeart/2005/8/layout/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4F2F99A-1561-4EB8-B765-3BC40B5676FC}">
      <dgm:prSet phldrT="[Text]"/>
      <dgm:spPr/>
      <dgm:t>
        <a:bodyPr/>
        <a:lstStyle/>
        <a:p>
          <a:r>
            <a:rPr lang="en-US" b="1" dirty="0"/>
            <a:t>Step 1: Application Received</a:t>
          </a:r>
        </a:p>
      </dgm:t>
    </dgm:pt>
    <dgm:pt modelId="{4B111542-CB26-43F9-93B2-514858FC58AB}" type="parTrans" cxnId="{68E329ED-DF15-4326-9A32-7E2DFC5E7B48}">
      <dgm:prSet/>
      <dgm:spPr/>
      <dgm:t>
        <a:bodyPr/>
        <a:lstStyle/>
        <a:p>
          <a:endParaRPr lang="en-US"/>
        </a:p>
      </dgm:t>
    </dgm:pt>
    <dgm:pt modelId="{D6C156CE-E014-4CF1-8AC7-F56216BD0968}" type="sibTrans" cxnId="{68E329ED-DF15-4326-9A32-7E2DFC5E7B48}">
      <dgm:prSet/>
      <dgm:spPr/>
      <dgm:t>
        <a:bodyPr/>
        <a:lstStyle/>
        <a:p>
          <a:endParaRPr lang="en-US" dirty="0"/>
        </a:p>
      </dgm:t>
    </dgm:pt>
    <dgm:pt modelId="{5E04A8E7-6059-460B-9C77-EB69CE48AE87}">
      <dgm:prSet phldrT="[Text]"/>
      <dgm:spPr/>
      <dgm:t>
        <a:bodyPr/>
        <a:lstStyle/>
        <a:p>
          <a:r>
            <a:rPr lang="en-US" dirty="0"/>
            <a:t>Administrative Review</a:t>
          </a:r>
        </a:p>
      </dgm:t>
    </dgm:pt>
    <dgm:pt modelId="{C57C8BCD-DCDE-4D89-9F8A-F88D696835BB}" type="parTrans" cxnId="{DC185405-3B8F-40C7-8428-05643E9DC4CD}">
      <dgm:prSet/>
      <dgm:spPr/>
      <dgm:t>
        <a:bodyPr/>
        <a:lstStyle/>
        <a:p>
          <a:endParaRPr lang="en-US"/>
        </a:p>
      </dgm:t>
    </dgm:pt>
    <dgm:pt modelId="{24E3F7E5-8B44-4533-BDCD-95E3CFB11037}" type="sibTrans" cxnId="{DC185405-3B8F-40C7-8428-05643E9DC4CD}">
      <dgm:prSet/>
      <dgm:spPr/>
      <dgm:t>
        <a:bodyPr/>
        <a:lstStyle/>
        <a:p>
          <a:endParaRPr lang="en-US"/>
        </a:p>
      </dgm:t>
    </dgm:pt>
    <dgm:pt modelId="{BFEC026B-B2A5-4A9D-AB22-B058B4108D38}">
      <dgm:prSet phldrT="[Text]"/>
      <dgm:spPr/>
      <dgm:t>
        <a:bodyPr/>
        <a:lstStyle/>
        <a:p>
          <a:r>
            <a:rPr lang="en-US" b="1" dirty="0"/>
            <a:t>Step 2: First Notice (NORI)</a:t>
          </a:r>
        </a:p>
      </dgm:t>
    </dgm:pt>
    <dgm:pt modelId="{C89392E8-E4C6-4FC8-9120-DC2F81F04FB8}" type="parTrans" cxnId="{78CB40AB-0BAF-4367-BC8E-84C75CE44DDB}">
      <dgm:prSet/>
      <dgm:spPr/>
      <dgm:t>
        <a:bodyPr/>
        <a:lstStyle/>
        <a:p>
          <a:endParaRPr lang="en-US"/>
        </a:p>
      </dgm:t>
    </dgm:pt>
    <dgm:pt modelId="{E2CB5A6F-A3D2-4495-82A1-A87FC4111C1B}" type="sibTrans" cxnId="{78CB40AB-0BAF-4367-BC8E-84C75CE44DDB}">
      <dgm:prSet/>
      <dgm:spPr/>
      <dgm:t>
        <a:bodyPr/>
        <a:lstStyle/>
        <a:p>
          <a:endParaRPr lang="en-US" dirty="0"/>
        </a:p>
      </dgm:t>
    </dgm:pt>
    <dgm:pt modelId="{E3F6F59E-3B93-4D29-85F2-D20878E5A553}">
      <dgm:prSet phldrT="[Text]"/>
      <dgm:spPr/>
      <dgm:t>
        <a:bodyPr/>
        <a:lstStyle/>
        <a:p>
          <a:r>
            <a:rPr lang="en-US" b="0" u="sng" dirty="0"/>
            <a:t>N</a:t>
          </a:r>
          <a:r>
            <a:rPr lang="en-US" dirty="0"/>
            <a:t>otice </a:t>
          </a:r>
          <a:r>
            <a:rPr lang="en-US" u="sng" dirty="0"/>
            <a:t>O</a:t>
          </a:r>
          <a:r>
            <a:rPr lang="en-US" dirty="0"/>
            <a:t>f Receipt &amp; </a:t>
          </a:r>
          <a:r>
            <a:rPr lang="en-US" u="sng" dirty="0"/>
            <a:t>I</a:t>
          </a:r>
          <a:r>
            <a:rPr lang="en-US" dirty="0"/>
            <a:t>ntent to Obtain a Permit</a:t>
          </a:r>
        </a:p>
      </dgm:t>
    </dgm:pt>
    <dgm:pt modelId="{6A7F88FE-7DAD-44A8-B940-7169862EE20A}" type="parTrans" cxnId="{6714C30F-898F-4BE8-AE3D-B9479DECD801}">
      <dgm:prSet/>
      <dgm:spPr/>
      <dgm:t>
        <a:bodyPr/>
        <a:lstStyle/>
        <a:p>
          <a:endParaRPr lang="en-US"/>
        </a:p>
      </dgm:t>
    </dgm:pt>
    <dgm:pt modelId="{B7D87D02-20ED-451D-B321-D2227C0FF305}" type="sibTrans" cxnId="{6714C30F-898F-4BE8-AE3D-B9479DECD801}">
      <dgm:prSet/>
      <dgm:spPr/>
      <dgm:t>
        <a:bodyPr/>
        <a:lstStyle/>
        <a:p>
          <a:endParaRPr lang="en-US"/>
        </a:p>
      </dgm:t>
    </dgm:pt>
    <dgm:pt modelId="{8EAA4924-4D46-4809-89E9-603994E4611D}">
      <dgm:prSet phldrT="[Text]"/>
      <dgm:spPr/>
      <dgm:t>
        <a:bodyPr/>
        <a:lstStyle/>
        <a:p>
          <a:r>
            <a:rPr lang="en-US" b="1" dirty="0"/>
            <a:t>Step 3: Second Notice (NAPD)</a:t>
          </a:r>
        </a:p>
      </dgm:t>
    </dgm:pt>
    <dgm:pt modelId="{3AA57A89-11BB-411B-902A-1E955B2A44AD}" type="parTrans" cxnId="{F53C218B-9CDF-4375-A9EC-C8EAF88A6568}">
      <dgm:prSet/>
      <dgm:spPr/>
      <dgm:t>
        <a:bodyPr/>
        <a:lstStyle/>
        <a:p>
          <a:endParaRPr lang="en-US"/>
        </a:p>
      </dgm:t>
    </dgm:pt>
    <dgm:pt modelId="{E6A82887-0157-4A90-911F-C532530AF862}" type="sibTrans" cxnId="{F53C218B-9CDF-4375-A9EC-C8EAF88A6568}">
      <dgm:prSet/>
      <dgm:spPr/>
      <dgm:t>
        <a:bodyPr/>
        <a:lstStyle/>
        <a:p>
          <a:endParaRPr lang="en-US" dirty="0"/>
        </a:p>
      </dgm:t>
    </dgm:pt>
    <dgm:pt modelId="{15E6EE47-0D3D-4A40-A5B7-98F29029652F}">
      <dgm:prSet phldrT="[Text]"/>
      <dgm:spPr/>
      <dgm:t>
        <a:bodyPr/>
        <a:lstStyle/>
        <a:p>
          <a:r>
            <a:rPr lang="en-US" dirty="0"/>
            <a:t> </a:t>
          </a:r>
          <a:r>
            <a:rPr lang="en-US" u="sng" dirty="0"/>
            <a:t>N</a:t>
          </a:r>
          <a:r>
            <a:rPr lang="en-US" dirty="0"/>
            <a:t>otice of </a:t>
          </a:r>
          <a:r>
            <a:rPr lang="en-US" u="sng" dirty="0"/>
            <a:t>A</a:t>
          </a:r>
          <a:r>
            <a:rPr lang="en-US" dirty="0"/>
            <a:t>pplication and </a:t>
          </a:r>
          <a:r>
            <a:rPr lang="en-US" u="sng" dirty="0"/>
            <a:t>P</a:t>
          </a:r>
          <a:r>
            <a:rPr lang="en-US" dirty="0"/>
            <a:t>reliminary </a:t>
          </a:r>
          <a:r>
            <a:rPr lang="en-US" u="sng" dirty="0"/>
            <a:t>D</a:t>
          </a:r>
          <a:r>
            <a:rPr lang="en-US" dirty="0"/>
            <a:t>ecision</a:t>
          </a:r>
        </a:p>
      </dgm:t>
    </dgm:pt>
    <dgm:pt modelId="{69662F07-D849-47EE-A0C7-E3FC42EC5DDC}" type="parTrans" cxnId="{DB90E471-690E-41D1-9815-C5448A915803}">
      <dgm:prSet/>
      <dgm:spPr/>
      <dgm:t>
        <a:bodyPr/>
        <a:lstStyle/>
        <a:p>
          <a:endParaRPr lang="en-US"/>
        </a:p>
      </dgm:t>
    </dgm:pt>
    <dgm:pt modelId="{24CCCB4E-933B-4826-BAE8-F637E8A1D443}" type="sibTrans" cxnId="{DB90E471-690E-41D1-9815-C5448A915803}">
      <dgm:prSet/>
      <dgm:spPr/>
      <dgm:t>
        <a:bodyPr/>
        <a:lstStyle/>
        <a:p>
          <a:endParaRPr lang="en-US"/>
        </a:p>
      </dgm:t>
    </dgm:pt>
    <dgm:pt modelId="{BF88DDE9-44B7-417E-BE3E-65E7353596B1}">
      <dgm:prSet/>
      <dgm:spPr/>
      <dgm:t>
        <a:bodyPr/>
        <a:lstStyle/>
        <a:p>
          <a:r>
            <a:rPr lang="en-US" b="1" dirty="0"/>
            <a:t>Step 4: Public Comment Deadline </a:t>
          </a:r>
          <a:r>
            <a:rPr lang="en-US" dirty="0"/>
            <a:t>*</a:t>
          </a:r>
        </a:p>
      </dgm:t>
    </dgm:pt>
    <dgm:pt modelId="{AF0B9A98-16CB-4CB3-90C5-2BC7878E879E}" type="parTrans" cxnId="{5CAB2294-6183-4262-8E9D-F88D6F5980CC}">
      <dgm:prSet/>
      <dgm:spPr/>
      <dgm:t>
        <a:bodyPr/>
        <a:lstStyle/>
        <a:p>
          <a:endParaRPr lang="en-US"/>
        </a:p>
      </dgm:t>
    </dgm:pt>
    <dgm:pt modelId="{BB8FD54F-A283-44F2-AB83-D5D261E23854}" type="sibTrans" cxnId="{5CAB2294-6183-4262-8E9D-F88D6F5980CC}">
      <dgm:prSet/>
      <dgm:spPr/>
      <dgm:t>
        <a:bodyPr/>
        <a:lstStyle/>
        <a:p>
          <a:endParaRPr lang="en-US" dirty="0"/>
        </a:p>
      </dgm:t>
    </dgm:pt>
    <dgm:pt modelId="{CCA3F043-0361-4494-A49B-A74A42649D79}">
      <dgm:prSet/>
      <dgm:spPr/>
      <dgm:t>
        <a:bodyPr/>
        <a:lstStyle/>
        <a:p>
          <a:r>
            <a:rPr lang="en-US" b="1" dirty="0"/>
            <a:t>Step 5: Response to Comments (RTC)</a:t>
          </a:r>
        </a:p>
      </dgm:t>
    </dgm:pt>
    <dgm:pt modelId="{E06DCF92-D54E-43D3-97D3-B2CC37B3FBA8}" type="parTrans" cxnId="{94B29C89-3801-447F-A7E3-99838B9F9E4E}">
      <dgm:prSet/>
      <dgm:spPr/>
      <dgm:t>
        <a:bodyPr/>
        <a:lstStyle/>
        <a:p>
          <a:endParaRPr lang="en-US"/>
        </a:p>
      </dgm:t>
    </dgm:pt>
    <dgm:pt modelId="{BA5584B1-AA0E-4BF5-9862-15A90B2175F3}" type="sibTrans" cxnId="{94B29C89-3801-447F-A7E3-99838B9F9E4E}">
      <dgm:prSet/>
      <dgm:spPr/>
      <dgm:t>
        <a:bodyPr/>
        <a:lstStyle/>
        <a:p>
          <a:endParaRPr lang="en-US"/>
        </a:p>
      </dgm:t>
    </dgm:pt>
    <dgm:pt modelId="{08861CE1-A012-44DD-A150-B846A7FE7F13}">
      <dgm:prSet/>
      <dgm:spPr/>
      <dgm:t>
        <a:bodyPr/>
        <a:lstStyle/>
        <a:p>
          <a:r>
            <a:rPr lang="en-US" i="1" dirty="0"/>
            <a:t>* Extra Step: </a:t>
          </a:r>
          <a:r>
            <a:rPr lang="en-US" dirty="0"/>
            <a:t>Comment deadline extended by a public meeting</a:t>
          </a:r>
        </a:p>
      </dgm:t>
    </dgm:pt>
    <dgm:pt modelId="{6617C08F-0BB2-44BB-A02C-2B37C144E4A2}" type="parTrans" cxnId="{84640AFC-D971-4A98-87F9-33ECB42AD166}">
      <dgm:prSet/>
      <dgm:spPr/>
      <dgm:t>
        <a:bodyPr/>
        <a:lstStyle/>
        <a:p>
          <a:endParaRPr lang="en-US"/>
        </a:p>
      </dgm:t>
    </dgm:pt>
    <dgm:pt modelId="{B2CCC0E8-9C87-4791-A010-774A223C4052}" type="sibTrans" cxnId="{84640AFC-D971-4A98-87F9-33ECB42AD166}">
      <dgm:prSet/>
      <dgm:spPr/>
      <dgm:t>
        <a:bodyPr/>
        <a:lstStyle/>
        <a:p>
          <a:endParaRPr lang="en-US"/>
        </a:p>
      </dgm:t>
    </dgm:pt>
    <dgm:pt modelId="{B681A552-B116-4E98-9333-1BA45C318D4C}">
      <dgm:prSet phldrT="[Text]"/>
      <dgm:spPr/>
      <dgm:t>
        <a:bodyPr/>
        <a:lstStyle/>
        <a:p>
          <a:r>
            <a:rPr lang="en-US" dirty="0"/>
            <a:t>TCEQ/Applicant back and forth with Q&amp;As</a:t>
          </a:r>
        </a:p>
      </dgm:t>
    </dgm:pt>
    <dgm:pt modelId="{2A2E53C4-5E3F-48AD-A43F-50A413A23638}" type="parTrans" cxnId="{1BDC69D5-4F8E-47B4-B26F-0133C1F09F3A}">
      <dgm:prSet/>
      <dgm:spPr/>
      <dgm:t>
        <a:bodyPr/>
        <a:lstStyle/>
        <a:p>
          <a:endParaRPr lang="en-US"/>
        </a:p>
      </dgm:t>
    </dgm:pt>
    <dgm:pt modelId="{88F8D827-2A5F-4901-967C-29FE04C03A41}" type="sibTrans" cxnId="{1BDC69D5-4F8E-47B4-B26F-0133C1F09F3A}">
      <dgm:prSet/>
      <dgm:spPr/>
      <dgm:t>
        <a:bodyPr/>
        <a:lstStyle/>
        <a:p>
          <a:endParaRPr lang="en-US"/>
        </a:p>
      </dgm:t>
    </dgm:pt>
    <dgm:pt modelId="{86C69C1D-0101-40A0-9681-8CF25EDB5659}">
      <dgm:prSet phldrT="[Text]"/>
      <dgm:spPr/>
      <dgm:t>
        <a:bodyPr/>
        <a:lstStyle/>
        <a:p>
          <a:r>
            <a:rPr lang="en-US" dirty="0"/>
            <a:t>Public Comment Starts</a:t>
          </a:r>
        </a:p>
      </dgm:t>
    </dgm:pt>
    <dgm:pt modelId="{966A0DF6-FD89-4D67-BD1C-BE3CB86F3D6A}" type="parTrans" cxnId="{CD1E3A41-6D9B-4CDB-B377-6F71F568414A}">
      <dgm:prSet/>
      <dgm:spPr/>
      <dgm:t>
        <a:bodyPr/>
        <a:lstStyle/>
        <a:p>
          <a:endParaRPr lang="en-US"/>
        </a:p>
      </dgm:t>
    </dgm:pt>
    <dgm:pt modelId="{0BF99596-14D2-41DC-BB6F-A3BA72FC856C}" type="sibTrans" cxnId="{CD1E3A41-6D9B-4CDB-B377-6F71F568414A}">
      <dgm:prSet/>
      <dgm:spPr/>
      <dgm:t>
        <a:bodyPr/>
        <a:lstStyle/>
        <a:p>
          <a:endParaRPr lang="en-US"/>
        </a:p>
      </dgm:t>
    </dgm:pt>
    <dgm:pt modelId="{651BAC3D-A157-4B04-AE83-ADCA95EC34CC}">
      <dgm:prSet phldrT="[Text]"/>
      <dgm:spPr/>
      <dgm:t>
        <a:bodyPr/>
        <a:lstStyle/>
        <a:p>
          <a:r>
            <a:rPr lang="en-US" dirty="0"/>
            <a:t>Technical Review</a:t>
          </a:r>
        </a:p>
      </dgm:t>
    </dgm:pt>
    <dgm:pt modelId="{91CA75DD-3133-4BCC-8935-FD93EE2A509F}" type="parTrans" cxnId="{D0E15D1B-B1B5-4238-BAC2-A7595405968C}">
      <dgm:prSet/>
      <dgm:spPr/>
      <dgm:t>
        <a:bodyPr/>
        <a:lstStyle/>
        <a:p>
          <a:endParaRPr lang="en-US"/>
        </a:p>
      </dgm:t>
    </dgm:pt>
    <dgm:pt modelId="{E6F05C23-A697-4321-A902-861C3C68B05D}" type="sibTrans" cxnId="{D0E15D1B-B1B5-4238-BAC2-A7595405968C}">
      <dgm:prSet/>
      <dgm:spPr/>
      <dgm:t>
        <a:bodyPr/>
        <a:lstStyle/>
        <a:p>
          <a:endParaRPr lang="en-US"/>
        </a:p>
      </dgm:t>
    </dgm:pt>
    <dgm:pt modelId="{B33ADF73-8701-4C46-98E9-E1AE92109F16}">
      <dgm:prSet phldrT="[Text]"/>
      <dgm:spPr/>
      <dgm:t>
        <a:bodyPr/>
        <a:lstStyle/>
        <a:p>
          <a:r>
            <a:rPr lang="en-US" dirty="0"/>
            <a:t>Draft Permit Issued</a:t>
          </a:r>
        </a:p>
      </dgm:t>
    </dgm:pt>
    <dgm:pt modelId="{0AED325F-E128-4ED8-9F4C-76629FEB289F}" type="parTrans" cxnId="{A9C1B852-3027-498F-AD7C-FDBE4E12009F}">
      <dgm:prSet/>
      <dgm:spPr/>
      <dgm:t>
        <a:bodyPr/>
        <a:lstStyle/>
        <a:p>
          <a:endParaRPr lang="en-US"/>
        </a:p>
      </dgm:t>
    </dgm:pt>
    <dgm:pt modelId="{C5E1EFF9-89A3-42E2-AD65-7C065A8A069B}" type="sibTrans" cxnId="{A9C1B852-3027-498F-AD7C-FDBE4E12009F}">
      <dgm:prSet/>
      <dgm:spPr/>
      <dgm:t>
        <a:bodyPr/>
        <a:lstStyle/>
        <a:p>
          <a:endParaRPr lang="en-US"/>
        </a:p>
      </dgm:t>
    </dgm:pt>
    <dgm:pt modelId="{5AB2F034-7331-4728-AAEE-B5617FD65492}">
      <dgm:prSet phldrT="[Text]"/>
      <dgm:spPr/>
      <dgm:t>
        <a:bodyPr/>
        <a:lstStyle/>
        <a:p>
          <a:r>
            <a:rPr lang="en-US" dirty="0"/>
            <a:t>Last chance for public comment*</a:t>
          </a:r>
        </a:p>
      </dgm:t>
    </dgm:pt>
    <dgm:pt modelId="{81728EAB-7348-438E-B668-850BFBFF55E1}" type="parTrans" cxnId="{D02E5266-42C2-4F87-90D3-CA204ABD1E84}">
      <dgm:prSet/>
      <dgm:spPr/>
      <dgm:t>
        <a:bodyPr/>
        <a:lstStyle/>
        <a:p>
          <a:endParaRPr lang="en-US"/>
        </a:p>
      </dgm:t>
    </dgm:pt>
    <dgm:pt modelId="{EAD38299-0F99-439C-ABFA-3CCB9F46FDF5}" type="sibTrans" cxnId="{D02E5266-42C2-4F87-90D3-CA204ABD1E84}">
      <dgm:prSet/>
      <dgm:spPr/>
      <dgm:t>
        <a:bodyPr/>
        <a:lstStyle/>
        <a:p>
          <a:endParaRPr lang="en-US"/>
        </a:p>
      </dgm:t>
    </dgm:pt>
    <dgm:pt modelId="{27539DBB-93FB-4501-B5FF-CE44F360BA4F}">
      <dgm:prSet/>
      <dgm:spPr/>
      <dgm:t>
        <a:bodyPr/>
        <a:lstStyle/>
        <a:p>
          <a:r>
            <a:rPr lang="en-US" dirty="0"/>
            <a:t>Include </a:t>
          </a:r>
          <a:r>
            <a:rPr lang="en-US" b="1" dirty="0"/>
            <a:t>ALL </a:t>
          </a:r>
          <a:r>
            <a:rPr lang="en-US" b="0" dirty="0"/>
            <a:t>questions with specificity</a:t>
          </a:r>
          <a:endParaRPr lang="en-US" dirty="0"/>
        </a:p>
      </dgm:t>
    </dgm:pt>
    <dgm:pt modelId="{813B0509-CA4A-4328-B6F4-95B8246B2CC6}" type="parTrans" cxnId="{DF44ECB8-F5D4-41ED-A460-EADDED4B250C}">
      <dgm:prSet/>
      <dgm:spPr/>
      <dgm:t>
        <a:bodyPr/>
        <a:lstStyle/>
        <a:p>
          <a:endParaRPr lang="en-US"/>
        </a:p>
      </dgm:t>
    </dgm:pt>
    <dgm:pt modelId="{93F77423-17DC-4C88-8BC6-6884FB41CD28}" type="sibTrans" cxnId="{DF44ECB8-F5D4-41ED-A460-EADDED4B250C}">
      <dgm:prSet/>
      <dgm:spPr/>
      <dgm:t>
        <a:bodyPr/>
        <a:lstStyle/>
        <a:p>
          <a:endParaRPr lang="en-US"/>
        </a:p>
      </dgm:t>
    </dgm:pt>
    <dgm:pt modelId="{02A2E41F-4346-43F0-B84D-04555FEBB28B}">
      <dgm:prSet/>
      <dgm:spPr/>
      <dgm:t>
        <a:bodyPr/>
        <a:lstStyle/>
        <a:p>
          <a:r>
            <a:rPr lang="en-US" dirty="0"/>
            <a:t>TCEQ explains any changes made to the draft permit</a:t>
          </a:r>
        </a:p>
      </dgm:t>
    </dgm:pt>
    <dgm:pt modelId="{F6CF8954-1124-4D9D-BD10-6AA5821DFDB3}" type="parTrans" cxnId="{93CF233D-916C-4D77-82FF-9D07BC6D9CCD}">
      <dgm:prSet/>
      <dgm:spPr/>
      <dgm:t>
        <a:bodyPr/>
        <a:lstStyle/>
        <a:p>
          <a:endParaRPr lang="en-US"/>
        </a:p>
      </dgm:t>
    </dgm:pt>
    <dgm:pt modelId="{F7DF9452-EE02-4985-A30E-84A90390B457}" type="sibTrans" cxnId="{93CF233D-916C-4D77-82FF-9D07BC6D9CCD}">
      <dgm:prSet/>
      <dgm:spPr/>
      <dgm:t>
        <a:bodyPr/>
        <a:lstStyle/>
        <a:p>
          <a:endParaRPr lang="en-US"/>
        </a:p>
      </dgm:t>
    </dgm:pt>
    <dgm:pt modelId="{67870AF1-A4B7-4905-8A05-7BA80BD2D419}">
      <dgm:prSet/>
      <dgm:spPr/>
      <dgm:t>
        <a:bodyPr/>
        <a:lstStyle/>
        <a:p>
          <a:r>
            <a:rPr lang="en-US" dirty="0"/>
            <a:t>Triggers 30-day deadline to request a contested case hearing</a:t>
          </a:r>
        </a:p>
      </dgm:t>
    </dgm:pt>
    <dgm:pt modelId="{B452C7B3-8DD5-4468-97AF-29CE0D1462B0}" type="parTrans" cxnId="{6EE4FAC3-20E2-4766-A175-1D0E66CB6C61}">
      <dgm:prSet/>
      <dgm:spPr/>
      <dgm:t>
        <a:bodyPr/>
        <a:lstStyle/>
        <a:p>
          <a:endParaRPr lang="en-US"/>
        </a:p>
      </dgm:t>
    </dgm:pt>
    <dgm:pt modelId="{FAF6B216-922E-4043-9521-5612A60CB8CF}" type="sibTrans" cxnId="{6EE4FAC3-20E2-4766-A175-1D0E66CB6C61}">
      <dgm:prSet/>
      <dgm:spPr/>
      <dgm:t>
        <a:bodyPr/>
        <a:lstStyle/>
        <a:p>
          <a:endParaRPr lang="en-US"/>
        </a:p>
      </dgm:t>
    </dgm:pt>
    <dgm:pt modelId="{9FB0D9F5-1EB1-4BF2-A912-DF667F4EC522}" type="pres">
      <dgm:prSet presAssocID="{C7E04815-FD45-4396-B956-0962D65FA7F3}" presName="linearFlow" presStyleCnt="0">
        <dgm:presLayoutVars>
          <dgm:dir/>
          <dgm:animLvl val="lvl"/>
          <dgm:resizeHandles val="exact"/>
        </dgm:presLayoutVars>
      </dgm:prSet>
      <dgm:spPr/>
    </dgm:pt>
    <dgm:pt modelId="{CF424C5F-CD02-4224-8CFB-D9D8D50D7452}" type="pres">
      <dgm:prSet presAssocID="{54F2F99A-1561-4EB8-B765-3BC40B5676FC}" presName="composite" presStyleCnt="0"/>
      <dgm:spPr/>
    </dgm:pt>
    <dgm:pt modelId="{9F08CFA0-B207-4CF4-BC61-9482F77DE172}" type="pres">
      <dgm:prSet presAssocID="{54F2F99A-1561-4EB8-B765-3BC40B5676FC}" presName="parTx" presStyleLbl="node1" presStyleIdx="0" presStyleCnt="5">
        <dgm:presLayoutVars>
          <dgm:chMax val="0"/>
          <dgm:chPref val="0"/>
          <dgm:bulletEnabled val="1"/>
        </dgm:presLayoutVars>
      </dgm:prSet>
      <dgm:spPr/>
    </dgm:pt>
    <dgm:pt modelId="{C3B234E2-FE34-407F-932B-CA6094313FD7}" type="pres">
      <dgm:prSet presAssocID="{54F2F99A-1561-4EB8-B765-3BC40B5676FC}" presName="parSh" presStyleLbl="node1" presStyleIdx="0" presStyleCnt="5"/>
      <dgm:spPr/>
    </dgm:pt>
    <dgm:pt modelId="{D043D1AE-FB25-4FB9-8FC2-11DDD4FA67A5}" type="pres">
      <dgm:prSet presAssocID="{54F2F99A-1561-4EB8-B765-3BC40B5676FC}" presName="desTx" presStyleLbl="fgAcc1" presStyleIdx="0" presStyleCnt="5">
        <dgm:presLayoutVars>
          <dgm:bulletEnabled val="1"/>
        </dgm:presLayoutVars>
      </dgm:prSet>
      <dgm:spPr/>
    </dgm:pt>
    <dgm:pt modelId="{F25F42F1-34CE-45D6-BF53-570DB81169B4}" type="pres">
      <dgm:prSet presAssocID="{D6C156CE-E014-4CF1-8AC7-F56216BD0968}" presName="sibTrans" presStyleLbl="sibTrans2D1" presStyleIdx="0" presStyleCnt="4"/>
      <dgm:spPr/>
    </dgm:pt>
    <dgm:pt modelId="{9CFCA863-33B6-4FAA-BC6E-1B8F39323201}" type="pres">
      <dgm:prSet presAssocID="{D6C156CE-E014-4CF1-8AC7-F56216BD0968}" presName="connTx" presStyleLbl="sibTrans2D1" presStyleIdx="0" presStyleCnt="4"/>
      <dgm:spPr/>
    </dgm:pt>
    <dgm:pt modelId="{9AA04544-B0B2-4F9B-8CCD-2F031CFADF2B}" type="pres">
      <dgm:prSet presAssocID="{BFEC026B-B2A5-4A9D-AB22-B058B4108D38}" presName="composite" presStyleCnt="0"/>
      <dgm:spPr/>
    </dgm:pt>
    <dgm:pt modelId="{5188BFE4-5A6F-41FF-B5C5-2EC5CF99FFA7}" type="pres">
      <dgm:prSet presAssocID="{BFEC026B-B2A5-4A9D-AB22-B058B4108D38}" presName="parTx" presStyleLbl="node1" presStyleIdx="0" presStyleCnt="5">
        <dgm:presLayoutVars>
          <dgm:chMax val="0"/>
          <dgm:chPref val="0"/>
          <dgm:bulletEnabled val="1"/>
        </dgm:presLayoutVars>
      </dgm:prSet>
      <dgm:spPr/>
    </dgm:pt>
    <dgm:pt modelId="{0320E8F8-220D-4C1A-AF4A-9FBA48C5F1CE}" type="pres">
      <dgm:prSet presAssocID="{BFEC026B-B2A5-4A9D-AB22-B058B4108D38}" presName="parSh" presStyleLbl="node1" presStyleIdx="1" presStyleCnt="5"/>
      <dgm:spPr/>
    </dgm:pt>
    <dgm:pt modelId="{D9C61759-5376-4ECF-9943-E94BA708AF70}" type="pres">
      <dgm:prSet presAssocID="{BFEC026B-B2A5-4A9D-AB22-B058B4108D38}" presName="desTx" presStyleLbl="fgAcc1" presStyleIdx="1" presStyleCnt="5">
        <dgm:presLayoutVars>
          <dgm:bulletEnabled val="1"/>
        </dgm:presLayoutVars>
      </dgm:prSet>
      <dgm:spPr/>
    </dgm:pt>
    <dgm:pt modelId="{E992B5B1-A758-439B-AA99-0184EED559B9}" type="pres">
      <dgm:prSet presAssocID="{E2CB5A6F-A3D2-4495-82A1-A87FC4111C1B}" presName="sibTrans" presStyleLbl="sibTrans2D1" presStyleIdx="1" presStyleCnt="4"/>
      <dgm:spPr/>
    </dgm:pt>
    <dgm:pt modelId="{C246B73A-6905-41FB-B1A7-39559850A287}" type="pres">
      <dgm:prSet presAssocID="{E2CB5A6F-A3D2-4495-82A1-A87FC4111C1B}" presName="connTx" presStyleLbl="sibTrans2D1" presStyleIdx="1" presStyleCnt="4"/>
      <dgm:spPr/>
    </dgm:pt>
    <dgm:pt modelId="{4D053423-350C-4C0C-9A6C-169A7AED8881}" type="pres">
      <dgm:prSet presAssocID="{8EAA4924-4D46-4809-89E9-603994E4611D}" presName="composite" presStyleCnt="0"/>
      <dgm:spPr/>
    </dgm:pt>
    <dgm:pt modelId="{7D4C2554-3AC9-4BE9-BA50-2CF6116D74BA}" type="pres">
      <dgm:prSet presAssocID="{8EAA4924-4D46-4809-89E9-603994E4611D}" presName="parTx" presStyleLbl="node1" presStyleIdx="1" presStyleCnt="5">
        <dgm:presLayoutVars>
          <dgm:chMax val="0"/>
          <dgm:chPref val="0"/>
          <dgm:bulletEnabled val="1"/>
        </dgm:presLayoutVars>
      </dgm:prSet>
      <dgm:spPr/>
    </dgm:pt>
    <dgm:pt modelId="{CB6A7662-08F6-4C20-8783-51BC5B675F12}" type="pres">
      <dgm:prSet presAssocID="{8EAA4924-4D46-4809-89E9-603994E4611D}" presName="parSh" presStyleLbl="node1" presStyleIdx="2" presStyleCnt="5"/>
      <dgm:spPr/>
    </dgm:pt>
    <dgm:pt modelId="{8D2DADF1-8AEF-4252-AC7A-62C608C26940}" type="pres">
      <dgm:prSet presAssocID="{8EAA4924-4D46-4809-89E9-603994E4611D}" presName="desTx" presStyleLbl="fgAcc1" presStyleIdx="2" presStyleCnt="5">
        <dgm:presLayoutVars>
          <dgm:bulletEnabled val="1"/>
        </dgm:presLayoutVars>
      </dgm:prSet>
      <dgm:spPr/>
    </dgm:pt>
    <dgm:pt modelId="{170DD50D-B095-4570-B546-E5799FD2F9EB}" type="pres">
      <dgm:prSet presAssocID="{E6A82887-0157-4A90-911F-C532530AF862}" presName="sibTrans" presStyleLbl="sibTrans2D1" presStyleIdx="2" presStyleCnt="4"/>
      <dgm:spPr/>
    </dgm:pt>
    <dgm:pt modelId="{ACF5A52B-4661-4A85-ACD0-86552EA93DCC}" type="pres">
      <dgm:prSet presAssocID="{E6A82887-0157-4A90-911F-C532530AF862}" presName="connTx" presStyleLbl="sibTrans2D1" presStyleIdx="2" presStyleCnt="4"/>
      <dgm:spPr/>
    </dgm:pt>
    <dgm:pt modelId="{71CBD59F-49F4-4061-AB00-B65C29DFD8C7}" type="pres">
      <dgm:prSet presAssocID="{BF88DDE9-44B7-417E-BE3E-65E7353596B1}" presName="composite" presStyleCnt="0"/>
      <dgm:spPr/>
    </dgm:pt>
    <dgm:pt modelId="{261B7BED-E7F1-40FE-B88E-AE6F2F442A82}" type="pres">
      <dgm:prSet presAssocID="{BF88DDE9-44B7-417E-BE3E-65E7353596B1}" presName="parTx" presStyleLbl="node1" presStyleIdx="2" presStyleCnt="5">
        <dgm:presLayoutVars>
          <dgm:chMax val="0"/>
          <dgm:chPref val="0"/>
          <dgm:bulletEnabled val="1"/>
        </dgm:presLayoutVars>
      </dgm:prSet>
      <dgm:spPr/>
    </dgm:pt>
    <dgm:pt modelId="{65C5EAAC-8761-47BF-ABAF-8FFE88A7B85F}" type="pres">
      <dgm:prSet presAssocID="{BF88DDE9-44B7-417E-BE3E-65E7353596B1}" presName="parSh" presStyleLbl="node1" presStyleIdx="3" presStyleCnt="5"/>
      <dgm:spPr/>
    </dgm:pt>
    <dgm:pt modelId="{1274433F-14D6-4F46-B50B-1FAD28610736}" type="pres">
      <dgm:prSet presAssocID="{BF88DDE9-44B7-417E-BE3E-65E7353596B1}" presName="desTx" presStyleLbl="fgAcc1" presStyleIdx="3" presStyleCnt="5">
        <dgm:presLayoutVars>
          <dgm:bulletEnabled val="1"/>
        </dgm:presLayoutVars>
      </dgm:prSet>
      <dgm:spPr/>
    </dgm:pt>
    <dgm:pt modelId="{8B545A96-9375-4417-AC32-6298BE27C788}" type="pres">
      <dgm:prSet presAssocID="{BB8FD54F-A283-44F2-AB83-D5D261E23854}" presName="sibTrans" presStyleLbl="sibTrans2D1" presStyleIdx="3" presStyleCnt="4"/>
      <dgm:spPr/>
    </dgm:pt>
    <dgm:pt modelId="{E55E3C0A-525A-4F3A-A19E-350CB6B75726}" type="pres">
      <dgm:prSet presAssocID="{BB8FD54F-A283-44F2-AB83-D5D261E23854}" presName="connTx" presStyleLbl="sibTrans2D1" presStyleIdx="3" presStyleCnt="4"/>
      <dgm:spPr/>
    </dgm:pt>
    <dgm:pt modelId="{1277F5F6-991C-436E-AC1B-B3A6BC5B8328}" type="pres">
      <dgm:prSet presAssocID="{CCA3F043-0361-4494-A49B-A74A42649D79}" presName="composite" presStyleCnt="0"/>
      <dgm:spPr/>
    </dgm:pt>
    <dgm:pt modelId="{A9F2F145-42C1-4590-BE67-FA3BFD268C5D}" type="pres">
      <dgm:prSet presAssocID="{CCA3F043-0361-4494-A49B-A74A42649D79}" presName="parTx" presStyleLbl="node1" presStyleIdx="3" presStyleCnt="5">
        <dgm:presLayoutVars>
          <dgm:chMax val="0"/>
          <dgm:chPref val="0"/>
          <dgm:bulletEnabled val="1"/>
        </dgm:presLayoutVars>
      </dgm:prSet>
      <dgm:spPr/>
    </dgm:pt>
    <dgm:pt modelId="{E4203DF1-F4A0-4E8C-9BAF-BB0F2EEA9A16}" type="pres">
      <dgm:prSet presAssocID="{CCA3F043-0361-4494-A49B-A74A42649D79}" presName="parSh" presStyleLbl="node1" presStyleIdx="4" presStyleCnt="5"/>
      <dgm:spPr/>
    </dgm:pt>
    <dgm:pt modelId="{FA86CBB0-F86D-475F-AC6F-6BFDB91BC147}" type="pres">
      <dgm:prSet presAssocID="{CCA3F043-0361-4494-A49B-A74A42649D79}" presName="desTx" presStyleLbl="fgAcc1" presStyleIdx="4" presStyleCnt="5">
        <dgm:presLayoutVars>
          <dgm:bulletEnabled val="1"/>
        </dgm:presLayoutVars>
      </dgm:prSet>
      <dgm:spPr/>
    </dgm:pt>
  </dgm:ptLst>
  <dgm:cxnLst>
    <dgm:cxn modelId="{DC185405-3B8F-40C7-8428-05643E9DC4CD}" srcId="{54F2F99A-1561-4EB8-B765-3BC40B5676FC}" destId="{5E04A8E7-6059-460B-9C77-EB69CE48AE87}" srcOrd="0" destOrd="0" parTransId="{C57C8BCD-DCDE-4D89-9F8A-F88D696835BB}" sibTransId="{24E3F7E5-8B44-4533-BDCD-95E3CFB11037}"/>
    <dgm:cxn modelId="{0AF0B607-DBB1-443C-92D9-D491E1AC6DA0}" type="presOf" srcId="{54F2F99A-1561-4EB8-B765-3BC40B5676FC}" destId="{9F08CFA0-B207-4CF4-BC61-9482F77DE172}" srcOrd="0" destOrd="0" presId="urn:microsoft.com/office/officeart/2005/8/layout/process3"/>
    <dgm:cxn modelId="{6714C30F-898F-4BE8-AE3D-B9479DECD801}" srcId="{BFEC026B-B2A5-4A9D-AB22-B058B4108D38}" destId="{E3F6F59E-3B93-4D29-85F2-D20878E5A553}" srcOrd="0" destOrd="0" parTransId="{6A7F88FE-7DAD-44A8-B940-7169862EE20A}" sibTransId="{B7D87D02-20ED-451D-B321-D2227C0FF305}"/>
    <dgm:cxn modelId="{90E4EC0F-BEE5-4193-8A4A-D715C2EDC26F}" type="presOf" srcId="{86C69C1D-0101-40A0-9681-8CF25EDB5659}" destId="{D9C61759-5376-4ECF-9943-E94BA708AF70}" srcOrd="0" destOrd="1" presId="urn:microsoft.com/office/officeart/2005/8/layout/process3"/>
    <dgm:cxn modelId="{24E47613-CA97-468C-B758-173F2F68F6F7}" type="presOf" srcId="{651BAC3D-A157-4B04-AE83-ADCA95EC34CC}" destId="{D9C61759-5376-4ECF-9943-E94BA708AF70}" srcOrd="0" destOrd="2" presId="urn:microsoft.com/office/officeart/2005/8/layout/process3"/>
    <dgm:cxn modelId="{D0E15D1B-B1B5-4238-BAC2-A7595405968C}" srcId="{BFEC026B-B2A5-4A9D-AB22-B058B4108D38}" destId="{651BAC3D-A157-4B04-AE83-ADCA95EC34CC}" srcOrd="2" destOrd="0" parTransId="{91CA75DD-3133-4BCC-8935-FD93EE2A509F}" sibTransId="{E6F05C23-A697-4321-A902-861C3C68B05D}"/>
    <dgm:cxn modelId="{7C87B137-C91A-41EE-BF70-8DB5EEB1144A}" type="presOf" srcId="{E6A82887-0157-4A90-911F-C532530AF862}" destId="{ACF5A52B-4661-4A85-ACD0-86552EA93DCC}" srcOrd="1" destOrd="0" presId="urn:microsoft.com/office/officeart/2005/8/layout/process3"/>
    <dgm:cxn modelId="{93CF233D-916C-4D77-82FF-9D07BC6D9CCD}" srcId="{CCA3F043-0361-4494-A49B-A74A42649D79}" destId="{02A2E41F-4346-43F0-B84D-04555FEBB28B}" srcOrd="0" destOrd="0" parTransId="{F6CF8954-1124-4D9D-BD10-6AA5821DFDB3}" sibTransId="{F7DF9452-EE02-4985-A30E-84A90390B457}"/>
    <dgm:cxn modelId="{F27BFF3E-4339-43B6-982E-C2FB7E4EFBCA}" type="presOf" srcId="{E2CB5A6F-A3D2-4495-82A1-A87FC4111C1B}" destId="{C246B73A-6905-41FB-B1A7-39559850A287}" srcOrd="1" destOrd="0" presId="urn:microsoft.com/office/officeart/2005/8/layout/process3"/>
    <dgm:cxn modelId="{63F6BA5D-3AA5-4AB6-9414-692C00614A7D}" type="presOf" srcId="{54F2F99A-1561-4EB8-B765-3BC40B5676FC}" destId="{C3B234E2-FE34-407F-932B-CA6094313FD7}" srcOrd="1" destOrd="0" presId="urn:microsoft.com/office/officeart/2005/8/layout/process3"/>
    <dgm:cxn modelId="{CD1E3A41-6D9B-4CDB-B377-6F71F568414A}" srcId="{BFEC026B-B2A5-4A9D-AB22-B058B4108D38}" destId="{86C69C1D-0101-40A0-9681-8CF25EDB5659}" srcOrd="1" destOrd="0" parTransId="{966A0DF6-FD89-4D67-BD1C-BE3CB86F3D6A}" sibTransId="{0BF99596-14D2-41DC-BB6F-A3BA72FC856C}"/>
    <dgm:cxn modelId="{8668C742-037D-449F-9B02-11A69F43CE38}" type="presOf" srcId="{8EAA4924-4D46-4809-89E9-603994E4611D}" destId="{CB6A7662-08F6-4C20-8783-51BC5B675F12}" srcOrd="1" destOrd="0" presId="urn:microsoft.com/office/officeart/2005/8/layout/process3"/>
    <dgm:cxn modelId="{D02E5266-42C2-4F87-90D3-CA204ABD1E84}" srcId="{8EAA4924-4D46-4809-89E9-603994E4611D}" destId="{5AB2F034-7331-4728-AAEE-B5617FD65492}" srcOrd="2" destOrd="0" parTransId="{81728EAB-7348-438E-B668-850BFBFF55E1}" sibTransId="{EAD38299-0F99-439C-ABFA-3CCB9F46FDF5}"/>
    <dgm:cxn modelId="{DB90E471-690E-41D1-9815-C5448A915803}" srcId="{8EAA4924-4D46-4809-89E9-603994E4611D}" destId="{15E6EE47-0D3D-4A40-A5B7-98F29029652F}" srcOrd="0" destOrd="0" parTransId="{69662F07-D849-47EE-A0C7-E3FC42EC5DDC}" sibTransId="{24CCCB4E-933B-4826-BAE8-F637E8A1D443}"/>
    <dgm:cxn modelId="{A9C1B852-3027-498F-AD7C-FDBE4E12009F}" srcId="{8EAA4924-4D46-4809-89E9-603994E4611D}" destId="{B33ADF73-8701-4C46-98E9-E1AE92109F16}" srcOrd="1" destOrd="0" parTransId="{0AED325F-E128-4ED8-9F4C-76629FEB289F}" sibTransId="{C5E1EFF9-89A3-42E2-AD65-7C065A8A069B}"/>
    <dgm:cxn modelId="{7C8AF072-CD01-46F6-B4E3-1C19212E2160}" type="presOf" srcId="{BF88DDE9-44B7-417E-BE3E-65E7353596B1}" destId="{261B7BED-E7F1-40FE-B88E-AE6F2F442A82}" srcOrd="0" destOrd="0" presId="urn:microsoft.com/office/officeart/2005/8/layout/process3"/>
    <dgm:cxn modelId="{8E8B2F53-C241-4861-B30D-988F4F52EDF1}" type="presOf" srcId="{5E04A8E7-6059-460B-9C77-EB69CE48AE87}" destId="{D043D1AE-FB25-4FB9-8FC2-11DDD4FA67A5}" srcOrd="0" destOrd="0" presId="urn:microsoft.com/office/officeart/2005/8/layout/process3"/>
    <dgm:cxn modelId="{855BB774-32FD-4723-A2A7-0218098658F6}" type="presOf" srcId="{27539DBB-93FB-4501-B5FF-CE44F360BA4F}" destId="{1274433F-14D6-4F46-B50B-1FAD28610736}" srcOrd="0" destOrd="1" presId="urn:microsoft.com/office/officeart/2005/8/layout/process3"/>
    <dgm:cxn modelId="{5AC0CD5A-1863-45A0-95E7-8278C51FCB57}" type="presOf" srcId="{E6A82887-0157-4A90-911F-C532530AF862}" destId="{170DD50D-B095-4570-B546-E5799FD2F9EB}" srcOrd="0" destOrd="0" presId="urn:microsoft.com/office/officeart/2005/8/layout/process3"/>
    <dgm:cxn modelId="{CB8C2F85-20C7-43BA-9C6D-41A587B15359}" type="presOf" srcId="{B681A552-B116-4E98-9333-1BA45C318D4C}" destId="{D043D1AE-FB25-4FB9-8FC2-11DDD4FA67A5}" srcOrd="0" destOrd="1" presId="urn:microsoft.com/office/officeart/2005/8/layout/process3"/>
    <dgm:cxn modelId="{6A7DDB86-C2D1-4E20-ACCF-60D30FF0EF5A}" type="presOf" srcId="{15E6EE47-0D3D-4A40-A5B7-98F29029652F}" destId="{8D2DADF1-8AEF-4252-AC7A-62C608C26940}" srcOrd="0" destOrd="0" presId="urn:microsoft.com/office/officeart/2005/8/layout/process3"/>
    <dgm:cxn modelId="{94B29C89-3801-447F-A7E3-99838B9F9E4E}" srcId="{C7E04815-FD45-4396-B956-0962D65FA7F3}" destId="{CCA3F043-0361-4494-A49B-A74A42649D79}" srcOrd="4" destOrd="0" parTransId="{E06DCF92-D54E-43D3-97D3-B2CC37B3FBA8}" sibTransId="{BA5584B1-AA0E-4BF5-9862-15A90B2175F3}"/>
    <dgm:cxn modelId="{F53C218B-9CDF-4375-A9EC-C8EAF88A6568}" srcId="{C7E04815-FD45-4396-B956-0962D65FA7F3}" destId="{8EAA4924-4D46-4809-89E9-603994E4611D}" srcOrd="2" destOrd="0" parTransId="{3AA57A89-11BB-411B-902A-1E955B2A44AD}" sibTransId="{E6A82887-0157-4A90-911F-C532530AF862}"/>
    <dgm:cxn modelId="{5CAB2294-6183-4262-8E9D-F88D6F5980CC}" srcId="{C7E04815-FD45-4396-B956-0962D65FA7F3}" destId="{BF88DDE9-44B7-417E-BE3E-65E7353596B1}" srcOrd="3" destOrd="0" parTransId="{AF0B9A98-16CB-4CB3-90C5-2BC7878E879E}" sibTransId="{BB8FD54F-A283-44F2-AB83-D5D261E23854}"/>
    <dgm:cxn modelId="{7863D295-D9C3-46DB-9429-C3CFDDE5FF28}" type="presOf" srcId="{02A2E41F-4346-43F0-B84D-04555FEBB28B}" destId="{FA86CBB0-F86D-475F-AC6F-6BFDB91BC147}" srcOrd="0" destOrd="0" presId="urn:microsoft.com/office/officeart/2005/8/layout/process3"/>
    <dgm:cxn modelId="{5FA067A7-BC29-4781-AB3A-F93C93153F8B}" type="presOf" srcId="{8EAA4924-4D46-4809-89E9-603994E4611D}" destId="{7D4C2554-3AC9-4BE9-BA50-2CF6116D74BA}" srcOrd="0" destOrd="0" presId="urn:microsoft.com/office/officeart/2005/8/layout/process3"/>
    <dgm:cxn modelId="{9EE18DA9-C8C2-41DD-BC51-9C23F1604CA3}" type="presOf" srcId="{08861CE1-A012-44DD-A150-B846A7FE7F13}" destId="{1274433F-14D6-4F46-B50B-1FAD28610736}" srcOrd="0" destOrd="0" presId="urn:microsoft.com/office/officeart/2005/8/layout/process3"/>
    <dgm:cxn modelId="{78CB40AB-0BAF-4367-BC8E-84C75CE44DDB}" srcId="{C7E04815-FD45-4396-B956-0962D65FA7F3}" destId="{BFEC026B-B2A5-4A9D-AB22-B058B4108D38}" srcOrd="1" destOrd="0" parTransId="{C89392E8-E4C6-4FC8-9120-DC2F81F04FB8}" sibTransId="{E2CB5A6F-A3D2-4495-82A1-A87FC4111C1B}"/>
    <dgm:cxn modelId="{1EB373B6-10CA-4E42-A22A-133FA5C5261E}" type="presOf" srcId="{5AB2F034-7331-4728-AAEE-B5617FD65492}" destId="{8D2DADF1-8AEF-4252-AC7A-62C608C26940}" srcOrd="0" destOrd="2" presId="urn:microsoft.com/office/officeart/2005/8/layout/process3"/>
    <dgm:cxn modelId="{EB4F3CB7-683E-4787-BC19-E8161A274177}" type="presOf" srcId="{BB8FD54F-A283-44F2-AB83-D5D261E23854}" destId="{E55E3C0A-525A-4F3A-A19E-350CB6B75726}" srcOrd="1" destOrd="0" presId="urn:microsoft.com/office/officeart/2005/8/layout/process3"/>
    <dgm:cxn modelId="{DF44ECB8-F5D4-41ED-A460-EADDED4B250C}" srcId="{BF88DDE9-44B7-417E-BE3E-65E7353596B1}" destId="{27539DBB-93FB-4501-B5FF-CE44F360BA4F}" srcOrd="1" destOrd="0" parTransId="{813B0509-CA4A-4328-B6F4-95B8246B2CC6}" sibTransId="{93F77423-17DC-4C88-8BC6-6884FB41CD28}"/>
    <dgm:cxn modelId="{FC384ABE-E8B5-4E74-9485-288D477434AE}" type="presOf" srcId="{E2CB5A6F-A3D2-4495-82A1-A87FC4111C1B}" destId="{E992B5B1-A758-439B-AA99-0184EED559B9}" srcOrd="0" destOrd="0" presId="urn:microsoft.com/office/officeart/2005/8/layout/process3"/>
    <dgm:cxn modelId="{A4366DC0-B548-444A-AC7C-0AE476980299}" type="presOf" srcId="{CCA3F043-0361-4494-A49B-A74A42649D79}" destId="{E4203DF1-F4A0-4E8C-9BAF-BB0F2EEA9A16}" srcOrd="1" destOrd="0" presId="urn:microsoft.com/office/officeart/2005/8/layout/process3"/>
    <dgm:cxn modelId="{6EE4FAC3-20E2-4766-A175-1D0E66CB6C61}" srcId="{CCA3F043-0361-4494-A49B-A74A42649D79}" destId="{67870AF1-A4B7-4905-8A05-7BA80BD2D419}" srcOrd="1" destOrd="0" parTransId="{B452C7B3-8DD5-4468-97AF-29CE0D1462B0}" sibTransId="{FAF6B216-922E-4043-9521-5612A60CB8CF}"/>
    <dgm:cxn modelId="{E2148CC6-E6D7-4286-802C-09DE6A481294}" type="presOf" srcId="{CCA3F043-0361-4494-A49B-A74A42649D79}" destId="{A9F2F145-42C1-4590-BE67-FA3BFD268C5D}" srcOrd="0" destOrd="0" presId="urn:microsoft.com/office/officeart/2005/8/layout/process3"/>
    <dgm:cxn modelId="{1452A1C6-7032-41F6-95D3-F44B58BA9C4D}" type="presOf" srcId="{D6C156CE-E014-4CF1-8AC7-F56216BD0968}" destId="{F25F42F1-34CE-45D6-BF53-570DB81169B4}" srcOrd="0" destOrd="0" presId="urn:microsoft.com/office/officeart/2005/8/layout/process3"/>
    <dgm:cxn modelId="{3DCE97C7-18FD-409C-951A-19961D63611F}" type="presOf" srcId="{C7E04815-FD45-4396-B956-0962D65FA7F3}" destId="{9FB0D9F5-1EB1-4BF2-A912-DF667F4EC522}" srcOrd="0" destOrd="0" presId="urn:microsoft.com/office/officeart/2005/8/layout/process3"/>
    <dgm:cxn modelId="{A443DCCD-0BC8-4FF1-99C4-405681611CAE}" type="presOf" srcId="{67870AF1-A4B7-4905-8A05-7BA80BD2D419}" destId="{FA86CBB0-F86D-475F-AC6F-6BFDB91BC147}" srcOrd="0" destOrd="1" presId="urn:microsoft.com/office/officeart/2005/8/layout/process3"/>
    <dgm:cxn modelId="{1BDC69D5-4F8E-47B4-B26F-0133C1F09F3A}" srcId="{54F2F99A-1561-4EB8-B765-3BC40B5676FC}" destId="{B681A552-B116-4E98-9333-1BA45C318D4C}" srcOrd="1" destOrd="0" parTransId="{2A2E53C4-5E3F-48AD-A43F-50A413A23638}" sibTransId="{88F8D827-2A5F-4901-967C-29FE04C03A41}"/>
    <dgm:cxn modelId="{802233D8-A188-41F2-B25D-FCD76392996F}" type="presOf" srcId="{BB8FD54F-A283-44F2-AB83-D5D261E23854}" destId="{8B545A96-9375-4417-AC32-6298BE27C788}" srcOrd="0" destOrd="0" presId="urn:microsoft.com/office/officeart/2005/8/layout/process3"/>
    <dgm:cxn modelId="{11E291E1-EF67-4228-B645-299010F6C45A}" type="presOf" srcId="{D6C156CE-E014-4CF1-8AC7-F56216BD0968}" destId="{9CFCA863-33B6-4FAA-BC6E-1B8F39323201}" srcOrd="1" destOrd="0" presId="urn:microsoft.com/office/officeart/2005/8/layout/process3"/>
    <dgm:cxn modelId="{02985BE6-331D-46C3-95AE-8A2CEA1A91AD}" type="presOf" srcId="{BFEC026B-B2A5-4A9D-AB22-B058B4108D38}" destId="{5188BFE4-5A6F-41FF-B5C5-2EC5CF99FFA7}" srcOrd="0" destOrd="0" presId="urn:microsoft.com/office/officeart/2005/8/layout/process3"/>
    <dgm:cxn modelId="{301829EC-EA5B-4CEE-A47D-B283E89AFDE2}" type="presOf" srcId="{B33ADF73-8701-4C46-98E9-E1AE92109F16}" destId="{8D2DADF1-8AEF-4252-AC7A-62C608C26940}" srcOrd="0" destOrd="1" presId="urn:microsoft.com/office/officeart/2005/8/layout/process3"/>
    <dgm:cxn modelId="{68E329ED-DF15-4326-9A32-7E2DFC5E7B48}" srcId="{C7E04815-FD45-4396-B956-0962D65FA7F3}" destId="{54F2F99A-1561-4EB8-B765-3BC40B5676FC}" srcOrd="0" destOrd="0" parTransId="{4B111542-CB26-43F9-93B2-514858FC58AB}" sibTransId="{D6C156CE-E014-4CF1-8AC7-F56216BD0968}"/>
    <dgm:cxn modelId="{FE7CF6F1-D567-4998-8322-B667234A3888}" type="presOf" srcId="{BFEC026B-B2A5-4A9D-AB22-B058B4108D38}" destId="{0320E8F8-220D-4C1A-AF4A-9FBA48C5F1CE}" srcOrd="1" destOrd="0" presId="urn:microsoft.com/office/officeart/2005/8/layout/process3"/>
    <dgm:cxn modelId="{5CB2EFF2-9E96-4B94-ABB1-1E82F91AB4F4}" type="presOf" srcId="{E3F6F59E-3B93-4D29-85F2-D20878E5A553}" destId="{D9C61759-5376-4ECF-9943-E94BA708AF70}" srcOrd="0" destOrd="0" presId="urn:microsoft.com/office/officeart/2005/8/layout/process3"/>
    <dgm:cxn modelId="{84640AFC-D971-4A98-87F9-33ECB42AD166}" srcId="{BF88DDE9-44B7-417E-BE3E-65E7353596B1}" destId="{08861CE1-A012-44DD-A150-B846A7FE7F13}" srcOrd="0" destOrd="0" parTransId="{6617C08F-0BB2-44BB-A02C-2B37C144E4A2}" sibTransId="{B2CCC0E8-9C87-4791-A010-774A223C4052}"/>
    <dgm:cxn modelId="{D82A36FF-0663-4FA1-BD56-4D8E1278261E}" type="presOf" srcId="{BF88DDE9-44B7-417E-BE3E-65E7353596B1}" destId="{65C5EAAC-8761-47BF-ABAF-8FFE88A7B85F}" srcOrd="1" destOrd="0" presId="urn:microsoft.com/office/officeart/2005/8/layout/process3"/>
    <dgm:cxn modelId="{6BB4734B-0D87-480F-87A7-065010AEFCC4}" type="presParOf" srcId="{9FB0D9F5-1EB1-4BF2-A912-DF667F4EC522}" destId="{CF424C5F-CD02-4224-8CFB-D9D8D50D7452}" srcOrd="0" destOrd="0" presId="urn:microsoft.com/office/officeart/2005/8/layout/process3"/>
    <dgm:cxn modelId="{B1FE5AE9-D275-4F9E-9ACF-FD40CB3FAA12}" type="presParOf" srcId="{CF424C5F-CD02-4224-8CFB-D9D8D50D7452}" destId="{9F08CFA0-B207-4CF4-BC61-9482F77DE172}" srcOrd="0" destOrd="0" presId="urn:microsoft.com/office/officeart/2005/8/layout/process3"/>
    <dgm:cxn modelId="{F3D103F4-772E-4E29-AC74-2C980F9A03BA}" type="presParOf" srcId="{CF424C5F-CD02-4224-8CFB-D9D8D50D7452}" destId="{C3B234E2-FE34-407F-932B-CA6094313FD7}" srcOrd="1" destOrd="0" presId="urn:microsoft.com/office/officeart/2005/8/layout/process3"/>
    <dgm:cxn modelId="{AA70C47A-1332-46D4-BFC7-87E7B23E7B50}" type="presParOf" srcId="{CF424C5F-CD02-4224-8CFB-D9D8D50D7452}" destId="{D043D1AE-FB25-4FB9-8FC2-11DDD4FA67A5}" srcOrd="2" destOrd="0" presId="urn:microsoft.com/office/officeart/2005/8/layout/process3"/>
    <dgm:cxn modelId="{C5CAAD3D-4A01-49E9-8117-7F504212685F}" type="presParOf" srcId="{9FB0D9F5-1EB1-4BF2-A912-DF667F4EC522}" destId="{F25F42F1-34CE-45D6-BF53-570DB81169B4}" srcOrd="1" destOrd="0" presId="urn:microsoft.com/office/officeart/2005/8/layout/process3"/>
    <dgm:cxn modelId="{04A465D5-4B6B-49CE-A22E-78B8AD6CC7C6}" type="presParOf" srcId="{F25F42F1-34CE-45D6-BF53-570DB81169B4}" destId="{9CFCA863-33B6-4FAA-BC6E-1B8F39323201}" srcOrd="0" destOrd="0" presId="urn:microsoft.com/office/officeart/2005/8/layout/process3"/>
    <dgm:cxn modelId="{74E86C6E-CF2C-449F-A8A4-07F870394F92}" type="presParOf" srcId="{9FB0D9F5-1EB1-4BF2-A912-DF667F4EC522}" destId="{9AA04544-B0B2-4F9B-8CCD-2F031CFADF2B}" srcOrd="2" destOrd="0" presId="urn:microsoft.com/office/officeart/2005/8/layout/process3"/>
    <dgm:cxn modelId="{C99CCBEA-F52A-47EE-A55A-F413EA056AC0}" type="presParOf" srcId="{9AA04544-B0B2-4F9B-8CCD-2F031CFADF2B}" destId="{5188BFE4-5A6F-41FF-B5C5-2EC5CF99FFA7}" srcOrd="0" destOrd="0" presId="urn:microsoft.com/office/officeart/2005/8/layout/process3"/>
    <dgm:cxn modelId="{85312DCF-3EE5-46B1-AF1B-6B9723931793}" type="presParOf" srcId="{9AA04544-B0B2-4F9B-8CCD-2F031CFADF2B}" destId="{0320E8F8-220D-4C1A-AF4A-9FBA48C5F1CE}" srcOrd="1" destOrd="0" presId="urn:microsoft.com/office/officeart/2005/8/layout/process3"/>
    <dgm:cxn modelId="{CF7639B0-58F0-4E50-A714-C4CB7248814B}" type="presParOf" srcId="{9AA04544-B0B2-4F9B-8CCD-2F031CFADF2B}" destId="{D9C61759-5376-4ECF-9943-E94BA708AF70}" srcOrd="2" destOrd="0" presId="urn:microsoft.com/office/officeart/2005/8/layout/process3"/>
    <dgm:cxn modelId="{EDEC6BF8-A4DB-49B6-A436-DFDDC479732C}" type="presParOf" srcId="{9FB0D9F5-1EB1-4BF2-A912-DF667F4EC522}" destId="{E992B5B1-A758-439B-AA99-0184EED559B9}" srcOrd="3" destOrd="0" presId="urn:microsoft.com/office/officeart/2005/8/layout/process3"/>
    <dgm:cxn modelId="{686A2BA2-624B-44BE-BF4D-726A175F0AFE}" type="presParOf" srcId="{E992B5B1-A758-439B-AA99-0184EED559B9}" destId="{C246B73A-6905-41FB-B1A7-39559850A287}" srcOrd="0" destOrd="0" presId="urn:microsoft.com/office/officeart/2005/8/layout/process3"/>
    <dgm:cxn modelId="{4CB629C1-2CEA-46CF-85F1-4177BB58154F}" type="presParOf" srcId="{9FB0D9F5-1EB1-4BF2-A912-DF667F4EC522}" destId="{4D053423-350C-4C0C-9A6C-169A7AED8881}" srcOrd="4" destOrd="0" presId="urn:microsoft.com/office/officeart/2005/8/layout/process3"/>
    <dgm:cxn modelId="{A698EFFA-7132-49B1-BE90-7415FBC76BB9}" type="presParOf" srcId="{4D053423-350C-4C0C-9A6C-169A7AED8881}" destId="{7D4C2554-3AC9-4BE9-BA50-2CF6116D74BA}" srcOrd="0" destOrd="0" presId="urn:microsoft.com/office/officeart/2005/8/layout/process3"/>
    <dgm:cxn modelId="{1F076C25-39C1-4A72-87B7-6C6FF0309EC6}" type="presParOf" srcId="{4D053423-350C-4C0C-9A6C-169A7AED8881}" destId="{CB6A7662-08F6-4C20-8783-51BC5B675F12}" srcOrd="1" destOrd="0" presId="urn:microsoft.com/office/officeart/2005/8/layout/process3"/>
    <dgm:cxn modelId="{5B5A2C1D-AC73-4328-8AE9-17AC1BF7DC8A}" type="presParOf" srcId="{4D053423-350C-4C0C-9A6C-169A7AED8881}" destId="{8D2DADF1-8AEF-4252-AC7A-62C608C26940}" srcOrd="2" destOrd="0" presId="urn:microsoft.com/office/officeart/2005/8/layout/process3"/>
    <dgm:cxn modelId="{11B7763B-FEA0-4E37-AD13-536A90CFE8CE}" type="presParOf" srcId="{9FB0D9F5-1EB1-4BF2-A912-DF667F4EC522}" destId="{170DD50D-B095-4570-B546-E5799FD2F9EB}" srcOrd="5" destOrd="0" presId="urn:microsoft.com/office/officeart/2005/8/layout/process3"/>
    <dgm:cxn modelId="{47E7AA1A-F00E-446F-B38A-0C3428BAB074}" type="presParOf" srcId="{170DD50D-B095-4570-B546-E5799FD2F9EB}" destId="{ACF5A52B-4661-4A85-ACD0-86552EA93DCC}" srcOrd="0" destOrd="0" presId="urn:microsoft.com/office/officeart/2005/8/layout/process3"/>
    <dgm:cxn modelId="{DD7E0F68-B810-4381-9C48-19B17B796A3F}" type="presParOf" srcId="{9FB0D9F5-1EB1-4BF2-A912-DF667F4EC522}" destId="{71CBD59F-49F4-4061-AB00-B65C29DFD8C7}" srcOrd="6" destOrd="0" presId="urn:microsoft.com/office/officeart/2005/8/layout/process3"/>
    <dgm:cxn modelId="{5F731A2F-6E44-4AD0-95B5-C3DD3063AC84}" type="presParOf" srcId="{71CBD59F-49F4-4061-AB00-B65C29DFD8C7}" destId="{261B7BED-E7F1-40FE-B88E-AE6F2F442A82}" srcOrd="0" destOrd="0" presId="urn:microsoft.com/office/officeart/2005/8/layout/process3"/>
    <dgm:cxn modelId="{821BB844-216F-4065-8635-A8AB718D5BEE}" type="presParOf" srcId="{71CBD59F-49F4-4061-AB00-B65C29DFD8C7}" destId="{65C5EAAC-8761-47BF-ABAF-8FFE88A7B85F}" srcOrd="1" destOrd="0" presId="urn:microsoft.com/office/officeart/2005/8/layout/process3"/>
    <dgm:cxn modelId="{0C9DA0D4-0724-4CD1-AF5C-8210CD9E5E0A}" type="presParOf" srcId="{71CBD59F-49F4-4061-AB00-B65C29DFD8C7}" destId="{1274433F-14D6-4F46-B50B-1FAD28610736}" srcOrd="2" destOrd="0" presId="urn:microsoft.com/office/officeart/2005/8/layout/process3"/>
    <dgm:cxn modelId="{D0E66414-6BCE-4E3E-9042-26D12DA5CC9F}" type="presParOf" srcId="{9FB0D9F5-1EB1-4BF2-A912-DF667F4EC522}" destId="{8B545A96-9375-4417-AC32-6298BE27C788}" srcOrd="7" destOrd="0" presId="urn:microsoft.com/office/officeart/2005/8/layout/process3"/>
    <dgm:cxn modelId="{77D1A69C-AFA6-495A-B9EC-60349E4BA070}" type="presParOf" srcId="{8B545A96-9375-4417-AC32-6298BE27C788}" destId="{E55E3C0A-525A-4F3A-A19E-350CB6B75726}" srcOrd="0" destOrd="0" presId="urn:microsoft.com/office/officeart/2005/8/layout/process3"/>
    <dgm:cxn modelId="{810F06D8-F958-4CBE-9AF4-42D433A7906A}" type="presParOf" srcId="{9FB0D9F5-1EB1-4BF2-A912-DF667F4EC522}" destId="{1277F5F6-991C-436E-AC1B-B3A6BC5B8328}" srcOrd="8" destOrd="0" presId="urn:microsoft.com/office/officeart/2005/8/layout/process3"/>
    <dgm:cxn modelId="{3CA7AA8D-5360-46F9-B76C-C4509253317D}" type="presParOf" srcId="{1277F5F6-991C-436E-AC1B-B3A6BC5B8328}" destId="{A9F2F145-42C1-4590-BE67-FA3BFD268C5D}" srcOrd="0" destOrd="0" presId="urn:microsoft.com/office/officeart/2005/8/layout/process3"/>
    <dgm:cxn modelId="{7D5D954C-36A3-44E9-88CE-9B624E9122CC}" type="presParOf" srcId="{1277F5F6-991C-436E-AC1B-B3A6BC5B8328}" destId="{E4203DF1-F4A0-4E8C-9BAF-BB0F2EEA9A16}" srcOrd="1" destOrd="0" presId="urn:microsoft.com/office/officeart/2005/8/layout/process3"/>
    <dgm:cxn modelId="{2013C8B0-40CE-4F4F-859B-03AA5CE7A282}" type="presParOf" srcId="{1277F5F6-991C-436E-AC1B-B3A6BC5B8328}" destId="{FA86CBB0-F86D-475F-AC6F-6BFDB91BC147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7E04815-FD45-4396-B956-0962D65FA7F3}" type="doc">
      <dgm:prSet loTypeId="urn:microsoft.com/office/officeart/2005/8/layout/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4F2F99A-1561-4EB8-B765-3BC40B5676FC}">
      <dgm:prSet phldrT="[Text]"/>
      <dgm:spPr/>
      <dgm:t>
        <a:bodyPr/>
        <a:lstStyle/>
        <a:p>
          <a:r>
            <a:rPr lang="en-US" b="1" dirty="0"/>
            <a:t>Step 6: Deadline to Request Contested Case Hearing	</a:t>
          </a:r>
        </a:p>
      </dgm:t>
    </dgm:pt>
    <dgm:pt modelId="{4B111542-CB26-43F9-93B2-514858FC58AB}" type="parTrans" cxnId="{68E329ED-DF15-4326-9A32-7E2DFC5E7B48}">
      <dgm:prSet/>
      <dgm:spPr/>
      <dgm:t>
        <a:bodyPr/>
        <a:lstStyle/>
        <a:p>
          <a:endParaRPr lang="en-US"/>
        </a:p>
      </dgm:t>
    </dgm:pt>
    <dgm:pt modelId="{D6C156CE-E014-4CF1-8AC7-F56216BD0968}" type="sibTrans" cxnId="{68E329ED-DF15-4326-9A32-7E2DFC5E7B48}">
      <dgm:prSet/>
      <dgm:spPr/>
      <dgm:t>
        <a:bodyPr/>
        <a:lstStyle/>
        <a:p>
          <a:endParaRPr lang="en-US" dirty="0"/>
        </a:p>
      </dgm:t>
    </dgm:pt>
    <dgm:pt modelId="{5E04A8E7-6059-460B-9C77-EB69CE48AE87}">
      <dgm:prSet phldrT="[Text]"/>
      <dgm:spPr/>
      <dgm:t>
        <a:bodyPr/>
        <a:lstStyle/>
        <a:p>
          <a:endParaRPr lang="en-US" dirty="0"/>
        </a:p>
      </dgm:t>
    </dgm:pt>
    <dgm:pt modelId="{C57C8BCD-DCDE-4D89-9F8A-F88D696835BB}" type="parTrans" cxnId="{DC185405-3B8F-40C7-8428-05643E9DC4CD}">
      <dgm:prSet/>
      <dgm:spPr/>
      <dgm:t>
        <a:bodyPr/>
        <a:lstStyle/>
        <a:p>
          <a:endParaRPr lang="en-US"/>
        </a:p>
      </dgm:t>
    </dgm:pt>
    <dgm:pt modelId="{24E3F7E5-8B44-4533-BDCD-95E3CFB11037}" type="sibTrans" cxnId="{DC185405-3B8F-40C7-8428-05643E9DC4CD}">
      <dgm:prSet/>
      <dgm:spPr/>
      <dgm:t>
        <a:bodyPr/>
        <a:lstStyle/>
        <a:p>
          <a:endParaRPr lang="en-US"/>
        </a:p>
      </dgm:t>
    </dgm:pt>
    <dgm:pt modelId="{BFEC026B-B2A5-4A9D-AB22-B058B4108D38}">
      <dgm:prSet phldrT="[Text]"/>
      <dgm:spPr/>
      <dgm:t>
        <a:bodyPr/>
        <a:lstStyle/>
        <a:p>
          <a:r>
            <a:rPr lang="en-US" b="1" dirty="0"/>
            <a:t>Step 7: TCEQ Commissioners Consider Hearing Requests</a:t>
          </a:r>
        </a:p>
      </dgm:t>
    </dgm:pt>
    <dgm:pt modelId="{C89392E8-E4C6-4FC8-9120-DC2F81F04FB8}" type="parTrans" cxnId="{78CB40AB-0BAF-4367-BC8E-84C75CE44DDB}">
      <dgm:prSet/>
      <dgm:spPr/>
      <dgm:t>
        <a:bodyPr/>
        <a:lstStyle/>
        <a:p>
          <a:endParaRPr lang="en-US"/>
        </a:p>
      </dgm:t>
    </dgm:pt>
    <dgm:pt modelId="{E2CB5A6F-A3D2-4495-82A1-A87FC4111C1B}" type="sibTrans" cxnId="{78CB40AB-0BAF-4367-BC8E-84C75CE44DDB}">
      <dgm:prSet/>
      <dgm:spPr/>
      <dgm:t>
        <a:bodyPr/>
        <a:lstStyle/>
        <a:p>
          <a:endParaRPr lang="en-US" dirty="0"/>
        </a:p>
      </dgm:t>
    </dgm:pt>
    <dgm:pt modelId="{E3F6F59E-3B93-4D29-85F2-D20878E5A553}">
      <dgm:prSet phldrT="[Text]"/>
      <dgm:spPr/>
      <dgm:t>
        <a:bodyPr/>
        <a:lstStyle/>
        <a:p>
          <a:r>
            <a:rPr lang="en-US" dirty="0"/>
            <a:t>Responses to Hearing Requests</a:t>
          </a:r>
        </a:p>
      </dgm:t>
    </dgm:pt>
    <dgm:pt modelId="{6A7F88FE-7DAD-44A8-B940-7169862EE20A}" type="parTrans" cxnId="{6714C30F-898F-4BE8-AE3D-B9479DECD801}">
      <dgm:prSet/>
      <dgm:spPr/>
      <dgm:t>
        <a:bodyPr/>
        <a:lstStyle/>
        <a:p>
          <a:endParaRPr lang="en-US"/>
        </a:p>
      </dgm:t>
    </dgm:pt>
    <dgm:pt modelId="{B7D87D02-20ED-451D-B321-D2227C0FF305}" type="sibTrans" cxnId="{6714C30F-898F-4BE8-AE3D-B9479DECD801}">
      <dgm:prSet/>
      <dgm:spPr/>
      <dgm:t>
        <a:bodyPr/>
        <a:lstStyle/>
        <a:p>
          <a:endParaRPr lang="en-US"/>
        </a:p>
      </dgm:t>
    </dgm:pt>
    <dgm:pt modelId="{8EAA4924-4D46-4809-89E9-603994E4611D}">
      <dgm:prSet phldrT="[Text]"/>
      <dgm:spPr/>
      <dgm:t>
        <a:bodyPr/>
        <a:lstStyle/>
        <a:p>
          <a:r>
            <a:rPr lang="en-US" b="1" dirty="0"/>
            <a:t>Step 8: Preliminary Hearing</a:t>
          </a:r>
          <a:endParaRPr lang="en-US" dirty="0"/>
        </a:p>
      </dgm:t>
    </dgm:pt>
    <dgm:pt modelId="{3AA57A89-11BB-411B-902A-1E955B2A44AD}" type="parTrans" cxnId="{F53C218B-9CDF-4375-A9EC-C8EAF88A6568}">
      <dgm:prSet/>
      <dgm:spPr/>
      <dgm:t>
        <a:bodyPr/>
        <a:lstStyle/>
        <a:p>
          <a:endParaRPr lang="en-US"/>
        </a:p>
      </dgm:t>
    </dgm:pt>
    <dgm:pt modelId="{E6A82887-0157-4A90-911F-C532530AF862}" type="sibTrans" cxnId="{F53C218B-9CDF-4375-A9EC-C8EAF88A6568}">
      <dgm:prSet/>
      <dgm:spPr/>
      <dgm:t>
        <a:bodyPr/>
        <a:lstStyle/>
        <a:p>
          <a:endParaRPr lang="en-US" dirty="0"/>
        </a:p>
      </dgm:t>
    </dgm:pt>
    <dgm:pt modelId="{BF88DDE9-44B7-417E-BE3E-65E7353596B1}">
      <dgm:prSet/>
      <dgm:spPr/>
      <dgm:t>
        <a:bodyPr/>
        <a:lstStyle/>
        <a:p>
          <a:r>
            <a:rPr lang="en-US" b="1" dirty="0"/>
            <a:t>Step 9: Hearing on Merits and Proposal for Decisions (PFD)</a:t>
          </a:r>
        </a:p>
      </dgm:t>
    </dgm:pt>
    <dgm:pt modelId="{AF0B9A98-16CB-4CB3-90C5-2BC7878E879E}" type="parTrans" cxnId="{5CAB2294-6183-4262-8E9D-F88D6F5980CC}">
      <dgm:prSet/>
      <dgm:spPr/>
      <dgm:t>
        <a:bodyPr/>
        <a:lstStyle/>
        <a:p>
          <a:endParaRPr lang="en-US"/>
        </a:p>
      </dgm:t>
    </dgm:pt>
    <dgm:pt modelId="{BB8FD54F-A283-44F2-AB83-D5D261E23854}" type="sibTrans" cxnId="{5CAB2294-6183-4262-8E9D-F88D6F5980CC}">
      <dgm:prSet/>
      <dgm:spPr/>
      <dgm:t>
        <a:bodyPr/>
        <a:lstStyle/>
        <a:p>
          <a:endParaRPr lang="en-US" dirty="0"/>
        </a:p>
      </dgm:t>
    </dgm:pt>
    <dgm:pt modelId="{CCA3F043-0361-4494-A49B-A74A42649D79}">
      <dgm:prSet/>
      <dgm:spPr/>
      <dgm:t>
        <a:bodyPr/>
        <a:lstStyle/>
        <a:p>
          <a:r>
            <a:rPr lang="en-US" b="1" dirty="0"/>
            <a:t>Step 10: TCEQ Commissioners Consider PFD </a:t>
          </a:r>
        </a:p>
      </dgm:t>
    </dgm:pt>
    <dgm:pt modelId="{E06DCF92-D54E-43D3-97D3-B2CC37B3FBA8}" type="parTrans" cxnId="{94B29C89-3801-447F-A7E3-99838B9F9E4E}">
      <dgm:prSet/>
      <dgm:spPr/>
      <dgm:t>
        <a:bodyPr/>
        <a:lstStyle/>
        <a:p>
          <a:endParaRPr lang="en-US"/>
        </a:p>
      </dgm:t>
    </dgm:pt>
    <dgm:pt modelId="{BA5584B1-AA0E-4BF5-9862-15A90B2175F3}" type="sibTrans" cxnId="{94B29C89-3801-447F-A7E3-99838B9F9E4E}">
      <dgm:prSet/>
      <dgm:spPr/>
      <dgm:t>
        <a:bodyPr/>
        <a:lstStyle/>
        <a:p>
          <a:endParaRPr lang="en-US"/>
        </a:p>
      </dgm:t>
    </dgm:pt>
    <dgm:pt modelId="{E3C789D7-1E1C-4690-9DB1-7203ABA3747D}">
      <dgm:prSet phldrT="[Text]"/>
      <dgm:spPr/>
      <dgm:t>
        <a:bodyPr/>
        <a:lstStyle/>
        <a:p>
          <a:r>
            <a:rPr lang="en-US" dirty="0"/>
            <a:t>Can also submit a Request for Reconsideration</a:t>
          </a:r>
        </a:p>
      </dgm:t>
    </dgm:pt>
    <dgm:pt modelId="{F444AEE2-B7FD-44B6-8B04-194DFC4E8C79}" type="parTrans" cxnId="{DEFCAE12-4378-438C-B3FA-4E1FD549B223}">
      <dgm:prSet/>
      <dgm:spPr/>
      <dgm:t>
        <a:bodyPr/>
        <a:lstStyle/>
        <a:p>
          <a:endParaRPr lang="en-US"/>
        </a:p>
      </dgm:t>
    </dgm:pt>
    <dgm:pt modelId="{6F27A032-B964-459F-8E12-6C76459F68D1}" type="sibTrans" cxnId="{DEFCAE12-4378-438C-B3FA-4E1FD549B223}">
      <dgm:prSet/>
      <dgm:spPr/>
      <dgm:t>
        <a:bodyPr/>
        <a:lstStyle/>
        <a:p>
          <a:endParaRPr lang="en-US"/>
        </a:p>
      </dgm:t>
    </dgm:pt>
    <dgm:pt modelId="{D70BD121-ACDB-48DB-A956-A37E365A9C65}">
      <dgm:prSet phldrT="[Text]"/>
      <dgm:spPr/>
      <dgm:t>
        <a:bodyPr/>
        <a:lstStyle/>
        <a:p>
          <a:r>
            <a:rPr lang="en-US" dirty="0"/>
            <a:t>If no requests are made, permit will be issued</a:t>
          </a:r>
        </a:p>
      </dgm:t>
    </dgm:pt>
    <dgm:pt modelId="{D5F5B1AB-27C0-4CC5-9C27-75AFE1B0FEF7}" type="parTrans" cxnId="{531F8B7A-7E3B-4322-9FD2-E7564BCC4340}">
      <dgm:prSet/>
      <dgm:spPr/>
      <dgm:t>
        <a:bodyPr/>
        <a:lstStyle/>
        <a:p>
          <a:endParaRPr lang="en-US"/>
        </a:p>
      </dgm:t>
    </dgm:pt>
    <dgm:pt modelId="{C7DC28EE-3DB3-4ACE-9BCC-EB49B3762276}" type="sibTrans" cxnId="{531F8B7A-7E3B-4322-9FD2-E7564BCC4340}">
      <dgm:prSet/>
      <dgm:spPr/>
      <dgm:t>
        <a:bodyPr/>
        <a:lstStyle/>
        <a:p>
          <a:endParaRPr lang="en-US"/>
        </a:p>
      </dgm:t>
    </dgm:pt>
    <dgm:pt modelId="{A5849C2F-6B82-4CA6-9D30-6D2F5F0FDDEA}">
      <dgm:prSet phldrT="[Text]"/>
      <dgm:spPr/>
      <dgm:t>
        <a:bodyPr/>
        <a:lstStyle/>
        <a:p>
          <a:endParaRPr lang="en-US" dirty="0"/>
        </a:p>
      </dgm:t>
    </dgm:pt>
    <dgm:pt modelId="{2B7102D2-6DC4-4F79-8DA4-9AECBCE8780B}" type="parTrans" cxnId="{6EA8438D-2C53-4BF8-9497-A641309966E7}">
      <dgm:prSet/>
      <dgm:spPr/>
      <dgm:t>
        <a:bodyPr/>
        <a:lstStyle/>
        <a:p>
          <a:endParaRPr lang="en-US"/>
        </a:p>
      </dgm:t>
    </dgm:pt>
    <dgm:pt modelId="{5E41A488-A591-41B5-8B86-0216E51190B0}" type="sibTrans" cxnId="{6EA8438D-2C53-4BF8-9497-A641309966E7}">
      <dgm:prSet/>
      <dgm:spPr/>
      <dgm:t>
        <a:bodyPr/>
        <a:lstStyle/>
        <a:p>
          <a:endParaRPr lang="en-US"/>
        </a:p>
      </dgm:t>
    </dgm:pt>
    <dgm:pt modelId="{0BB76589-DDBD-4D5F-A9F4-8603C544657C}">
      <dgm:prSet phldrT="[Text]"/>
      <dgm:spPr/>
      <dgm:t>
        <a:bodyPr/>
        <a:lstStyle/>
        <a:p>
          <a:r>
            <a:rPr lang="en-US" dirty="0"/>
            <a:t>Replies to Responses</a:t>
          </a:r>
        </a:p>
      </dgm:t>
    </dgm:pt>
    <dgm:pt modelId="{BACFA248-E563-4830-A014-EF606F569204}" type="parTrans" cxnId="{B3F70AAB-ADF0-4BB1-932E-3CDDD3881BE7}">
      <dgm:prSet/>
      <dgm:spPr/>
      <dgm:t>
        <a:bodyPr/>
        <a:lstStyle/>
        <a:p>
          <a:endParaRPr lang="en-US"/>
        </a:p>
      </dgm:t>
    </dgm:pt>
    <dgm:pt modelId="{7E823714-B997-4583-9F8E-54574E0A13BA}" type="sibTrans" cxnId="{B3F70AAB-ADF0-4BB1-932E-3CDDD3881BE7}">
      <dgm:prSet/>
      <dgm:spPr/>
      <dgm:t>
        <a:bodyPr/>
        <a:lstStyle/>
        <a:p>
          <a:endParaRPr lang="en-US"/>
        </a:p>
      </dgm:t>
    </dgm:pt>
    <dgm:pt modelId="{49363F37-158E-4465-9DAA-90AC33E5F7EB}">
      <dgm:prSet phldrT="[Text]"/>
      <dgm:spPr/>
      <dgm:t>
        <a:bodyPr/>
        <a:lstStyle/>
        <a:p>
          <a:r>
            <a:rPr lang="en-US" dirty="0"/>
            <a:t>TCEQ Commissioners decides to grant/not grant request(s)</a:t>
          </a:r>
        </a:p>
      </dgm:t>
    </dgm:pt>
    <dgm:pt modelId="{0C660702-C4CB-4B2B-9760-57130D56A3A0}" type="parTrans" cxnId="{7F3FA6B2-D574-4B46-8448-A362A5345084}">
      <dgm:prSet/>
      <dgm:spPr/>
      <dgm:t>
        <a:bodyPr/>
        <a:lstStyle/>
        <a:p>
          <a:endParaRPr lang="en-US"/>
        </a:p>
      </dgm:t>
    </dgm:pt>
    <dgm:pt modelId="{E504CB99-9353-40F4-B96C-2850F2159B75}" type="sibTrans" cxnId="{7F3FA6B2-D574-4B46-8448-A362A5345084}">
      <dgm:prSet/>
      <dgm:spPr/>
      <dgm:t>
        <a:bodyPr/>
        <a:lstStyle/>
        <a:p>
          <a:endParaRPr lang="en-US"/>
        </a:p>
      </dgm:t>
    </dgm:pt>
    <dgm:pt modelId="{0EB27415-9841-4CB2-AD81-D3873497B217}">
      <dgm:prSet/>
      <dgm:spPr/>
      <dgm:t>
        <a:bodyPr/>
        <a:lstStyle/>
        <a:p>
          <a:r>
            <a:rPr lang="en-US" dirty="0"/>
            <a:t>Case moves towards the State Office of Administrative Hearings (SOAH) </a:t>
          </a:r>
        </a:p>
      </dgm:t>
    </dgm:pt>
    <dgm:pt modelId="{8B605960-D979-4D70-8B8D-811A8C380D3A}" type="parTrans" cxnId="{182B4085-FC7B-4969-9088-C2770E7BE0FF}">
      <dgm:prSet/>
      <dgm:spPr/>
      <dgm:t>
        <a:bodyPr/>
        <a:lstStyle/>
        <a:p>
          <a:endParaRPr lang="en-US"/>
        </a:p>
      </dgm:t>
    </dgm:pt>
    <dgm:pt modelId="{8123080A-AA48-44F0-8909-638014586D34}" type="sibTrans" cxnId="{182B4085-FC7B-4969-9088-C2770E7BE0FF}">
      <dgm:prSet/>
      <dgm:spPr/>
      <dgm:t>
        <a:bodyPr/>
        <a:lstStyle/>
        <a:p>
          <a:endParaRPr lang="en-US"/>
        </a:p>
      </dgm:t>
    </dgm:pt>
    <dgm:pt modelId="{F15052A2-1CDD-4681-847D-9CF9C6430CB5}">
      <dgm:prSet/>
      <dgm:spPr/>
      <dgm:t>
        <a:bodyPr/>
        <a:lstStyle/>
        <a:p>
          <a:r>
            <a:rPr lang="en-US" dirty="0"/>
            <a:t>Civil bench trial, with expert and fact witnesses, discovery, and legal arguments</a:t>
          </a:r>
        </a:p>
      </dgm:t>
    </dgm:pt>
    <dgm:pt modelId="{FEF994C0-5041-472E-93F1-C9CB8E853A05}" type="parTrans" cxnId="{E218F81D-101C-4406-BDAE-149D6379405F}">
      <dgm:prSet/>
      <dgm:spPr/>
      <dgm:t>
        <a:bodyPr/>
        <a:lstStyle/>
        <a:p>
          <a:endParaRPr lang="en-US"/>
        </a:p>
      </dgm:t>
    </dgm:pt>
    <dgm:pt modelId="{B2BF759C-35C8-45E1-ADCC-5171BD4CF895}" type="sibTrans" cxnId="{E218F81D-101C-4406-BDAE-149D6379405F}">
      <dgm:prSet/>
      <dgm:spPr/>
      <dgm:t>
        <a:bodyPr/>
        <a:lstStyle/>
        <a:p>
          <a:endParaRPr lang="en-US"/>
        </a:p>
      </dgm:t>
    </dgm:pt>
    <dgm:pt modelId="{6211D023-F202-4B22-A252-D8A82BFB751A}">
      <dgm:prSet/>
      <dgm:spPr/>
      <dgm:t>
        <a:bodyPr/>
        <a:lstStyle/>
        <a:p>
          <a:r>
            <a:rPr lang="en-US" dirty="0"/>
            <a:t>SOAH concludes hearing process by issuing PFD</a:t>
          </a:r>
        </a:p>
      </dgm:t>
    </dgm:pt>
    <dgm:pt modelId="{3974C05C-74EA-4AF2-B578-443E69FE5A45}" type="parTrans" cxnId="{9C7250DC-2A99-4DC1-B1A3-01993CC4E39D}">
      <dgm:prSet/>
      <dgm:spPr/>
      <dgm:t>
        <a:bodyPr/>
        <a:lstStyle/>
        <a:p>
          <a:endParaRPr lang="en-US"/>
        </a:p>
      </dgm:t>
    </dgm:pt>
    <dgm:pt modelId="{E3D34EB9-DADC-4E34-852E-D15DC3B778E2}" type="sibTrans" cxnId="{9C7250DC-2A99-4DC1-B1A3-01993CC4E39D}">
      <dgm:prSet/>
      <dgm:spPr/>
      <dgm:t>
        <a:bodyPr/>
        <a:lstStyle/>
        <a:p>
          <a:endParaRPr lang="en-US"/>
        </a:p>
      </dgm:t>
    </dgm:pt>
    <dgm:pt modelId="{3A5E134A-31B8-4999-84D2-E5F95920C7ED}">
      <dgm:prSet/>
      <dgm:spPr/>
      <dgm:t>
        <a:bodyPr/>
        <a:lstStyle/>
        <a:p>
          <a:r>
            <a:rPr lang="en-US" dirty="0"/>
            <a:t>TCEQ considers PFD</a:t>
          </a:r>
        </a:p>
      </dgm:t>
    </dgm:pt>
    <dgm:pt modelId="{D45446D8-2268-494D-BCEB-215433F5E212}" type="parTrans" cxnId="{237BB937-2202-4998-ADDB-AA3B401847DF}">
      <dgm:prSet/>
      <dgm:spPr/>
      <dgm:t>
        <a:bodyPr/>
        <a:lstStyle/>
        <a:p>
          <a:endParaRPr lang="en-US"/>
        </a:p>
      </dgm:t>
    </dgm:pt>
    <dgm:pt modelId="{18539E9A-3A9C-4272-83AF-CFCA0DB90AD9}" type="sibTrans" cxnId="{237BB937-2202-4998-ADDB-AA3B401847DF}">
      <dgm:prSet/>
      <dgm:spPr/>
      <dgm:t>
        <a:bodyPr/>
        <a:lstStyle/>
        <a:p>
          <a:endParaRPr lang="en-US"/>
        </a:p>
      </dgm:t>
    </dgm:pt>
    <dgm:pt modelId="{9CCC5EB2-94BC-4DA0-A5FB-B7C9212F9601}">
      <dgm:prSet/>
      <dgm:spPr/>
      <dgm:t>
        <a:bodyPr/>
        <a:lstStyle/>
        <a:p>
          <a:r>
            <a:rPr lang="en-US" dirty="0"/>
            <a:t>Permit will be Adopted, Denied, or Adopted with Changes</a:t>
          </a:r>
        </a:p>
      </dgm:t>
    </dgm:pt>
    <dgm:pt modelId="{037FA1CF-B09E-4C06-9778-9BDFE236C48F}" type="parTrans" cxnId="{D317F042-2E78-4339-A2A9-60B118D8891A}">
      <dgm:prSet/>
      <dgm:spPr/>
      <dgm:t>
        <a:bodyPr/>
        <a:lstStyle/>
        <a:p>
          <a:endParaRPr lang="en-US"/>
        </a:p>
      </dgm:t>
    </dgm:pt>
    <dgm:pt modelId="{8172F670-EB88-4B33-AB50-0CA9CC89683E}" type="sibTrans" cxnId="{D317F042-2E78-4339-A2A9-60B118D8891A}">
      <dgm:prSet/>
      <dgm:spPr/>
      <dgm:t>
        <a:bodyPr/>
        <a:lstStyle/>
        <a:p>
          <a:endParaRPr lang="en-US"/>
        </a:p>
      </dgm:t>
    </dgm:pt>
    <dgm:pt modelId="{9FB0D9F5-1EB1-4BF2-A912-DF667F4EC522}" type="pres">
      <dgm:prSet presAssocID="{C7E04815-FD45-4396-B956-0962D65FA7F3}" presName="linearFlow" presStyleCnt="0">
        <dgm:presLayoutVars>
          <dgm:dir/>
          <dgm:animLvl val="lvl"/>
          <dgm:resizeHandles val="exact"/>
        </dgm:presLayoutVars>
      </dgm:prSet>
      <dgm:spPr/>
    </dgm:pt>
    <dgm:pt modelId="{CF424C5F-CD02-4224-8CFB-D9D8D50D7452}" type="pres">
      <dgm:prSet presAssocID="{54F2F99A-1561-4EB8-B765-3BC40B5676FC}" presName="composite" presStyleCnt="0"/>
      <dgm:spPr/>
    </dgm:pt>
    <dgm:pt modelId="{9F08CFA0-B207-4CF4-BC61-9482F77DE172}" type="pres">
      <dgm:prSet presAssocID="{54F2F99A-1561-4EB8-B765-3BC40B5676FC}" presName="parTx" presStyleLbl="node1" presStyleIdx="0" presStyleCnt="5">
        <dgm:presLayoutVars>
          <dgm:chMax val="0"/>
          <dgm:chPref val="0"/>
          <dgm:bulletEnabled val="1"/>
        </dgm:presLayoutVars>
      </dgm:prSet>
      <dgm:spPr/>
    </dgm:pt>
    <dgm:pt modelId="{C3B234E2-FE34-407F-932B-CA6094313FD7}" type="pres">
      <dgm:prSet presAssocID="{54F2F99A-1561-4EB8-B765-3BC40B5676FC}" presName="parSh" presStyleLbl="node1" presStyleIdx="0" presStyleCnt="5"/>
      <dgm:spPr/>
    </dgm:pt>
    <dgm:pt modelId="{D043D1AE-FB25-4FB9-8FC2-11DDD4FA67A5}" type="pres">
      <dgm:prSet presAssocID="{54F2F99A-1561-4EB8-B765-3BC40B5676FC}" presName="desTx" presStyleLbl="fgAcc1" presStyleIdx="0" presStyleCnt="5">
        <dgm:presLayoutVars>
          <dgm:bulletEnabled val="1"/>
        </dgm:presLayoutVars>
      </dgm:prSet>
      <dgm:spPr/>
    </dgm:pt>
    <dgm:pt modelId="{F25F42F1-34CE-45D6-BF53-570DB81169B4}" type="pres">
      <dgm:prSet presAssocID="{D6C156CE-E014-4CF1-8AC7-F56216BD0968}" presName="sibTrans" presStyleLbl="sibTrans2D1" presStyleIdx="0" presStyleCnt="4"/>
      <dgm:spPr/>
    </dgm:pt>
    <dgm:pt modelId="{9CFCA863-33B6-4FAA-BC6E-1B8F39323201}" type="pres">
      <dgm:prSet presAssocID="{D6C156CE-E014-4CF1-8AC7-F56216BD0968}" presName="connTx" presStyleLbl="sibTrans2D1" presStyleIdx="0" presStyleCnt="4"/>
      <dgm:spPr/>
    </dgm:pt>
    <dgm:pt modelId="{9AA04544-B0B2-4F9B-8CCD-2F031CFADF2B}" type="pres">
      <dgm:prSet presAssocID="{BFEC026B-B2A5-4A9D-AB22-B058B4108D38}" presName="composite" presStyleCnt="0"/>
      <dgm:spPr/>
    </dgm:pt>
    <dgm:pt modelId="{5188BFE4-5A6F-41FF-B5C5-2EC5CF99FFA7}" type="pres">
      <dgm:prSet presAssocID="{BFEC026B-B2A5-4A9D-AB22-B058B4108D38}" presName="parTx" presStyleLbl="node1" presStyleIdx="0" presStyleCnt="5">
        <dgm:presLayoutVars>
          <dgm:chMax val="0"/>
          <dgm:chPref val="0"/>
          <dgm:bulletEnabled val="1"/>
        </dgm:presLayoutVars>
      </dgm:prSet>
      <dgm:spPr/>
    </dgm:pt>
    <dgm:pt modelId="{0320E8F8-220D-4C1A-AF4A-9FBA48C5F1CE}" type="pres">
      <dgm:prSet presAssocID="{BFEC026B-B2A5-4A9D-AB22-B058B4108D38}" presName="parSh" presStyleLbl="node1" presStyleIdx="1" presStyleCnt="5"/>
      <dgm:spPr/>
    </dgm:pt>
    <dgm:pt modelId="{D9C61759-5376-4ECF-9943-E94BA708AF70}" type="pres">
      <dgm:prSet presAssocID="{BFEC026B-B2A5-4A9D-AB22-B058B4108D38}" presName="desTx" presStyleLbl="fgAcc1" presStyleIdx="1" presStyleCnt="5">
        <dgm:presLayoutVars>
          <dgm:bulletEnabled val="1"/>
        </dgm:presLayoutVars>
      </dgm:prSet>
      <dgm:spPr/>
    </dgm:pt>
    <dgm:pt modelId="{E992B5B1-A758-439B-AA99-0184EED559B9}" type="pres">
      <dgm:prSet presAssocID="{E2CB5A6F-A3D2-4495-82A1-A87FC4111C1B}" presName="sibTrans" presStyleLbl="sibTrans2D1" presStyleIdx="1" presStyleCnt="4"/>
      <dgm:spPr/>
    </dgm:pt>
    <dgm:pt modelId="{C246B73A-6905-41FB-B1A7-39559850A287}" type="pres">
      <dgm:prSet presAssocID="{E2CB5A6F-A3D2-4495-82A1-A87FC4111C1B}" presName="connTx" presStyleLbl="sibTrans2D1" presStyleIdx="1" presStyleCnt="4"/>
      <dgm:spPr/>
    </dgm:pt>
    <dgm:pt modelId="{4D053423-350C-4C0C-9A6C-169A7AED8881}" type="pres">
      <dgm:prSet presAssocID="{8EAA4924-4D46-4809-89E9-603994E4611D}" presName="composite" presStyleCnt="0"/>
      <dgm:spPr/>
    </dgm:pt>
    <dgm:pt modelId="{7D4C2554-3AC9-4BE9-BA50-2CF6116D74BA}" type="pres">
      <dgm:prSet presAssocID="{8EAA4924-4D46-4809-89E9-603994E4611D}" presName="parTx" presStyleLbl="node1" presStyleIdx="1" presStyleCnt="5">
        <dgm:presLayoutVars>
          <dgm:chMax val="0"/>
          <dgm:chPref val="0"/>
          <dgm:bulletEnabled val="1"/>
        </dgm:presLayoutVars>
      </dgm:prSet>
      <dgm:spPr/>
    </dgm:pt>
    <dgm:pt modelId="{CB6A7662-08F6-4C20-8783-51BC5B675F12}" type="pres">
      <dgm:prSet presAssocID="{8EAA4924-4D46-4809-89E9-603994E4611D}" presName="parSh" presStyleLbl="node1" presStyleIdx="2" presStyleCnt="5"/>
      <dgm:spPr/>
    </dgm:pt>
    <dgm:pt modelId="{8D2DADF1-8AEF-4252-AC7A-62C608C26940}" type="pres">
      <dgm:prSet presAssocID="{8EAA4924-4D46-4809-89E9-603994E4611D}" presName="desTx" presStyleLbl="fgAcc1" presStyleIdx="2" presStyleCnt="5">
        <dgm:presLayoutVars>
          <dgm:bulletEnabled val="1"/>
        </dgm:presLayoutVars>
      </dgm:prSet>
      <dgm:spPr/>
    </dgm:pt>
    <dgm:pt modelId="{170DD50D-B095-4570-B546-E5799FD2F9EB}" type="pres">
      <dgm:prSet presAssocID="{E6A82887-0157-4A90-911F-C532530AF862}" presName="sibTrans" presStyleLbl="sibTrans2D1" presStyleIdx="2" presStyleCnt="4"/>
      <dgm:spPr/>
    </dgm:pt>
    <dgm:pt modelId="{ACF5A52B-4661-4A85-ACD0-86552EA93DCC}" type="pres">
      <dgm:prSet presAssocID="{E6A82887-0157-4A90-911F-C532530AF862}" presName="connTx" presStyleLbl="sibTrans2D1" presStyleIdx="2" presStyleCnt="4"/>
      <dgm:spPr/>
    </dgm:pt>
    <dgm:pt modelId="{71CBD59F-49F4-4061-AB00-B65C29DFD8C7}" type="pres">
      <dgm:prSet presAssocID="{BF88DDE9-44B7-417E-BE3E-65E7353596B1}" presName="composite" presStyleCnt="0"/>
      <dgm:spPr/>
    </dgm:pt>
    <dgm:pt modelId="{261B7BED-E7F1-40FE-B88E-AE6F2F442A82}" type="pres">
      <dgm:prSet presAssocID="{BF88DDE9-44B7-417E-BE3E-65E7353596B1}" presName="parTx" presStyleLbl="node1" presStyleIdx="2" presStyleCnt="5">
        <dgm:presLayoutVars>
          <dgm:chMax val="0"/>
          <dgm:chPref val="0"/>
          <dgm:bulletEnabled val="1"/>
        </dgm:presLayoutVars>
      </dgm:prSet>
      <dgm:spPr/>
    </dgm:pt>
    <dgm:pt modelId="{65C5EAAC-8761-47BF-ABAF-8FFE88A7B85F}" type="pres">
      <dgm:prSet presAssocID="{BF88DDE9-44B7-417E-BE3E-65E7353596B1}" presName="parSh" presStyleLbl="node1" presStyleIdx="3" presStyleCnt="5"/>
      <dgm:spPr/>
    </dgm:pt>
    <dgm:pt modelId="{1274433F-14D6-4F46-B50B-1FAD28610736}" type="pres">
      <dgm:prSet presAssocID="{BF88DDE9-44B7-417E-BE3E-65E7353596B1}" presName="desTx" presStyleLbl="fgAcc1" presStyleIdx="3" presStyleCnt="5">
        <dgm:presLayoutVars>
          <dgm:bulletEnabled val="1"/>
        </dgm:presLayoutVars>
      </dgm:prSet>
      <dgm:spPr/>
    </dgm:pt>
    <dgm:pt modelId="{8B545A96-9375-4417-AC32-6298BE27C788}" type="pres">
      <dgm:prSet presAssocID="{BB8FD54F-A283-44F2-AB83-D5D261E23854}" presName="sibTrans" presStyleLbl="sibTrans2D1" presStyleIdx="3" presStyleCnt="4"/>
      <dgm:spPr/>
    </dgm:pt>
    <dgm:pt modelId="{E55E3C0A-525A-4F3A-A19E-350CB6B75726}" type="pres">
      <dgm:prSet presAssocID="{BB8FD54F-A283-44F2-AB83-D5D261E23854}" presName="connTx" presStyleLbl="sibTrans2D1" presStyleIdx="3" presStyleCnt="4"/>
      <dgm:spPr/>
    </dgm:pt>
    <dgm:pt modelId="{1277F5F6-991C-436E-AC1B-B3A6BC5B8328}" type="pres">
      <dgm:prSet presAssocID="{CCA3F043-0361-4494-A49B-A74A42649D79}" presName="composite" presStyleCnt="0"/>
      <dgm:spPr/>
    </dgm:pt>
    <dgm:pt modelId="{A9F2F145-42C1-4590-BE67-FA3BFD268C5D}" type="pres">
      <dgm:prSet presAssocID="{CCA3F043-0361-4494-A49B-A74A42649D79}" presName="parTx" presStyleLbl="node1" presStyleIdx="3" presStyleCnt="5">
        <dgm:presLayoutVars>
          <dgm:chMax val="0"/>
          <dgm:chPref val="0"/>
          <dgm:bulletEnabled val="1"/>
        </dgm:presLayoutVars>
      </dgm:prSet>
      <dgm:spPr/>
    </dgm:pt>
    <dgm:pt modelId="{E4203DF1-F4A0-4E8C-9BAF-BB0F2EEA9A16}" type="pres">
      <dgm:prSet presAssocID="{CCA3F043-0361-4494-A49B-A74A42649D79}" presName="parSh" presStyleLbl="node1" presStyleIdx="4" presStyleCnt="5"/>
      <dgm:spPr/>
    </dgm:pt>
    <dgm:pt modelId="{FA86CBB0-F86D-475F-AC6F-6BFDB91BC147}" type="pres">
      <dgm:prSet presAssocID="{CCA3F043-0361-4494-A49B-A74A42649D79}" presName="desTx" presStyleLbl="fgAcc1" presStyleIdx="4" presStyleCnt="5">
        <dgm:presLayoutVars>
          <dgm:bulletEnabled val="1"/>
        </dgm:presLayoutVars>
      </dgm:prSet>
      <dgm:spPr/>
    </dgm:pt>
  </dgm:ptLst>
  <dgm:cxnLst>
    <dgm:cxn modelId="{DC185405-3B8F-40C7-8428-05643E9DC4CD}" srcId="{54F2F99A-1561-4EB8-B765-3BC40B5676FC}" destId="{5E04A8E7-6059-460B-9C77-EB69CE48AE87}" srcOrd="0" destOrd="0" parTransId="{C57C8BCD-DCDE-4D89-9F8A-F88D696835BB}" sibTransId="{24E3F7E5-8B44-4533-BDCD-95E3CFB11037}"/>
    <dgm:cxn modelId="{0AF0B607-DBB1-443C-92D9-D491E1AC6DA0}" type="presOf" srcId="{54F2F99A-1561-4EB8-B765-3BC40B5676FC}" destId="{9F08CFA0-B207-4CF4-BC61-9482F77DE172}" srcOrd="0" destOrd="0" presId="urn:microsoft.com/office/officeart/2005/8/layout/process3"/>
    <dgm:cxn modelId="{6714C30F-898F-4BE8-AE3D-B9479DECD801}" srcId="{BFEC026B-B2A5-4A9D-AB22-B058B4108D38}" destId="{E3F6F59E-3B93-4D29-85F2-D20878E5A553}" srcOrd="0" destOrd="0" parTransId="{6A7F88FE-7DAD-44A8-B940-7169862EE20A}" sibTransId="{B7D87D02-20ED-451D-B321-D2227C0FF305}"/>
    <dgm:cxn modelId="{DEFCAE12-4378-438C-B3FA-4E1FD549B223}" srcId="{54F2F99A-1561-4EB8-B765-3BC40B5676FC}" destId="{E3C789D7-1E1C-4690-9DB1-7203ABA3747D}" srcOrd="1" destOrd="0" parTransId="{F444AEE2-B7FD-44B6-8B04-194DFC4E8C79}" sibTransId="{6F27A032-B964-459F-8E12-6C76459F68D1}"/>
    <dgm:cxn modelId="{E218F81D-101C-4406-BDAE-149D6379405F}" srcId="{BF88DDE9-44B7-417E-BE3E-65E7353596B1}" destId="{F15052A2-1CDD-4681-847D-9CF9C6430CB5}" srcOrd="0" destOrd="0" parTransId="{FEF994C0-5041-472E-93F1-C9CB8E853A05}" sibTransId="{B2BF759C-35C8-45E1-ADCC-5171BD4CF895}"/>
    <dgm:cxn modelId="{756F7235-0AF1-4A39-8D48-0290932BCA0D}" type="presOf" srcId="{E3C789D7-1E1C-4690-9DB1-7203ABA3747D}" destId="{D043D1AE-FB25-4FB9-8FC2-11DDD4FA67A5}" srcOrd="0" destOrd="1" presId="urn:microsoft.com/office/officeart/2005/8/layout/process3"/>
    <dgm:cxn modelId="{7C87B137-C91A-41EE-BF70-8DB5EEB1144A}" type="presOf" srcId="{E6A82887-0157-4A90-911F-C532530AF862}" destId="{ACF5A52B-4661-4A85-ACD0-86552EA93DCC}" srcOrd="1" destOrd="0" presId="urn:microsoft.com/office/officeart/2005/8/layout/process3"/>
    <dgm:cxn modelId="{237BB937-2202-4998-ADDB-AA3B401847DF}" srcId="{CCA3F043-0361-4494-A49B-A74A42649D79}" destId="{3A5E134A-31B8-4999-84D2-E5F95920C7ED}" srcOrd="0" destOrd="0" parTransId="{D45446D8-2268-494D-BCEB-215433F5E212}" sibTransId="{18539E9A-3A9C-4272-83AF-CFCA0DB90AD9}"/>
    <dgm:cxn modelId="{F27BFF3E-4339-43B6-982E-C2FB7E4EFBCA}" type="presOf" srcId="{E2CB5A6F-A3D2-4495-82A1-A87FC4111C1B}" destId="{C246B73A-6905-41FB-B1A7-39559850A287}" srcOrd="1" destOrd="0" presId="urn:microsoft.com/office/officeart/2005/8/layout/process3"/>
    <dgm:cxn modelId="{63F6BA5D-3AA5-4AB6-9414-692C00614A7D}" type="presOf" srcId="{54F2F99A-1561-4EB8-B765-3BC40B5676FC}" destId="{C3B234E2-FE34-407F-932B-CA6094313FD7}" srcOrd="1" destOrd="0" presId="urn:microsoft.com/office/officeart/2005/8/layout/process3"/>
    <dgm:cxn modelId="{8668C742-037D-449F-9B02-11A69F43CE38}" type="presOf" srcId="{8EAA4924-4D46-4809-89E9-603994E4611D}" destId="{CB6A7662-08F6-4C20-8783-51BC5B675F12}" srcOrd="1" destOrd="0" presId="urn:microsoft.com/office/officeart/2005/8/layout/process3"/>
    <dgm:cxn modelId="{D317F042-2E78-4339-A2A9-60B118D8891A}" srcId="{CCA3F043-0361-4494-A49B-A74A42649D79}" destId="{9CCC5EB2-94BC-4DA0-A5FB-B7C9212F9601}" srcOrd="1" destOrd="0" parTransId="{037FA1CF-B09E-4C06-9778-9BDFE236C48F}" sibTransId="{8172F670-EB88-4B33-AB50-0CA9CC89683E}"/>
    <dgm:cxn modelId="{9F913266-905D-4393-89DE-3C266A82A43F}" type="presOf" srcId="{D70BD121-ACDB-48DB-A956-A37E365A9C65}" destId="{D043D1AE-FB25-4FB9-8FC2-11DDD4FA67A5}" srcOrd="0" destOrd="2" presId="urn:microsoft.com/office/officeart/2005/8/layout/process3"/>
    <dgm:cxn modelId="{7C8AF072-CD01-46F6-B4E3-1C19212E2160}" type="presOf" srcId="{BF88DDE9-44B7-417E-BE3E-65E7353596B1}" destId="{261B7BED-E7F1-40FE-B88E-AE6F2F442A82}" srcOrd="0" destOrd="0" presId="urn:microsoft.com/office/officeart/2005/8/layout/process3"/>
    <dgm:cxn modelId="{8E8B2F53-C241-4861-B30D-988F4F52EDF1}" type="presOf" srcId="{5E04A8E7-6059-460B-9C77-EB69CE48AE87}" destId="{D043D1AE-FB25-4FB9-8FC2-11DDD4FA67A5}" srcOrd="0" destOrd="0" presId="urn:microsoft.com/office/officeart/2005/8/layout/process3"/>
    <dgm:cxn modelId="{DA17CB75-71D4-4A44-9467-FBB1AB8B4919}" type="presOf" srcId="{F15052A2-1CDD-4681-847D-9CF9C6430CB5}" destId="{1274433F-14D6-4F46-B50B-1FAD28610736}" srcOrd="0" destOrd="0" presId="urn:microsoft.com/office/officeart/2005/8/layout/process3"/>
    <dgm:cxn modelId="{531F8B7A-7E3B-4322-9FD2-E7564BCC4340}" srcId="{54F2F99A-1561-4EB8-B765-3BC40B5676FC}" destId="{D70BD121-ACDB-48DB-A956-A37E365A9C65}" srcOrd="2" destOrd="0" parTransId="{D5F5B1AB-27C0-4CC5-9C27-75AFE1B0FEF7}" sibTransId="{C7DC28EE-3DB3-4ACE-9BCC-EB49B3762276}"/>
    <dgm:cxn modelId="{5AC0CD5A-1863-45A0-95E7-8278C51FCB57}" type="presOf" srcId="{E6A82887-0157-4A90-911F-C532530AF862}" destId="{170DD50D-B095-4570-B546-E5799FD2F9EB}" srcOrd="0" destOrd="0" presId="urn:microsoft.com/office/officeart/2005/8/layout/process3"/>
    <dgm:cxn modelId="{3BD2E15A-3E57-40C2-8831-82ED215B6C7C}" type="presOf" srcId="{0EB27415-9841-4CB2-AD81-D3873497B217}" destId="{8D2DADF1-8AEF-4252-AC7A-62C608C26940}" srcOrd="0" destOrd="0" presId="urn:microsoft.com/office/officeart/2005/8/layout/process3"/>
    <dgm:cxn modelId="{4B1AC67F-7E9B-49FE-B53E-5C8EB2BF486A}" type="presOf" srcId="{A5849C2F-6B82-4CA6-9D30-6D2F5F0FDDEA}" destId="{D9C61759-5376-4ECF-9943-E94BA708AF70}" srcOrd="0" destOrd="3" presId="urn:microsoft.com/office/officeart/2005/8/layout/process3"/>
    <dgm:cxn modelId="{182B4085-FC7B-4969-9088-C2770E7BE0FF}" srcId="{8EAA4924-4D46-4809-89E9-603994E4611D}" destId="{0EB27415-9841-4CB2-AD81-D3873497B217}" srcOrd="0" destOrd="0" parTransId="{8B605960-D979-4D70-8B8D-811A8C380D3A}" sibTransId="{8123080A-AA48-44F0-8909-638014586D34}"/>
    <dgm:cxn modelId="{94B29C89-3801-447F-A7E3-99838B9F9E4E}" srcId="{C7E04815-FD45-4396-B956-0962D65FA7F3}" destId="{CCA3F043-0361-4494-A49B-A74A42649D79}" srcOrd="4" destOrd="0" parTransId="{E06DCF92-D54E-43D3-97D3-B2CC37B3FBA8}" sibTransId="{BA5584B1-AA0E-4BF5-9862-15A90B2175F3}"/>
    <dgm:cxn modelId="{F53C218B-9CDF-4375-A9EC-C8EAF88A6568}" srcId="{C7E04815-FD45-4396-B956-0962D65FA7F3}" destId="{8EAA4924-4D46-4809-89E9-603994E4611D}" srcOrd="2" destOrd="0" parTransId="{3AA57A89-11BB-411B-902A-1E955B2A44AD}" sibTransId="{E6A82887-0157-4A90-911F-C532530AF862}"/>
    <dgm:cxn modelId="{6EA8438D-2C53-4BF8-9497-A641309966E7}" srcId="{BFEC026B-B2A5-4A9D-AB22-B058B4108D38}" destId="{A5849C2F-6B82-4CA6-9D30-6D2F5F0FDDEA}" srcOrd="3" destOrd="0" parTransId="{2B7102D2-6DC4-4F79-8DA4-9AECBCE8780B}" sibTransId="{5E41A488-A591-41B5-8B86-0216E51190B0}"/>
    <dgm:cxn modelId="{17E4508F-C79C-472B-BA00-F2EF6079816D}" type="presOf" srcId="{3A5E134A-31B8-4999-84D2-E5F95920C7ED}" destId="{FA86CBB0-F86D-475F-AC6F-6BFDB91BC147}" srcOrd="0" destOrd="0" presId="urn:microsoft.com/office/officeart/2005/8/layout/process3"/>
    <dgm:cxn modelId="{5CAB2294-6183-4262-8E9D-F88D6F5980CC}" srcId="{C7E04815-FD45-4396-B956-0962D65FA7F3}" destId="{BF88DDE9-44B7-417E-BE3E-65E7353596B1}" srcOrd="3" destOrd="0" parTransId="{AF0B9A98-16CB-4CB3-90C5-2BC7878E879E}" sibTransId="{BB8FD54F-A283-44F2-AB83-D5D261E23854}"/>
    <dgm:cxn modelId="{5FA067A7-BC29-4781-AB3A-F93C93153F8B}" type="presOf" srcId="{8EAA4924-4D46-4809-89E9-603994E4611D}" destId="{7D4C2554-3AC9-4BE9-BA50-2CF6116D74BA}" srcOrd="0" destOrd="0" presId="urn:microsoft.com/office/officeart/2005/8/layout/process3"/>
    <dgm:cxn modelId="{B3F70AAB-ADF0-4BB1-932E-3CDDD3881BE7}" srcId="{BFEC026B-B2A5-4A9D-AB22-B058B4108D38}" destId="{0BB76589-DDBD-4D5F-A9F4-8603C544657C}" srcOrd="1" destOrd="0" parTransId="{BACFA248-E563-4830-A014-EF606F569204}" sibTransId="{7E823714-B997-4583-9F8E-54574E0A13BA}"/>
    <dgm:cxn modelId="{78CB40AB-0BAF-4367-BC8E-84C75CE44DDB}" srcId="{C7E04815-FD45-4396-B956-0962D65FA7F3}" destId="{BFEC026B-B2A5-4A9D-AB22-B058B4108D38}" srcOrd="1" destOrd="0" parTransId="{C89392E8-E4C6-4FC8-9120-DC2F81F04FB8}" sibTransId="{E2CB5A6F-A3D2-4495-82A1-A87FC4111C1B}"/>
    <dgm:cxn modelId="{7F3FA6B2-D574-4B46-8448-A362A5345084}" srcId="{BFEC026B-B2A5-4A9D-AB22-B058B4108D38}" destId="{49363F37-158E-4465-9DAA-90AC33E5F7EB}" srcOrd="2" destOrd="0" parTransId="{0C660702-C4CB-4B2B-9760-57130D56A3A0}" sibTransId="{E504CB99-9353-40F4-B96C-2850F2159B75}"/>
    <dgm:cxn modelId="{EB4F3CB7-683E-4787-BC19-E8161A274177}" type="presOf" srcId="{BB8FD54F-A283-44F2-AB83-D5D261E23854}" destId="{E55E3C0A-525A-4F3A-A19E-350CB6B75726}" srcOrd="1" destOrd="0" presId="urn:microsoft.com/office/officeart/2005/8/layout/process3"/>
    <dgm:cxn modelId="{042763B9-DD9E-408B-8FDC-BA0B5C88DFB7}" type="presOf" srcId="{49363F37-158E-4465-9DAA-90AC33E5F7EB}" destId="{D9C61759-5376-4ECF-9943-E94BA708AF70}" srcOrd="0" destOrd="2" presId="urn:microsoft.com/office/officeart/2005/8/layout/process3"/>
    <dgm:cxn modelId="{A5E63ABE-53E8-4D67-95C7-74BAA30C3758}" type="presOf" srcId="{0BB76589-DDBD-4D5F-A9F4-8603C544657C}" destId="{D9C61759-5376-4ECF-9943-E94BA708AF70}" srcOrd="0" destOrd="1" presId="urn:microsoft.com/office/officeart/2005/8/layout/process3"/>
    <dgm:cxn modelId="{FC384ABE-E8B5-4E74-9485-288D477434AE}" type="presOf" srcId="{E2CB5A6F-A3D2-4495-82A1-A87FC4111C1B}" destId="{E992B5B1-A758-439B-AA99-0184EED559B9}" srcOrd="0" destOrd="0" presId="urn:microsoft.com/office/officeart/2005/8/layout/process3"/>
    <dgm:cxn modelId="{A4366DC0-B548-444A-AC7C-0AE476980299}" type="presOf" srcId="{CCA3F043-0361-4494-A49B-A74A42649D79}" destId="{E4203DF1-F4A0-4E8C-9BAF-BB0F2EEA9A16}" srcOrd="1" destOrd="0" presId="urn:microsoft.com/office/officeart/2005/8/layout/process3"/>
    <dgm:cxn modelId="{E2148CC6-E6D7-4286-802C-09DE6A481294}" type="presOf" srcId="{CCA3F043-0361-4494-A49B-A74A42649D79}" destId="{A9F2F145-42C1-4590-BE67-FA3BFD268C5D}" srcOrd="0" destOrd="0" presId="urn:microsoft.com/office/officeart/2005/8/layout/process3"/>
    <dgm:cxn modelId="{1452A1C6-7032-41F6-95D3-F44B58BA9C4D}" type="presOf" srcId="{D6C156CE-E014-4CF1-8AC7-F56216BD0968}" destId="{F25F42F1-34CE-45D6-BF53-570DB81169B4}" srcOrd="0" destOrd="0" presId="urn:microsoft.com/office/officeart/2005/8/layout/process3"/>
    <dgm:cxn modelId="{3DCE97C7-18FD-409C-951A-19961D63611F}" type="presOf" srcId="{C7E04815-FD45-4396-B956-0962D65FA7F3}" destId="{9FB0D9F5-1EB1-4BF2-A912-DF667F4EC522}" srcOrd="0" destOrd="0" presId="urn:microsoft.com/office/officeart/2005/8/layout/process3"/>
    <dgm:cxn modelId="{4D6F2DD6-3B09-4A0E-8EDE-421E7AFC392E}" type="presOf" srcId="{6211D023-F202-4B22-A252-D8A82BFB751A}" destId="{1274433F-14D6-4F46-B50B-1FAD28610736}" srcOrd="0" destOrd="1" presId="urn:microsoft.com/office/officeart/2005/8/layout/process3"/>
    <dgm:cxn modelId="{802233D8-A188-41F2-B25D-FCD76392996F}" type="presOf" srcId="{BB8FD54F-A283-44F2-AB83-D5D261E23854}" destId="{8B545A96-9375-4417-AC32-6298BE27C788}" srcOrd="0" destOrd="0" presId="urn:microsoft.com/office/officeart/2005/8/layout/process3"/>
    <dgm:cxn modelId="{9C7250DC-2A99-4DC1-B1A3-01993CC4E39D}" srcId="{BF88DDE9-44B7-417E-BE3E-65E7353596B1}" destId="{6211D023-F202-4B22-A252-D8A82BFB751A}" srcOrd="1" destOrd="0" parTransId="{3974C05C-74EA-4AF2-B578-443E69FE5A45}" sibTransId="{E3D34EB9-DADC-4E34-852E-D15DC3B778E2}"/>
    <dgm:cxn modelId="{11E291E1-EF67-4228-B645-299010F6C45A}" type="presOf" srcId="{D6C156CE-E014-4CF1-8AC7-F56216BD0968}" destId="{9CFCA863-33B6-4FAA-BC6E-1B8F39323201}" srcOrd="1" destOrd="0" presId="urn:microsoft.com/office/officeart/2005/8/layout/process3"/>
    <dgm:cxn modelId="{02985BE6-331D-46C3-95AE-8A2CEA1A91AD}" type="presOf" srcId="{BFEC026B-B2A5-4A9D-AB22-B058B4108D38}" destId="{5188BFE4-5A6F-41FF-B5C5-2EC5CF99FFA7}" srcOrd="0" destOrd="0" presId="urn:microsoft.com/office/officeart/2005/8/layout/process3"/>
    <dgm:cxn modelId="{68E329ED-DF15-4326-9A32-7E2DFC5E7B48}" srcId="{C7E04815-FD45-4396-B956-0962D65FA7F3}" destId="{54F2F99A-1561-4EB8-B765-3BC40B5676FC}" srcOrd="0" destOrd="0" parTransId="{4B111542-CB26-43F9-93B2-514858FC58AB}" sibTransId="{D6C156CE-E014-4CF1-8AC7-F56216BD0968}"/>
    <dgm:cxn modelId="{AE229CF1-DA5F-4F52-8C3A-0F7C36E09953}" type="presOf" srcId="{9CCC5EB2-94BC-4DA0-A5FB-B7C9212F9601}" destId="{FA86CBB0-F86D-475F-AC6F-6BFDB91BC147}" srcOrd="0" destOrd="1" presId="urn:microsoft.com/office/officeart/2005/8/layout/process3"/>
    <dgm:cxn modelId="{FE7CF6F1-D567-4998-8322-B667234A3888}" type="presOf" srcId="{BFEC026B-B2A5-4A9D-AB22-B058B4108D38}" destId="{0320E8F8-220D-4C1A-AF4A-9FBA48C5F1CE}" srcOrd="1" destOrd="0" presId="urn:microsoft.com/office/officeart/2005/8/layout/process3"/>
    <dgm:cxn modelId="{5CB2EFF2-9E96-4B94-ABB1-1E82F91AB4F4}" type="presOf" srcId="{E3F6F59E-3B93-4D29-85F2-D20878E5A553}" destId="{D9C61759-5376-4ECF-9943-E94BA708AF70}" srcOrd="0" destOrd="0" presId="urn:microsoft.com/office/officeart/2005/8/layout/process3"/>
    <dgm:cxn modelId="{D82A36FF-0663-4FA1-BD56-4D8E1278261E}" type="presOf" srcId="{BF88DDE9-44B7-417E-BE3E-65E7353596B1}" destId="{65C5EAAC-8761-47BF-ABAF-8FFE88A7B85F}" srcOrd="1" destOrd="0" presId="urn:microsoft.com/office/officeart/2005/8/layout/process3"/>
    <dgm:cxn modelId="{6BB4734B-0D87-480F-87A7-065010AEFCC4}" type="presParOf" srcId="{9FB0D9F5-1EB1-4BF2-A912-DF667F4EC522}" destId="{CF424C5F-CD02-4224-8CFB-D9D8D50D7452}" srcOrd="0" destOrd="0" presId="urn:microsoft.com/office/officeart/2005/8/layout/process3"/>
    <dgm:cxn modelId="{B1FE5AE9-D275-4F9E-9ACF-FD40CB3FAA12}" type="presParOf" srcId="{CF424C5F-CD02-4224-8CFB-D9D8D50D7452}" destId="{9F08CFA0-B207-4CF4-BC61-9482F77DE172}" srcOrd="0" destOrd="0" presId="urn:microsoft.com/office/officeart/2005/8/layout/process3"/>
    <dgm:cxn modelId="{F3D103F4-772E-4E29-AC74-2C980F9A03BA}" type="presParOf" srcId="{CF424C5F-CD02-4224-8CFB-D9D8D50D7452}" destId="{C3B234E2-FE34-407F-932B-CA6094313FD7}" srcOrd="1" destOrd="0" presId="urn:microsoft.com/office/officeart/2005/8/layout/process3"/>
    <dgm:cxn modelId="{AA70C47A-1332-46D4-BFC7-87E7B23E7B50}" type="presParOf" srcId="{CF424C5F-CD02-4224-8CFB-D9D8D50D7452}" destId="{D043D1AE-FB25-4FB9-8FC2-11DDD4FA67A5}" srcOrd="2" destOrd="0" presId="urn:microsoft.com/office/officeart/2005/8/layout/process3"/>
    <dgm:cxn modelId="{C5CAAD3D-4A01-49E9-8117-7F504212685F}" type="presParOf" srcId="{9FB0D9F5-1EB1-4BF2-A912-DF667F4EC522}" destId="{F25F42F1-34CE-45D6-BF53-570DB81169B4}" srcOrd="1" destOrd="0" presId="urn:microsoft.com/office/officeart/2005/8/layout/process3"/>
    <dgm:cxn modelId="{04A465D5-4B6B-49CE-A22E-78B8AD6CC7C6}" type="presParOf" srcId="{F25F42F1-34CE-45D6-BF53-570DB81169B4}" destId="{9CFCA863-33B6-4FAA-BC6E-1B8F39323201}" srcOrd="0" destOrd="0" presId="urn:microsoft.com/office/officeart/2005/8/layout/process3"/>
    <dgm:cxn modelId="{74E86C6E-CF2C-449F-A8A4-07F870394F92}" type="presParOf" srcId="{9FB0D9F5-1EB1-4BF2-A912-DF667F4EC522}" destId="{9AA04544-B0B2-4F9B-8CCD-2F031CFADF2B}" srcOrd="2" destOrd="0" presId="urn:microsoft.com/office/officeart/2005/8/layout/process3"/>
    <dgm:cxn modelId="{C99CCBEA-F52A-47EE-A55A-F413EA056AC0}" type="presParOf" srcId="{9AA04544-B0B2-4F9B-8CCD-2F031CFADF2B}" destId="{5188BFE4-5A6F-41FF-B5C5-2EC5CF99FFA7}" srcOrd="0" destOrd="0" presId="urn:microsoft.com/office/officeart/2005/8/layout/process3"/>
    <dgm:cxn modelId="{85312DCF-3EE5-46B1-AF1B-6B9723931793}" type="presParOf" srcId="{9AA04544-B0B2-4F9B-8CCD-2F031CFADF2B}" destId="{0320E8F8-220D-4C1A-AF4A-9FBA48C5F1CE}" srcOrd="1" destOrd="0" presId="urn:microsoft.com/office/officeart/2005/8/layout/process3"/>
    <dgm:cxn modelId="{CF7639B0-58F0-4E50-A714-C4CB7248814B}" type="presParOf" srcId="{9AA04544-B0B2-4F9B-8CCD-2F031CFADF2B}" destId="{D9C61759-5376-4ECF-9943-E94BA708AF70}" srcOrd="2" destOrd="0" presId="urn:microsoft.com/office/officeart/2005/8/layout/process3"/>
    <dgm:cxn modelId="{EDEC6BF8-A4DB-49B6-A436-DFDDC479732C}" type="presParOf" srcId="{9FB0D9F5-1EB1-4BF2-A912-DF667F4EC522}" destId="{E992B5B1-A758-439B-AA99-0184EED559B9}" srcOrd="3" destOrd="0" presId="urn:microsoft.com/office/officeart/2005/8/layout/process3"/>
    <dgm:cxn modelId="{686A2BA2-624B-44BE-BF4D-726A175F0AFE}" type="presParOf" srcId="{E992B5B1-A758-439B-AA99-0184EED559B9}" destId="{C246B73A-6905-41FB-B1A7-39559850A287}" srcOrd="0" destOrd="0" presId="urn:microsoft.com/office/officeart/2005/8/layout/process3"/>
    <dgm:cxn modelId="{4CB629C1-2CEA-46CF-85F1-4177BB58154F}" type="presParOf" srcId="{9FB0D9F5-1EB1-4BF2-A912-DF667F4EC522}" destId="{4D053423-350C-4C0C-9A6C-169A7AED8881}" srcOrd="4" destOrd="0" presId="urn:microsoft.com/office/officeart/2005/8/layout/process3"/>
    <dgm:cxn modelId="{A698EFFA-7132-49B1-BE90-7415FBC76BB9}" type="presParOf" srcId="{4D053423-350C-4C0C-9A6C-169A7AED8881}" destId="{7D4C2554-3AC9-4BE9-BA50-2CF6116D74BA}" srcOrd="0" destOrd="0" presId="urn:microsoft.com/office/officeart/2005/8/layout/process3"/>
    <dgm:cxn modelId="{1F076C25-39C1-4A72-87B7-6C6FF0309EC6}" type="presParOf" srcId="{4D053423-350C-4C0C-9A6C-169A7AED8881}" destId="{CB6A7662-08F6-4C20-8783-51BC5B675F12}" srcOrd="1" destOrd="0" presId="urn:microsoft.com/office/officeart/2005/8/layout/process3"/>
    <dgm:cxn modelId="{5B5A2C1D-AC73-4328-8AE9-17AC1BF7DC8A}" type="presParOf" srcId="{4D053423-350C-4C0C-9A6C-169A7AED8881}" destId="{8D2DADF1-8AEF-4252-AC7A-62C608C26940}" srcOrd="2" destOrd="0" presId="urn:microsoft.com/office/officeart/2005/8/layout/process3"/>
    <dgm:cxn modelId="{11B7763B-FEA0-4E37-AD13-536A90CFE8CE}" type="presParOf" srcId="{9FB0D9F5-1EB1-4BF2-A912-DF667F4EC522}" destId="{170DD50D-B095-4570-B546-E5799FD2F9EB}" srcOrd="5" destOrd="0" presId="urn:microsoft.com/office/officeart/2005/8/layout/process3"/>
    <dgm:cxn modelId="{47E7AA1A-F00E-446F-B38A-0C3428BAB074}" type="presParOf" srcId="{170DD50D-B095-4570-B546-E5799FD2F9EB}" destId="{ACF5A52B-4661-4A85-ACD0-86552EA93DCC}" srcOrd="0" destOrd="0" presId="urn:microsoft.com/office/officeart/2005/8/layout/process3"/>
    <dgm:cxn modelId="{DD7E0F68-B810-4381-9C48-19B17B796A3F}" type="presParOf" srcId="{9FB0D9F5-1EB1-4BF2-A912-DF667F4EC522}" destId="{71CBD59F-49F4-4061-AB00-B65C29DFD8C7}" srcOrd="6" destOrd="0" presId="urn:microsoft.com/office/officeart/2005/8/layout/process3"/>
    <dgm:cxn modelId="{5F731A2F-6E44-4AD0-95B5-C3DD3063AC84}" type="presParOf" srcId="{71CBD59F-49F4-4061-AB00-B65C29DFD8C7}" destId="{261B7BED-E7F1-40FE-B88E-AE6F2F442A82}" srcOrd="0" destOrd="0" presId="urn:microsoft.com/office/officeart/2005/8/layout/process3"/>
    <dgm:cxn modelId="{821BB844-216F-4065-8635-A8AB718D5BEE}" type="presParOf" srcId="{71CBD59F-49F4-4061-AB00-B65C29DFD8C7}" destId="{65C5EAAC-8761-47BF-ABAF-8FFE88A7B85F}" srcOrd="1" destOrd="0" presId="urn:microsoft.com/office/officeart/2005/8/layout/process3"/>
    <dgm:cxn modelId="{0C9DA0D4-0724-4CD1-AF5C-8210CD9E5E0A}" type="presParOf" srcId="{71CBD59F-49F4-4061-AB00-B65C29DFD8C7}" destId="{1274433F-14D6-4F46-B50B-1FAD28610736}" srcOrd="2" destOrd="0" presId="urn:microsoft.com/office/officeart/2005/8/layout/process3"/>
    <dgm:cxn modelId="{D0E66414-6BCE-4E3E-9042-26D12DA5CC9F}" type="presParOf" srcId="{9FB0D9F5-1EB1-4BF2-A912-DF667F4EC522}" destId="{8B545A96-9375-4417-AC32-6298BE27C788}" srcOrd="7" destOrd="0" presId="urn:microsoft.com/office/officeart/2005/8/layout/process3"/>
    <dgm:cxn modelId="{77D1A69C-AFA6-495A-B9EC-60349E4BA070}" type="presParOf" srcId="{8B545A96-9375-4417-AC32-6298BE27C788}" destId="{E55E3C0A-525A-4F3A-A19E-350CB6B75726}" srcOrd="0" destOrd="0" presId="urn:microsoft.com/office/officeart/2005/8/layout/process3"/>
    <dgm:cxn modelId="{810F06D8-F958-4CBE-9AF4-42D433A7906A}" type="presParOf" srcId="{9FB0D9F5-1EB1-4BF2-A912-DF667F4EC522}" destId="{1277F5F6-991C-436E-AC1B-B3A6BC5B8328}" srcOrd="8" destOrd="0" presId="urn:microsoft.com/office/officeart/2005/8/layout/process3"/>
    <dgm:cxn modelId="{3CA7AA8D-5360-46F9-B76C-C4509253317D}" type="presParOf" srcId="{1277F5F6-991C-436E-AC1B-B3A6BC5B8328}" destId="{A9F2F145-42C1-4590-BE67-FA3BFD268C5D}" srcOrd="0" destOrd="0" presId="urn:microsoft.com/office/officeart/2005/8/layout/process3"/>
    <dgm:cxn modelId="{7D5D954C-36A3-44E9-88CE-9B624E9122CC}" type="presParOf" srcId="{1277F5F6-991C-436E-AC1B-B3A6BC5B8328}" destId="{E4203DF1-F4A0-4E8C-9BAF-BB0F2EEA9A16}" srcOrd="1" destOrd="0" presId="urn:microsoft.com/office/officeart/2005/8/layout/process3"/>
    <dgm:cxn modelId="{2013C8B0-40CE-4F4F-859B-03AA5CE7A282}" type="presParOf" srcId="{1277F5F6-991C-436E-AC1B-B3A6BC5B8328}" destId="{FA86CBB0-F86D-475F-AC6F-6BFDB91BC147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C04DEA-AAB9-4952-AF90-9872839B24E9}">
      <dsp:nvSpPr>
        <dsp:cNvPr id="0" name=""/>
        <dsp:cNvSpPr/>
      </dsp:nvSpPr>
      <dsp:spPr>
        <a:xfrm rot="16200000">
          <a:off x="-694289" y="695673"/>
          <a:ext cx="4990010" cy="3598664"/>
        </a:xfrm>
        <a:prstGeom prst="flowChartManualOperati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0" tIns="0" rIns="165974" bIns="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1" kern="1200" dirty="0"/>
            <a:t>Option 1: TPDES or discharge permit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/>
            <a:t>TPDES stands for </a:t>
          </a:r>
          <a:r>
            <a:rPr lang="en-US" sz="2000" u="sng" kern="1200" dirty="0"/>
            <a:t>T</a:t>
          </a:r>
          <a:r>
            <a:rPr lang="en-US" sz="2000" kern="1200" dirty="0"/>
            <a:t>exas </a:t>
          </a:r>
          <a:r>
            <a:rPr lang="en-US" sz="2000" u="sng" kern="1200" dirty="0"/>
            <a:t>P</a:t>
          </a:r>
          <a:r>
            <a:rPr lang="en-US" sz="2000" kern="1200" dirty="0"/>
            <a:t>ollution </a:t>
          </a:r>
          <a:r>
            <a:rPr lang="en-US" sz="2000" u="sng" kern="1200" dirty="0"/>
            <a:t>D</a:t>
          </a:r>
          <a:r>
            <a:rPr lang="en-US" sz="2000" kern="1200" dirty="0"/>
            <a:t>ischarge </a:t>
          </a:r>
          <a:r>
            <a:rPr lang="en-US" sz="2000" u="sng" kern="1200" dirty="0"/>
            <a:t>E</a:t>
          </a:r>
          <a:r>
            <a:rPr lang="en-US" sz="2000" kern="1200" dirty="0"/>
            <a:t>limination </a:t>
          </a:r>
          <a:r>
            <a:rPr lang="en-US" sz="2000" u="sng" kern="1200" dirty="0"/>
            <a:t>S</a:t>
          </a:r>
          <a:r>
            <a:rPr lang="en-US" sz="2000" kern="1200" dirty="0"/>
            <a:t>ystem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/>
            <a:t>Covers all direct discharge into waterbodies: streams, lakes, and bays in the state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2000" kern="1200" dirty="0"/>
        </a:p>
      </dsp:txBody>
      <dsp:txXfrm rot="5400000">
        <a:off x="1384" y="998002"/>
        <a:ext cx="3598664" cy="2994006"/>
      </dsp:txXfrm>
    </dsp:sp>
    <dsp:sp modelId="{8A3261FA-EE89-437A-8CB2-40EF75946CC7}">
      <dsp:nvSpPr>
        <dsp:cNvPr id="0" name=""/>
        <dsp:cNvSpPr/>
      </dsp:nvSpPr>
      <dsp:spPr>
        <a:xfrm rot="16200000">
          <a:off x="3174274" y="695673"/>
          <a:ext cx="4990010" cy="3598664"/>
        </a:xfrm>
        <a:prstGeom prst="flowChartManualOperati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0" tIns="0" rIns="165974" bIns="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1" kern="1200" dirty="0"/>
            <a:t>Option 2: TLAP or land application permit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/>
            <a:t>TLAP stands for </a:t>
          </a:r>
          <a:r>
            <a:rPr lang="en-US" sz="2000" u="sng" kern="1200" dirty="0"/>
            <a:t>T</a:t>
          </a:r>
          <a:r>
            <a:rPr lang="en-US" sz="2000" kern="1200" dirty="0"/>
            <a:t>exas </a:t>
          </a:r>
          <a:r>
            <a:rPr lang="en-US" sz="2000" u="sng" kern="1200" dirty="0"/>
            <a:t>L</a:t>
          </a:r>
          <a:r>
            <a:rPr lang="en-US" sz="2000" kern="1200" dirty="0"/>
            <a:t>and </a:t>
          </a:r>
          <a:r>
            <a:rPr lang="en-US" sz="2000" u="sng" kern="1200" dirty="0"/>
            <a:t>A</a:t>
          </a:r>
          <a:r>
            <a:rPr lang="en-US" sz="2000" kern="1200" dirty="0"/>
            <a:t>pplication </a:t>
          </a:r>
          <a:r>
            <a:rPr lang="en-US" sz="2000" u="sng" kern="1200" dirty="0"/>
            <a:t>P</a:t>
          </a:r>
          <a:r>
            <a:rPr lang="en-US" sz="2000" kern="1200" dirty="0"/>
            <a:t>ermit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/>
            <a:t>Treat and irrigate effluent on the land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/>
            <a:t>Dedicated disposal field, often with a storage/evaporation pond </a:t>
          </a:r>
        </a:p>
      </dsp:txBody>
      <dsp:txXfrm rot="5400000">
        <a:off x="3869947" y="998002"/>
        <a:ext cx="3598664" cy="2994006"/>
      </dsp:txXfrm>
    </dsp:sp>
    <dsp:sp modelId="{D546AD73-1611-4233-8394-57A32E786147}">
      <dsp:nvSpPr>
        <dsp:cNvPr id="0" name=""/>
        <dsp:cNvSpPr/>
      </dsp:nvSpPr>
      <dsp:spPr>
        <a:xfrm rot="16200000">
          <a:off x="7042838" y="695673"/>
          <a:ext cx="4990010" cy="3598664"/>
        </a:xfrm>
        <a:prstGeom prst="flowChartManualOperati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0" tIns="0" rIns="165974" bIns="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1" kern="1200" dirty="0"/>
            <a:t>Add-on: Reclaimed water or Chapter 210 Reuse Authorization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/>
            <a:t>With either a TPDES or TLAP, effluent can be used on-demand to irrigate landscapes, flush toilets, fire protection, and more.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b="0" u="sng" kern="1200" dirty="0"/>
            <a:t>Optional</a:t>
          </a:r>
        </a:p>
      </dsp:txBody>
      <dsp:txXfrm rot="5400000">
        <a:off x="7738511" y="998002"/>
        <a:ext cx="3598664" cy="299400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B234E2-FE34-407F-932B-CA6094313FD7}">
      <dsp:nvSpPr>
        <dsp:cNvPr id="0" name=""/>
        <dsp:cNvSpPr/>
      </dsp:nvSpPr>
      <dsp:spPr>
        <a:xfrm>
          <a:off x="6649" y="302617"/>
          <a:ext cx="1500214" cy="64782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/>
            <a:t>Step 1: Application Received</a:t>
          </a:r>
        </a:p>
      </dsp:txBody>
      <dsp:txXfrm>
        <a:off x="6649" y="302617"/>
        <a:ext cx="1500214" cy="431884"/>
      </dsp:txXfrm>
    </dsp:sp>
    <dsp:sp modelId="{D043D1AE-FB25-4FB9-8FC2-11DDD4FA67A5}">
      <dsp:nvSpPr>
        <dsp:cNvPr id="0" name=""/>
        <dsp:cNvSpPr/>
      </dsp:nvSpPr>
      <dsp:spPr>
        <a:xfrm>
          <a:off x="313922" y="734502"/>
          <a:ext cx="1500214" cy="134902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kern="1200" dirty="0"/>
            <a:t>Administrative Review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kern="1200" dirty="0"/>
            <a:t>TCEQ/Applicant back and forth with Q&amp;As</a:t>
          </a:r>
        </a:p>
      </dsp:txBody>
      <dsp:txXfrm>
        <a:off x="353434" y="774014"/>
        <a:ext cx="1421190" cy="1270005"/>
      </dsp:txXfrm>
    </dsp:sp>
    <dsp:sp modelId="{F25F42F1-34CE-45D6-BF53-570DB81169B4}">
      <dsp:nvSpPr>
        <dsp:cNvPr id="0" name=""/>
        <dsp:cNvSpPr/>
      </dsp:nvSpPr>
      <dsp:spPr>
        <a:xfrm>
          <a:off x="1734291" y="331805"/>
          <a:ext cx="482145" cy="37351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900" kern="1200" dirty="0"/>
        </a:p>
      </dsp:txBody>
      <dsp:txXfrm>
        <a:off x="1734291" y="406507"/>
        <a:ext cx="370092" cy="224106"/>
      </dsp:txXfrm>
    </dsp:sp>
    <dsp:sp modelId="{0320E8F8-220D-4C1A-AF4A-9FBA48C5F1CE}">
      <dsp:nvSpPr>
        <dsp:cNvPr id="0" name=""/>
        <dsp:cNvSpPr/>
      </dsp:nvSpPr>
      <dsp:spPr>
        <a:xfrm>
          <a:off x="2416572" y="302617"/>
          <a:ext cx="1500214" cy="64782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/>
            <a:t>Step 2: First Notice (NORI)</a:t>
          </a:r>
        </a:p>
      </dsp:txBody>
      <dsp:txXfrm>
        <a:off x="2416572" y="302617"/>
        <a:ext cx="1500214" cy="431884"/>
      </dsp:txXfrm>
    </dsp:sp>
    <dsp:sp modelId="{D9C61759-5376-4ECF-9943-E94BA708AF70}">
      <dsp:nvSpPr>
        <dsp:cNvPr id="0" name=""/>
        <dsp:cNvSpPr/>
      </dsp:nvSpPr>
      <dsp:spPr>
        <a:xfrm>
          <a:off x="2723845" y="734502"/>
          <a:ext cx="1500214" cy="134902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b="0" u="sng" kern="1200" dirty="0"/>
            <a:t>N</a:t>
          </a:r>
          <a:r>
            <a:rPr lang="en-US" sz="1100" kern="1200" dirty="0"/>
            <a:t>otice </a:t>
          </a:r>
          <a:r>
            <a:rPr lang="en-US" sz="1100" u="sng" kern="1200" dirty="0"/>
            <a:t>O</a:t>
          </a:r>
          <a:r>
            <a:rPr lang="en-US" sz="1100" kern="1200" dirty="0"/>
            <a:t>f Receipt &amp; </a:t>
          </a:r>
          <a:r>
            <a:rPr lang="en-US" sz="1100" u="sng" kern="1200" dirty="0"/>
            <a:t>I</a:t>
          </a:r>
          <a:r>
            <a:rPr lang="en-US" sz="1100" kern="1200" dirty="0"/>
            <a:t>ntent to Obtain a Permit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kern="1200" dirty="0"/>
            <a:t>Public Comment Starts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kern="1200" dirty="0"/>
            <a:t>Technical Review</a:t>
          </a:r>
        </a:p>
      </dsp:txBody>
      <dsp:txXfrm>
        <a:off x="2763357" y="774014"/>
        <a:ext cx="1421190" cy="1270005"/>
      </dsp:txXfrm>
    </dsp:sp>
    <dsp:sp modelId="{E992B5B1-A758-439B-AA99-0184EED559B9}">
      <dsp:nvSpPr>
        <dsp:cNvPr id="0" name=""/>
        <dsp:cNvSpPr/>
      </dsp:nvSpPr>
      <dsp:spPr>
        <a:xfrm>
          <a:off x="4144214" y="331805"/>
          <a:ext cx="482145" cy="37351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900" kern="1200" dirty="0"/>
        </a:p>
      </dsp:txBody>
      <dsp:txXfrm>
        <a:off x="4144214" y="406507"/>
        <a:ext cx="370092" cy="224106"/>
      </dsp:txXfrm>
    </dsp:sp>
    <dsp:sp modelId="{CB6A7662-08F6-4C20-8783-51BC5B675F12}">
      <dsp:nvSpPr>
        <dsp:cNvPr id="0" name=""/>
        <dsp:cNvSpPr/>
      </dsp:nvSpPr>
      <dsp:spPr>
        <a:xfrm>
          <a:off x="4826496" y="302617"/>
          <a:ext cx="1500214" cy="64782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/>
            <a:t>Step 3: Second Notice (NAPD)</a:t>
          </a:r>
        </a:p>
      </dsp:txBody>
      <dsp:txXfrm>
        <a:off x="4826496" y="302617"/>
        <a:ext cx="1500214" cy="431884"/>
      </dsp:txXfrm>
    </dsp:sp>
    <dsp:sp modelId="{8D2DADF1-8AEF-4252-AC7A-62C608C26940}">
      <dsp:nvSpPr>
        <dsp:cNvPr id="0" name=""/>
        <dsp:cNvSpPr/>
      </dsp:nvSpPr>
      <dsp:spPr>
        <a:xfrm>
          <a:off x="5133769" y="734502"/>
          <a:ext cx="1500214" cy="134902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kern="1200" dirty="0"/>
            <a:t> </a:t>
          </a:r>
          <a:r>
            <a:rPr lang="en-US" sz="1100" u="sng" kern="1200" dirty="0"/>
            <a:t>N</a:t>
          </a:r>
          <a:r>
            <a:rPr lang="en-US" sz="1100" kern="1200" dirty="0"/>
            <a:t>otice of </a:t>
          </a:r>
          <a:r>
            <a:rPr lang="en-US" sz="1100" u="sng" kern="1200" dirty="0"/>
            <a:t>A</a:t>
          </a:r>
          <a:r>
            <a:rPr lang="en-US" sz="1100" kern="1200" dirty="0"/>
            <a:t>pplication and </a:t>
          </a:r>
          <a:r>
            <a:rPr lang="en-US" sz="1100" u="sng" kern="1200" dirty="0"/>
            <a:t>P</a:t>
          </a:r>
          <a:r>
            <a:rPr lang="en-US" sz="1100" kern="1200" dirty="0"/>
            <a:t>reliminary </a:t>
          </a:r>
          <a:r>
            <a:rPr lang="en-US" sz="1100" u="sng" kern="1200" dirty="0"/>
            <a:t>D</a:t>
          </a:r>
          <a:r>
            <a:rPr lang="en-US" sz="1100" kern="1200" dirty="0"/>
            <a:t>ecision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kern="1200" dirty="0"/>
            <a:t>Draft Permit Issued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kern="1200" dirty="0"/>
            <a:t>Last chance for public comment*</a:t>
          </a:r>
        </a:p>
      </dsp:txBody>
      <dsp:txXfrm>
        <a:off x="5173281" y="774014"/>
        <a:ext cx="1421190" cy="1270005"/>
      </dsp:txXfrm>
    </dsp:sp>
    <dsp:sp modelId="{170DD50D-B095-4570-B546-E5799FD2F9EB}">
      <dsp:nvSpPr>
        <dsp:cNvPr id="0" name=""/>
        <dsp:cNvSpPr/>
      </dsp:nvSpPr>
      <dsp:spPr>
        <a:xfrm>
          <a:off x="6554138" y="331805"/>
          <a:ext cx="482145" cy="37351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900" kern="1200" dirty="0"/>
        </a:p>
      </dsp:txBody>
      <dsp:txXfrm>
        <a:off x="6554138" y="406507"/>
        <a:ext cx="370092" cy="224106"/>
      </dsp:txXfrm>
    </dsp:sp>
    <dsp:sp modelId="{65C5EAAC-8761-47BF-ABAF-8FFE88A7B85F}">
      <dsp:nvSpPr>
        <dsp:cNvPr id="0" name=""/>
        <dsp:cNvSpPr/>
      </dsp:nvSpPr>
      <dsp:spPr>
        <a:xfrm>
          <a:off x="7236419" y="302617"/>
          <a:ext cx="1500214" cy="64782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/>
            <a:t>Step 4: Public Comment Deadline </a:t>
          </a:r>
          <a:r>
            <a:rPr lang="en-US" sz="1100" kern="1200" dirty="0"/>
            <a:t>*</a:t>
          </a:r>
        </a:p>
      </dsp:txBody>
      <dsp:txXfrm>
        <a:off x="7236419" y="302617"/>
        <a:ext cx="1500214" cy="431884"/>
      </dsp:txXfrm>
    </dsp:sp>
    <dsp:sp modelId="{1274433F-14D6-4F46-B50B-1FAD28610736}">
      <dsp:nvSpPr>
        <dsp:cNvPr id="0" name=""/>
        <dsp:cNvSpPr/>
      </dsp:nvSpPr>
      <dsp:spPr>
        <a:xfrm>
          <a:off x="7543692" y="734502"/>
          <a:ext cx="1500214" cy="134902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i="1" kern="1200" dirty="0"/>
            <a:t>* Extra Step: </a:t>
          </a:r>
          <a:r>
            <a:rPr lang="en-US" sz="1100" kern="1200" dirty="0"/>
            <a:t>Comment deadline extended by a public meeting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kern="1200" dirty="0"/>
            <a:t>Include </a:t>
          </a:r>
          <a:r>
            <a:rPr lang="en-US" sz="1100" b="1" kern="1200" dirty="0"/>
            <a:t>ALL </a:t>
          </a:r>
          <a:r>
            <a:rPr lang="en-US" sz="1100" b="0" kern="1200" dirty="0"/>
            <a:t>questions with specificity</a:t>
          </a:r>
          <a:endParaRPr lang="en-US" sz="1100" kern="1200" dirty="0"/>
        </a:p>
      </dsp:txBody>
      <dsp:txXfrm>
        <a:off x="7583204" y="774014"/>
        <a:ext cx="1421190" cy="1270005"/>
      </dsp:txXfrm>
    </dsp:sp>
    <dsp:sp modelId="{8B545A96-9375-4417-AC32-6298BE27C788}">
      <dsp:nvSpPr>
        <dsp:cNvPr id="0" name=""/>
        <dsp:cNvSpPr/>
      </dsp:nvSpPr>
      <dsp:spPr>
        <a:xfrm>
          <a:off x="8964061" y="331805"/>
          <a:ext cx="482145" cy="37351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900" kern="1200" dirty="0"/>
        </a:p>
      </dsp:txBody>
      <dsp:txXfrm>
        <a:off x="8964061" y="406507"/>
        <a:ext cx="370092" cy="224106"/>
      </dsp:txXfrm>
    </dsp:sp>
    <dsp:sp modelId="{E4203DF1-F4A0-4E8C-9BAF-BB0F2EEA9A16}">
      <dsp:nvSpPr>
        <dsp:cNvPr id="0" name=""/>
        <dsp:cNvSpPr/>
      </dsp:nvSpPr>
      <dsp:spPr>
        <a:xfrm>
          <a:off x="9646343" y="302617"/>
          <a:ext cx="1500214" cy="64782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/>
            <a:t>Step 5: Response to Comments (RTC)</a:t>
          </a:r>
        </a:p>
      </dsp:txBody>
      <dsp:txXfrm>
        <a:off x="9646343" y="302617"/>
        <a:ext cx="1500214" cy="431884"/>
      </dsp:txXfrm>
    </dsp:sp>
    <dsp:sp modelId="{FA86CBB0-F86D-475F-AC6F-6BFDB91BC147}">
      <dsp:nvSpPr>
        <dsp:cNvPr id="0" name=""/>
        <dsp:cNvSpPr/>
      </dsp:nvSpPr>
      <dsp:spPr>
        <a:xfrm>
          <a:off x="9953616" y="734502"/>
          <a:ext cx="1500214" cy="134902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kern="1200" dirty="0"/>
            <a:t>TCEQ explains any changes made to the draft permit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kern="1200" dirty="0"/>
            <a:t>Triggers 30-day deadline to request a contested case hearing</a:t>
          </a:r>
        </a:p>
      </dsp:txBody>
      <dsp:txXfrm>
        <a:off x="9993128" y="774014"/>
        <a:ext cx="1421190" cy="127000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B234E2-FE34-407F-932B-CA6094313FD7}">
      <dsp:nvSpPr>
        <dsp:cNvPr id="0" name=""/>
        <dsp:cNvSpPr/>
      </dsp:nvSpPr>
      <dsp:spPr>
        <a:xfrm>
          <a:off x="6649" y="326463"/>
          <a:ext cx="1500214" cy="79772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38100" numCol="1" spcCol="1270" anchor="t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/>
            <a:t>Step 6: Deadline to Request Contested Case Hearing	</a:t>
          </a:r>
        </a:p>
      </dsp:txBody>
      <dsp:txXfrm>
        <a:off x="6649" y="326463"/>
        <a:ext cx="1500214" cy="531817"/>
      </dsp:txXfrm>
    </dsp:sp>
    <dsp:sp modelId="{D043D1AE-FB25-4FB9-8FC2-11DDD4FA67A5}">
      <dsp:nvSpPr>
        <dsp:cNvPr id="0" name=""/>
        <dsp:cNvSpPr/>
      </dsp:nvSpPr>
      <dsp:spPr>
        <a:xfrm>
          <a:off x="313922" y="858281"/>
          <a:ext cx="1500214" cy="129937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00" kern="1200" dirty="0"/>
            <a:t>Can also submit a Request for Reconsideration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00" kern="1200" dirty="0"/>
            <a:t>If no requests are made, permit will be issued</a:t>
          </a:r>
        </a:p>
      </dsp:txBody>
      <dsp:txXfrm>
        <a:off x="351979" y="896338"/>
        <a:ext cx="1424100" cy="1223261"/>
      </dsp:txXfrm>
    </dsp:sp>
    <dsp:sp modelId="{F25F42F1-34CE-45D6-BF53-570DB81169B4}">
      <dsp:nvSpPr>
        <dsp:cNvPr id="0" name=""/>
        <dsp:cNvSpPr/>
      </dsp:nvSpPr>
      <dsp:spPr>
        <a:xfrm>
          <a:off x="1734291" y="405617"/>
          <a:ext cx="482145" cy="37351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 dirty="0"/>
        </a:p>
      </dsp:txBody>
      <dsp:txXfrm>
        <a:off x="1734291" y="480319"/>
        <a:ext cx="370092" cy="224106"/>
      </dsp:txXfrm>
    </dsp:sp>
    <dsp:sp modelId="{0320E8F8-220D-4C1A-AF4A-9FBA48C5F1CE}">
      <dsp:nvSpPr>
        <dsp:cNvPr id="0" name=""/>
        <dsp:cNvSpPr/>
      </dsp:nvSpPr>
      <dsp:spPr>
        <a:xfrm>
          <a:off x="2416572" y="326463"/>
          <a:ext cx="1500214" cy="79772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38100" numCol="1" spcCol="1270" anchor="t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/>
            <a:t>Step 7: TCEQ Commissioners Consider Hearing Requests</a:t>
          </a:r>
        </a:p>
      </dsp:txBody>
      <dsp:txXfrm>
        <a:off x="2416572" y="326463"/>
        <a:ext cx="1500214" cy="531817"/>
      </dsp:txXfrm>
    </dsp:sp>
    <dsp:sp modelId="{D9C61759-5376-4ECF-9943-E94BA708AF70}">
      <dsp:nvSpPr>
        <dsp:cNvPr id="0" name=""/>
        <dsp:cNvSpPr/>
      </dsp:nvSpPr>
      <dsp:spPr>
        <a:xfrm>
          <a:off x="2723845" y="858281"/>
          <a:ext cx="1500214" cy="129937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00" kern="1200" dirty="0"/>
            <a:t>Responses to Hearing Requests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00" kern="1200" dirty="0"/>
            <a:t>Replies to Responses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00" kern="1200" dirty="0"/>
            <a:t>TCEQ Commissioners decides to grant/not grant request(s)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000" kern="1200" dirty="0"/>
        </a:p>
      </dsp:txBody>
      <dsp:txXfrm>
        <a:off x="2761902" y="896338"/>
        <a:ext cx="1424100" cy="1223261"/>
      </dsp:txXfrm>
    </dsp:sp>
    <dsp:sp modelId="{E992B5B1-A758-439B-AA99-0184EED559B9}">
      <dsp:nvSpPr>
        <dsp:cNvPr id="0" name=""/>
        <dsp:cNvSpPr/>
      </dsp:nvSpPr>
      <dsp:spPr>
        <a:xfrm>
          <a:off x="4144214" y="405617"/>
          <a:ext cx="482145" cy="37351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 dirty="0"/>
        </a:p>
      </dsp:txBody>
      <dsp:txXfrm>
        <a:off x="4144214" y="480319"/>
        <a:ext cx="370092" cy="224106"/>
      </dsp:txXfrm>
    </dsp:sp>
    <dsp:sp modelId="{CB6A7662-08F6-4C20-8783-51BC5B675F12}">
      <dsp:nvSpPr>
        <dsp:cNvPr id="0" name=""/>
        <dsp:cNvSpPr/>
      </dsp:nvSpPr>
      <dsp:spPr>
        <a:xfrm>
          <a:off x="4826496" y="326463"/>
          <a:ext cx="1500214" cy="79772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38100" numCol="1" spcCol="1270" anchor="t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/>
            <a:t>Step 8: Preliminary Hearing</a:t>
          </a:r>
          <a:endParaRPr lang="en-US" sz="1000" kern="1200" dirty="0"/>
        </a:p>
      </dsp:txBody>
      <dsp:txXfrm>
        <a:off x="4826496" y="326463"/>
        <a:ext cx="1500214" cy="531817"/>
      </dsp:txXfrm>
    </dsp:sp>
    <dsp:sp modelId="{8D2DADF1-8AEF-4252-AC7A-62C608C26940}">
      <dsp:nvSpPr>
        <dsp:cNvPr id="0" name=""/>
        <dsp:cNvSpPr/>
      </dsp:nvSpPr>
      <dsp:spPr>
        <a:xfrm>
          <a:off x="5133769" y="858281"/>
          <a:ext cx="1500214" cy="129937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00" kern="1200" dirty="0"/>
            <a:t>Case moves towards the State Office of Administrative Hearings (SOAH) </a:t>
          </a:r>
        </a:p>
      </dsp:txBody>
      <dsp:txXfrm>
        <a:off x="5171826" y="896338"/>
        <a:ext cx="1424100" cy="1223261"/>
      </dsp:txXfrm>
    </dsp:sp>
    <dsp:sp modelId="{170DD50D-B095-4570-B546-E5799FD2F9EB}">
      <dsp:nvSpPr>
        <dsp:cNvPr id="0" name=""/>
        <dsp:cNvSpPr/>
      </dsp:nvSpPr>
      <dsp:spPr>
        <a:xfrm>
          <a:off x="6554138" y="405617"/>
          <a:ext cx="482145" cy="37351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 dirty="0"/>
        </a:p>
      </dsp:txBody>
      <dsp:txXfrm>
        <a:off x="6554138" y="480319"/>
        <a:ext cx="370092" cy="224106"/>
      </dsp:txXfrm>
    </dsp:sp>
    <dsp:sp modelId="{65C5EAAC-8761-47BF-ABAF-8FFE88A7B85F}">
      <dsp:nvSpPr>
        <dsp:cNvPr id="0" name=""/>
        <dsp:cNvSpPr/>
      </dsp:nvSpPr>
      <dsp:spPr>
        <a:xfrm>
          <a:off x="7236419" y="326463"/>
          <a:ext cx="1500214" cy="79772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38100" numCol="1" spcCol="1270" anchor="t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/>
            <a:t>Step 9: Hearing on Merits and Proposal for Decisions (PFD)</a:t>
          </a:r>
        </a:p>
      </dsp:txBody>
      <dsp:txXfrm>
        <a:off x="7236419" y="326463"/>
        <a:ext cx="1500214" cy="531817"/>
      </dsp:txXfrm>
    </dsp:sp>
    <dsp:sp modelId="{1274433F-14D6-4F46-B50B-1FAD28610736}">
      <dsp:nvSpPr>
        <dsp:cNvPr id="0" name=""/>
        <dsp:cNvSpPr/>
      </dsp:nvSpPr>
      <dsp:spPr>
        <a:xfrm>
          <a:off x="7543692" y="858281"/>
          <a:ext cx="1500214" cy="129937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00" kern="1200" dirty="0"/>
            <a:t>Civil bench trial, with expert and fact witnesses, discovery, and legal arguments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00" kern="1200" dirty="0"/>
            <a:t>SOAH concludes hearing process by issuing PFD</a:t>
          </a:r>
        </a:p>
      </dsp:txBody>
      <dsp:txXfrm>
        <a:off x="7581749" y="896338"/>
        <a:ext cx="1424100" cy="1223261"/>
      </dsp:txXfrm>
    </dsp:sp>
    <dsp:sp modelId="{8B545A96-9375-4417-AC32-6298BE27C788}">
      <dsp:nvSpPr>
        <dsp:cNvPr id="0" name=""/>
        <dsp:cNvSpPr/>
      </dsp:nvSpPr>
      <dsp:spPr>
        <a:xfrm>
          <a:off x="8964061" y="405617"/>
          <a:ext cx="482145" cy="37351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 dirty="0"/>
        </a:p>
      </dsp:txBody>
      <dsp:txXfrm>
        <a:off x="8964061" y="480319"/>
        <a:ext cx="370092" cy="224106"/>
      </dsp:txXfrm>
    </dsp:sp>
    <dsp:sp modelId="{E4203DF1-F4A0-4E8C-9BAF-BB0F2EEA9A16}">
      <dsp:nvSpPr>
        <dsp:cNvPr id="0" name=""/>
        <dsp:cNvSpPr/>
      </dsp:nvSpPr>
      <dsp:spPr>
        <a:xfrm>
          <a:off x="9646343" y="326463"/>
          <a:ext cx="1500214" cy="79772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38100" numCol="1" spcCol="1270" anchor="t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/>
            <a:t>Step 10: TCEQ Commissioners Consider PFD </a:t>
          </a:r>
        </a:p>
      </dsp:txBody>
      <dsp:txXfrm>
        <a:off x="9646343" y="326463"/>
        <a:ext cx="1500214" cy="531817"/>
      </dsp:txXfrm>
    </dsp:sp>
    <dsp:sp modelId="{FA86CBB0-F86D-475F-AC6F-6BFDB91BC147}">
      <dsp:nvSpPr>
        <dsp:cNvPr id="0" name=""/>
        <dsp:cNvSpPr/>
      </dsp:nvSpPr>
      <dsp:spPr>
        <a:xfrm>
          <a:off x="9953616" y="858281"/>
          <a:ext cx="1500214" cy="129937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00" kern="1200" dirty="0"/>
            <a:t>TCEQ considers PFD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00" kern="1200" dirty="0"/>
            <a:t>Permit will be Adopted, Denied, or Adopted with Changes</a:t>
          </a:r>
        </a:p>
      </dsp:txBody>
      <dsp:txXfrm>
        <a:off x="9991673" y="896338"/>
        <a:ext cx="1424100" cy="12232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7F95D7-A0A7-4746-B608-8D5D1F8CEC1C}" type="datetimeFigureOut">
              <a:rPr lang="en-US" smtClean="0"/>
              <a:t>4/25/2025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49A935-B495-488D-8E8D-62A81D12149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59693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6B3765-1535-41FB-A927-AAD2D1E853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2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FE9EF-BFD3-43EA-A868-783EE64D3026}" type="datetime1">
              <a:rPr lang="en-US" smtClean="0"/>
              <a:t>4/25/2025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7374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15DF4-6503-424C-B89D-B31483AF0BFD}" type="datetime1">
              <a:rPr lang="en-US" smtClean="0"/>
              <a:t>4/25/2025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82222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EE408-CEE3-4069-B613-CB32C19D6587}" type="datetime1">
              <a:rPr lang="en-US" smtClean="0"/>
              <a:t>4/25/2025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1506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680C5-3949-48B3-AAD0-C6AC4D6634A8}" type="datetime1">
              <a:rPr lang="en-US" smtClean="0"/>
              <a:t>4/25/2025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884660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51F9A-4BC0-4BDC-9C0A-439930D3F628}" type="datetime1">
              <a:rPr lang="en-US" smtClean="0"/>
              <a:t>4/25/2025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2341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190EB-8738-400A-AFF7-6D1DEC6B76AF}" type="datetime1">
              <a:rPr lang="en-US" smtClean="0"/>
              <a:t>4/25/2025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6132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0F0B9-B198-4467-8481-337D4552AC07}" type="datetime1">
              <a:rPr lang="en-US" smtClean="0"/>
              <a:t>4/25/2025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355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7E8C0-DCD6-4618-824E-E5B47E37F774}" type="datetime1">
              <a:rPr lang="en-US" smtClean="0"/>
              <a:t>4/25/2025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6721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6133B-A04A-40C7-999B-6B964B69F57E}" type="datetime1">
              <a:rPr lang="en-US" smtClean="0"/>
              <a:t>4/25/2025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41817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66FB9-D28B-49B1-96AA-2DC4A0B82672}" type="datetime1">
              <a:rPr lang="en-US" smtClean="0"/>
              <a:t>4/25/2025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22913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63742-95DB-4727-9E2D-E67133874C57}" type="datetime1">
              <a:rPr lang="en-US" smtClean="0"/>
              <a:t>4/25/2025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89414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4C757-AC18-4BD4-B58D-C09C7F56266E}" type="datetime1">
              <a:rPr lang="en-US" smtClean="0"/>
              <a:t>4/25/2025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517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06CBA-D419-41FA-8B3E-D17E24A5F335}" type="datetime1">
              <a:rPr lang="en-US" smtClean="0"/>
              <a:t>4/25/2025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69807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4B8EF-695A-4D91-86E6-BD3ABF986DC6}" type="datetime1">
              <a:rPr lang="en-US" smtClean="0"/>
              <a:t>4/25/2025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0364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9A1DA-1075-4AB6-9AFC-9045E23C9F15}" type="datetime1">
              <a:rPr lang="en-US" smtClean="0"/>
              <a:t>4/25/2025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9263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23360-0F07-4AD4-AAF8-61579BDE5A02}" type="datetime1">
              <a:rPr lang="en-US" smtClean="0"/>
              <a:t>4/25/2025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4483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5D3E4-AEF6-4C0D-955F-4975ADE12833}" type="datetime1">
              <a:rPr lang="en-US" smtClean="0"/>
              <a:t>4/25/2025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0507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F096B060-2D6F-430E-A017-FCCC5AF2AC19}" type="datetime1">
              <a:rPr lang="en-US" smtClean="0"/>
              <a:t>4/25/2025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893589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14.tceq.texas.gov/epic/eComment/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mailto:nathan@aquiferalliance.or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13" Type="http://schemas.openxmlformats.org/officeDocument/2006/relationships/image" Target="../media/image7.svg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12" Type="http://schemas.openxmlformats.org/officeDocument/2006/relationships/image" Target="../media/image6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ceq.texas.gov/permitting/wastewater/pending-permits/tlap-applications" TargetMode="External"/><Relationship Id="rId2" Type="http://schemas.openxmlformats.org/officeDocument/2006/relationships/hyperlink" Target="https://www.tceq.texas.gov/permitting/wastewater/pending-permits/tpdes-applications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15.tceq.texas.gov/crpub/" TargetMode="External"/><Relationship Id="rId4" Type="http://schemas.openxmlformats.org/officeDocument/2006/relationships/hyperlink" Target="https://www14.tceq.texas.gov/epic/eCID/index.cf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up close image of waves">
            <a:extLst>
              <a:ext uri="{FF2B5EF4-FFF2-40B4-BE49-F238E27FC236}">
                <a16:creationId xmlns:a16="http://schemas.microsoft.com/office/drawing/2014/main" id="{9648A932-5E17-4859-9FE3-70EB96EA5C7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41000"/>
          </a:blip>
          <a:srcRect l="9091" t="3462" b="19929"/>
          <a:stretch/>
        </p:blipFill>
        <p:spPr>
          <a:xfrm>
            <a:off x="9331" y="0"/>
            <a:ext cx="1219198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F6636B6-A233-459A-95E5-DFBD46F360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1666" y="1244773"/>
            <a:ext cx="7069667" cy="1641490"/>
          </a:xfrm>
        </p:spPr>
        <p:txBody>
          <a:bodyPr>
            <a:noAutofit/>
          </a:bodyPr>
          <a:lstStyle/>
          <a:p>
            <a:pPr algn="l"/>
            <a:r>
              <a:rPr lang="en-US" sz="4800" dirty="0"/>
              <a:t>Overview of  TCEQ Permitting:</a:t>
            </a:r>
            <a:br>
              <a:rPr lang="en-US" sz="4800" dirty="0"/>
            </a:br>
            <a:r>
              <a:rPr lang="en-US" sz="4800" dirty="0"/>
              <a:t>Wastewater Permits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3659794-310F-A077-5067-68998BE8CE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45600" y="5752194"/>
            <a:ext cx="2781474" cy="877191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D106BB08-9DC0-69E8-2AFF-543D2B690652}"/>
              </a:ext>
            </a:extLst>
          </p:cNvPr>
          <p:cNvSpPr txBox="1">
            <a:spLocks/>
          </p:cNvSpPr>
          <p:nvPr/>
        </p:nvSpPr>
        <p:spPr>
          <a:xfrm>
            <a:off x="2906740" y="2361678"/>
            <a:ext cx="8785726" cy="164149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9600" b="0" kern="120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endParaRPr lang="en-US" sz="48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D7F07ED-F89D-C2D7-404D-6903C5A79AB4}"/>
              </a:ext>
            </a:extLst>
          </p:cNvPr>
          <p:cNvSpPr txBox="1"/>
          <p:nvPr/>
        </p:nvSpPr>
        <p:spPr>
          <a:xfrm>
            <a:off x="211666" y="3161540"/>
            <a:ext cx="55295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/>
          </a:p>
          <a:p>
            <a:r>
              <a:rPr lang="en-US" sz="2400" dirty="0"/>
              <a:t>Nathan Glavy, Technical Director, Greater Edwards Aquifer Alliance (GEAA)</a:t>
            </a:r>
          </a:p>
        </p:txBody>
      </p:sp>
    </p:spTree>
    <p:extLst>
      <p:ext uri="{BB962C8B-B14F-4D97-AF65-F5344CB8AC3E}">
        <p14:creationId xmlns:p14="http://schemas.microsoft.com/office/powerpoint/2010/main" val="35497506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4D7B7F-B8A1-DEAE-FA3C-BDD1FB126D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4220" y="2664188"/>
            <a:ext cx="5257799" cy="1325563"/>
          </a:xfrm>
        </p:spPr>
        <p:txBody>
          <a:bodyPr>
            <a:normAutofit fontScale="90000"/>
          </a:bodyPr>
          <a:lstStyle/>
          <a:p>
            <a:r>
              <a:rPr lang="en-US" dirty="0"/>
              <a:t>TCEQ Pending TPDES Application Database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29B9B1C-3EDA-50CA-40CD-5267A96682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067" y="797784"/>
            <a:ext cx="6169859" cy="5262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3289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DF8964-D5B2-A009-296F-F8ABAB499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8675" y="2646771"/>
            <a:ext cx="5111932" cy="1325563"/>
          </a:xfrm>
        </p:spPr>
        <p:txBody>
          <a:bodyPr>
            <a:noAutofit/>
          </a:bodyPr>
          <a:lstStyle/>
          <a:p>
            <a:r>
              <a:rPr lang="en-US" sz="4400" dirty="0"/>
              <a:t>TCEQ Commissioners’ Integrated Database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76E9823-C10A-11BF-EA61-EE13EB6CD0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6465" y="705395"/>
            <a:ext cx="6316860" cy="565398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4326307-6A83-967B-7BAC-E0BCF9BDFA80}"/>
              </a:ext>
            </a:extLst>
          </p:cNvPr>
          <p:cNvSpPr txBox="1"/>
          <p:nvPr/>
        </p:nvSpPr>
        <p:spPr>
          <a:xfrm>
            <a:off x="9840684" y="3532385"/>
            <a:ext cx="1802676" cy="369332"/>
          </a:xfrm>
          <a:prstGeom prst="rect">
            <a:avLst/>
          </a:prstGeom>
          <a:solidFill>
            <a:schemeClr val="tx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Type WQ# Here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352BF00-9A89-822F-EE55-89394EFDCD57}"/>
              </a:ext>
            </a:extLst>
          </p:cNvPr>
          <p:cNvSpPr txBox="1"/>
          <p:nvPr/>
        </p:nvSpPr>
        <p:spPr>
          <a:xfrm>
            <a:off x="9331232" y="5478751"/>
            <a:ext cx="2216333" cy="369332"/>
          </a:xfrm>
          <a:prstGeom prst="rect">
            <a:avLst/>
          </a:prstGeom>
          <a:solidFill>
            <a:schemeClr val="tx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Check Both Boxes</a:t>
            </a:r>
          </a:p>
        </p:txBody>
      </p:sp>
    </p:spTree>
    <p:extLst>
      <p:ext uri="{BB962C8B-B14F-4D97-AF65-F5344CB8AC3E}">
        <p14:creationId xmlns:p14="http://schemas.microsoft.com/office/powerpoint/2010/main" val="3302919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B1A311-96C4-6778-68A2-48C48EED9D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64778"/>
            <a:ext cx="10515600" cy="994002"/>
          </a:xfrm>
        </p:spPr>
        <p:txBody>
          <a:bodyPr>
            <a:noAutofit/>
          </a:bodyPr>
          <a:lstStyle/>
          <a:p>
            <a:pPr algn="ctr"/>
            <a:r>
              <a:rPr lang="en-US" sz="4000" dirty="0"/>
              <a:t>TCEQ Commissioners’ Integrated Database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0546396-D134-D7CA-07BF-56684BDF0A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906" y="360274"/>
            <a:ext cx="5332452" cy="520450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AAAA03E-1B6C-DDD1-E5B2-F307A619AB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2644" y="429943"/>
            <a:ext cx="5186842" cy="5204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73488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FEE1C1-E093-A1EB-5D58-2A7B01C053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6719" y="251914"/>
            <a:ext cx="11138263" cy="1325563"/>
          </a:xfrm>
        </p:spPr>
        <p:txBody>
          <a:bodyPr/>
          <a:lstStyle/>
          <a:p>
            <a:r>
              <a:rPr lang="en-US" b="1" dirty="0"/>
              <a:t>Step 3:Second Notice (NAPD)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6B8B01-843D-3AB9-F185-035517A3C4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60274" y="1690688"/>
            <a:ext cx="6374674" cy="4670380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NAPD: </a:t>
            </a:r>
            <a:r>
              <a:rPr lang="en-US" u="sng" dirty="0"/>
              <a:t>N</a:t>
            </a:r>
            <a:r>
              <a:rPr lang="en-US" dirty="0"/>
              <a:t>otice of </a:t>
            </a:r>
            <a:r>
              <a:rPr lang="en-US" u="sng" dirty="0"/>
              <a:t>A</a:t>
            </a:r>
            <a:r>
              <a:rPr lang="en-US" dirty="0"/>
              <a:t>pplication and </a:t>
            </a:r>
            <a:r>
              <a:rPr lang="en-US" u="sng" dirty="0"/>
              <a:t>P</a:t>
            </a:r>
            <a:r>
              <a:rPr lang="en-US" dirty="0"/>
              <a:t>reliminary </a:t>
            </a:r>
            <a:r>
              <a:rPr lang="en-US" u="sng" dirty="0"/>
              <a:t>D</a:t>
            </a:r>
            <a:r>
              <a:rPr lang="en-US" dirty="0"/>
              <a:t>ecision and Draft Permit</a:t>
            </a:r>
          </a:p>
          <a:p>
            <a:pPr marL="0" indent="0">
              <a:buNone/>
            </a:pPr>
            <a:r>
              <a:rPr lang="en-US" dirty="0"/>
              <a:t>TCEQ has concluded its technical review, made changes (if any), and has issued a draft permit noting the applicant has met requirements. </a:t>
            </a:r>
          </a:p>
          <a:p>
            <a:pPr marL="0" indent="0">
              <a:buNone/>
            </a:pPr>
            <a:r>
              <a:rPr lang="en-US" dirty="0"/>
              <a:t>Applicant must continue to have the application available for public viewing, along with any revisions and the draft permit. </a:t>
            </a:r>
          </a:p>
          <a:p>
            <a:r>
              <a:rPr lang="en-US" dirty="0"/>
              <a:t>Applicant must publish notice in the same manner as the first notice. </a:t>
            </a:r>
          </a:p>
          <a:p>
            <a:pPr marL="0" indent="0">
              <a:buNone/>
            </a:pPr>
            <a:r>
              <a:rPr lang="en-US" dirty="0"/>
              <a:t>TCEQ Chief Clerk will also send notice directly to adjacent land owners, those one mile downstream, and those on the mailing list</a:t>
            </a:r>
          </a:p>
          <a:p>
            <a:pPr marL="0" indent="0">
              <a:buNone/>
            </a:pPr>
            <a:r>
              <a:rPr lang="en-US" dirty="0"/>
              <a:t>Note: Date of NAPD starts 30-day public comment deadline*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D1A7F7E-8CD8-055F-1C11-80C9D4B7CA0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53597"/>
          <a:stretch/>
        </p:blipFill>
        <p:spPr>
          <a:xfrm>
            <a:off x="232060" y="2787969"/>
            <a:ext cx="5080168" cy="2167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65911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29E97A-F400-B5DE-89C2-27A883EEC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846" y="241980"/>
            <a:ext cx="10900954" cy="1325563"/>
          </a:xfrm>
        </p:spPr>
        <p:txBody>
          <a:bodyPr/>
          <a:lstStyle/>
          <a:p>
            <a:r>
              <a:rPr lang="en-US" b="1" dirty="0"/>
              <a:t>Step 4: Public Comment Deadline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4E65C0-8CC8-D479-FF0D-A3CB1F5173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2846" y="1567543"/>
            <a:ext cx="5643154" cy="4609420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sz="3800" dirty="0"/>
              <a:t>Include </a:t>
            </a:r>
            <a:r>
              <a:rPr lang="en-US" sz="3800" u="sng" dirty="0"/>
              <a:t>ALL</a:t>
            </a:r>
            <a:r>
              <a:rPr lang="en-US" sz="3800" dirty="0"/>
              <a:t> questions, issues, or concerns </a:t>
            </a:r>
            <a:r>
              <a:rPr lang="en-US" sz="3800" u="sng" dirty="0"/>
              <a:t>with specificity </a:t>
            </a:r>
          </a:p>
          <a:p>
            <a:r>
              <a:rPr lang="en-US" sz="3800" dirty="0"/>
              <a:t>Any person or group who may want to contest the draft permit should submit comments</a:t>
            </a:r>
          </a:p>
          <a:p>
            <a:pPr marL="0" indent="0">
              <a:buNone/>
            </a:pPr>
            <a:r>
              <a:rPr lang="en-US" sz="3800" dirty="0"/>
              <a:t>All public comments and requests must be submitted either: </a:t>
            </a:r>
          </a:p>
          <a:p>
            <a:r>
              <a:rPr lang="en-US" sz="3800" dirty="0"/>
              <a:t>Electronically:</a:t>
            </a:r>
            <a:r>
              <a:rPr lang="en-US" sz="3800" dirty="0">
                <a:hlinkClick r:id="rId2"/>
              </a:rPr>
              <a:t>www14.tceq.texas.gov/epic/eComment/</a:t>
            </a:r>
            <a:endParaRPr lang="en-US" sz="3800" dirty="0"/>
          </a:p>
          <a:p>
            <a:r>
              <a:rPr lang="en-US" sz="3800" dirty="0"/>
              <a:t>In-Writing, mailed to TCEQ</a:t>
            </a:r>
          </a:p>
          <a:p>
            <a:pPr marL="0" indent="0">
              <a:buNone/>
            </a:pPr>
            <a:r>
              <a:rPr lang="en-US" sz="3800" dirty="0"/>
              <a:t>Office of the Chief Clerk, MC 105</a:t>
            </a:r>
            <a:br>
              <a:rPr lang="en-US" sz="3800" dirty="0"/>
            </a:br>
            <a:r>
              <a:rPr lang="en-US" sz="3800" dirty="0"/>
              <a:t>TCEQ</a:t>
            </a:r>
            <a:br>
              <a:rPr lang="en-US" sz="3800" dirty="0"/>
            </a:br>
            <a:r>
              <a:rPr lang="en-US" sz="3800" dirty="0"/>
              <a:t>PO Box 13087</a:t>
            </a:r>
            <a:br>
              <a:rPr lang="en-US" sz="3800" dirty="0"/>
            </a:br>
            <a:r>
              <a:rPr lang="en-US" sz="3800" dirty="0"/>
              <a:t>Austin, TX 78711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CA083CA-6DF1-5017-4594-38032977957B}"/>
              </a:ext>
            </a:extLst>
          </p:cNvPr>
          <p:cNvSpPr txBox="1">
            <a:spLocks/>
          </p:cNvSpPr>
          <p:nvPr/>
        </p:nvSpPr>
        <p:spPr>
          <a:xfrm>
            <a:off x="6096000" y="1567543"/>
            <a:ext cx="5643154" cy="46094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Hand-Delivery</a:t>
            </a:r>
          </a:p>
          <a:p>
            <a:pPr marL="0" indent="0">
              <a:buNone/>
            </a:pPr>
            <a:r>
              <a:rPr lang="en-US" dirty="0"/>
              <a:t>Office of the Chief Clerk</a:t>
            </a:r>
            <a:br>
              <a:rPr lang="en-US" dirty="0"/>
            </a:br>
            <a:r>
              <a:rPr lang="en-US" dirty="0"/>
              <a:t>TCEQ</a:t>
            </a:r>
            <a:br>
              <a:rPr lang="en-US" dirty="0"/>
            </a:br>
            <a:r>
              <a:rPr lang="en-US" dirty="0"/>
              <a:t>12100 Park 35 Circle, Bldg. F</a:t>
            </a:r>
            <a:br>
              <a:rPr lang="en-US" dirty="0"/>
            </a:br>
            <a:r>
              <a:rPr lang="en-US" dirty="0"/>
              <a:t>Austin, TX 78753</a:t>
            </a:r>
          </a:p>
          <a:p>
            <a:r>
              <a:rPr lang="en-US" dirty="0"/>
              <a:t>Fax: 512-239-3311</a:t>
            </a:r>
          </a:p>
          <a:p>
            <a:pPr lvl="1"/>
            <a:r>
              <a:rPr lang="en-US" dirty="0"/>
              <a:t>Must also mail or hand-deliver copies</a:t>
            </a:r>
          </a:p>
          <a:p>
            <a:pPr marL="0" indent="0">
              <a:buNone/>
            </a:pPr>
            <a:r>
              <a:rPr lang="en-US" dirty="0"/>
              <a:t>The public comment deadline can be extended </a:t>
            </a:r>
            <a:r>
              <a:rPr lang="en-US" u="sng" dirty="0"/>
              <a:t>if</a:t>
            </a:r>
            <a:r>
              <a:rPr lang="en-US" dirty="0"/>
              <a:t> a public meeting is granted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31345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E2E4BC-76CA-28A7-F796-B98EFF5980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1" y="199662"/>
            <a:ext cx="11434354" cy="1325563"/>
          </a:xfrm>
        </p:spPr>
        <p:txBody>
          <a:bodyPr>
            <a:normAutofit fontScale="90000"/>
          </a:bodyPr>
          <a:lstStyle/>
          <a:p>
            <a:r>
              <a:rPr lang="en-US" dirty="0"/>
              <a:t>Electronically Submitting Public Comments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B80C8A9-6EE5-D66B-5A55-896D5689FBE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97874" y="1369250"/>
            <a:ext cx="9107149" cy="5057676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A6EE0F6-B82C-334C-AB95-76886455432A}"/>
              </a:ext>
            </a:extLst>
          </p:cNvPr>
          <p:cNvSpPr txBox="1"/>
          <p:nvPr/>
        </p:nvSpPr>
        <p:spPr>
          <a:xfrm>
            <a:off x="1767837" y="3524698"/>
            <a:ext cx="2394859" cy="338554"/>
          </a:xfrm>
          <a:prstGeom prst="rect">
            <a:avLst/>
          </a:prstGeom>
          <a:solidFill>
            <a:schemeClr val="tx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FF0000"/>
                </a:solidFill>
              </a:rPr>
              <a:t>Type WQ# Here</a:t>
            </a:r>
          </a:p>
        </p:txBody>
      </p:sp>
    </p:spTree>
    <p:extLst>
      <p:ext uri="{BB962C8B-B14F-4D97-AF65-F5344CB8AC3E}">
        <p14:creationId xmlns:p14="http://schemas.microsoft.com/office/powerpoint/2010/main" val="3591017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6AFAB2-F5BA-1A3A-8A27-9A6F8DCF3B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663347"/>
            <a:ext cx="10515600" cy="1107096"/>
          </a:xfrm>
        </p:spPr>
        <p:txBody>
          <a:bodyPr>
            <a:noAutofit/>
          </a:bodyPr>
          <a:lstStyle/>
          <a:p>
            <a:pPr algn="ctr"/>
            <a:r>
              <a:rPr lang="en-US" sz="4000" dirty="0"/>
              <a:t>Electronically Submitting Public Comments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C29D253-0B51-EBD9-DF7B-DBF21BC1C2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77144" y="143690"/>
            <a:ext cx="7323908" cy="5503346"/>
          </a:xfrm>
        </p:spPr>
      </p:pic>
    </p:spTree>
    <p:extLst>
      <p:ext uri="{BB962C8B-B14F-4D97-AF65-F5344CB8AC3E}">
        <p14:creationId xmlns:p14="http://schemas.microsoft.com/office/powerpoint/2010/main" val="11677282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8AFBCB-4BB7-D679-269E-CB763CB697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277" y="165234"/>
            <a:ext cx="11592568" cy="1325563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What Should I Include In My Comments?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EC7AE7-1109-D349-6028-2ECB136237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9277" y="1422400"/>
            <a:ext cx="11166941" cy="4978400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Include </a:t>
            </a:r>
            <a:r>
              <a:rPr lang="en-US" u="sng" dirty="0"/>
              <a:t>ALL</a:t>
            </a:r>
            <a:r>
              <a:rPr lang="en-US" dirty="0"/>
              <a:t> questions, issues, or concerns with </a:t>
            </a:r>
            <a:r>
              <a:rPr lang="en-US" u="sng" dirty="0"/>
              <a:t>specificity </a:t>
            </a:r>
          </a:p>
          <a:p>
            <a:pPr lvl="1"/>
            <a:r>
              <a:rPr lang="en-US" dirty="0"/>
              <a:t>Ask yourself, “How could this permit impact my interests?”</a:t>
            </a:r>
          </a:p>
          <a:p>
            <a:pPr lvl="1"/>
            <a:r>
              <a:rPr lang="en-US" dirty="0"/>
              <a:t>Want to be added to the mailing list: Comments must include a request to be added to mailing list</a:t>
            </a:r>
          </a:p>
          <a:p>
            <a:pPr lvl="1"/>
            <a:r>
              <a:rPr lang="en-US" dirty="0"/>
              <a:t>Want to have a public meeting: Comments must include a request for a public meeting</a:t>
            </a:r>
          </a:p>
          <a:p>
            <a:pPr lvl="1"/>
            <a:r>
              <a:rPr lang="en-US" dirty="0"/>
              <a:t>Want a contested case hearing: Comments must include a request for a contested case hearing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Topics can include (but are not limited to) </a:t>
            </a:r>
          </a:p>
          <a:p>
            <a:pPr lvl="1"/>
            <a:r>
              <a:rPr lang="en-US" dirty="0"/>
              <a:t>Water quality issues for surface water/ground water supplies (well water)</a:t>
            </a:r>
          </a:p>
          <a:p>
            <a:pPr lvl="1"/>
            <a:r>
              <a:rPr lang="en-US" dirty="0"/>
              <a:t>Concerns about impacts on recreational ability</a:t>
            </a:r>
          </a:p>
          <a:p>
            <a:pPr lvl="1"/>
            <a:r>
              <a:rPr lang="en-US" dirty="0"/>
              <a:t>Impacts on financial operations of property; farming, ranching, and other business operations </a:t>
            </a:r>
          </a:p>
          <a:p>
            <a:pPr lvl="1"/>
            <a:r>
              <a:rPr lang="en-US" dirty="0"/>
              <a:t>Concerns about area’s vegetation, animals, and insects</a:t>
            </a:r>
          </a:p>
          <a:p>
            <a:pPr lvl="1"/>
            <a:r>
              <a:rPr lang="en-US" dirty="0"/>
              <a:t>Flooding concerns</a:t>
            </a:r>
          </a:p>
          <a:p>
            <a:pPr marL="457200" lvl="1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Voicing all concerns, big or small, is crucial, even if you think it is not important or relevant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38998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88E7F5-FF59-0CAF-C5AE-6FED2D5052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454" y="159853"/>
            <a:ext cx="10984345" cy="1152088"/>
          </a:xfrm>
        </p:spPr>
        <p:txBody>
          <a:bodyPr/>
          <a:lstStyle/>
          <a:p>
            <a:r>
              <a:rPr lang="en-US" b="1" dirty="0"/>
              <a:t>Step 4a: Public Meeting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AA25AE-C61D-C1DC-06A2-65F87159F0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3513" y="1311940"/>
            <a:ext cx="5574145" cy="510752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A public meeting will be granted if:</a:t>
            </a:r>
          </a:p>
          <a:p>
            <a:pPr marL="514350" indent="-514350">
              <a:buAutoNum type="alphaLcParenR"/>
            </a:pPr>
            <a:r>
              <a:rPr lang="en-US" dirty="0"/>
              <a:t>State legislator of the district where this permit facility is located requests one, or </a:t>
            </a:r>
          </a:p>
          <a:p>
            <a:pPr marL="514350" indent="-514350">
              <a:buAutoNum type="alphaLcParenR"/>
            </a:pPr>
            <a:r>
              <a:rPr lang="en-US" dirty="0"/>
              <a:t>The TCEQ Executive Director determines there is a significant community interest</a:t>
            </a:r>
          </a:p>
          <a:p>
            <a:pPr marL="0" indent="0">
              <a:buNone/>
            </a:pPr>
            <a:r>
              <a:rPr lang="en-US" dirty="0"/>
              <a:t>Granting a public meeting will extend the public comment deadline to the conclusion of the public meeting</a:t>
            </a:r>
          </a:p>
          <a:p>
            <a:pPr marL="0" indent="0">
              <a:buNone/>
            </a:pPr>
            <a:r>
              <a:rPr lang="en-US" dirty="0"/>
              <a:t>Attendees will include: The applicant and/or applicant representative(s), TCEQ staff, and TCEQ OPIC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7CB21D1-4836-FA34-A5C8-66012F95A530}"/>
              </a:ext>
            </a:extLst>
          </p:cNvPr>
          <p:cNvSpPr txBox="1">
            <a:spLocks/>
          </p:cNvSpPr>
          <p:nvPr/>
        </p:nvSpPr>
        <p:spPr>
          <a:xfrm>
            <a:off x="5862075" y="1311940"/>
            <a:ext cx="6329925" cy="502354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Two Main Parts: </a:t>
            </a:r>
          </a:p>
          <a:p>
            <a:pPr marL="0" indent="0">
              <a:buNone/>
            </a:pPr>
            <a:r>
              <a:rPr lang="en-US" dirty="0"/>
              <a:t>1)Informal Q&amp;A: Participants can ask questions and receive a response from the TCEQ/Applicant team. </a:t>
            </a:r>
          </a:p>
          <a:p>
            <a:r>
              <a:rPr lang="en-US" dirty="0"/>
              <a:t>This portion of the meeting is </a:t>
            </a:r>
            <a:r>
              <a:rPr lang="en-US" u="sng" dirty="0"/>
              <a:t>not</a:t>
            </a:r>
            <a:r>
              <a:rPr lang="en-US" dirty="0"/>
              <a:t> recorded and does not require a formal response from TCEQ</a:t>
            </a:r>
          </a:p>
          <a:p>
            <a:pPr marL="0" indent="0">
              <a:buNone/>
            </a:pPr>
            <a:r>
              <a:rPr lang="en-US" dirty="0"/>
              <a:t>2) Formal Comment Period: Participants will have 2-3 minutes to voice any comments, questions, or issues; TCEQ/Applicant team will not respond during this portion</a:t>
            </a:r>
          </a:p>
          <a:p>
            <a:pPr lvl="1"/>
            <a:r>
              <a:rPr lang="en-US" b="1" dirty="0"/>
              <a:t>MOST IMPORTANT PART OF MEETING</a:t>
            </a:r>
          </a:p>
          <a:p>
            <a:pPr lvl="1"/>
            <a:r>
              <a:rPr lang="en-US" dirty="0"/>
              <a:t>This portion </a:t>
            </a:r>
            <a:r>
              <a:rPr lang="en-US" u="sng" dirty="0"/>
              <a:t>is</a:t>
            </a:r>
            <a:r>
              <a:rPr lang="en-US" dirty="0"/>
              <a:t> recorded and </a:t>
            </a:r>
            <a:r>
              <a:rPr lang="en-US" u="sng" dirty="0"/>
              <a:t>does</a:t>
            </a:r>
            <a:r>
              <a:rPr lang="en-US" dirty="0"/>
              <a:t> require a formal response from TCEQ </a:t>
            </a:r>
          </a:p>
          <a:p>
            <a:pPr marL="0" indent="0">
              <a:buNone/>
            </a:pPr>
            <a:endParaRPr lang="en-US" u="sng" dirty="0"/>
          </a:p>
        </p:txBody>
      </p:sp>
    </p:spTree>
    <p:extLst>
      <p:ext uri="{BB962C8B-B14F-4D97-AF65-F5344CB8AC3E}">
        <p14:creationId xmlns:p14="http://schemas.microsoft.com/office/powerpoint/2010/main" val="8796119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6159FC-05C5-02FA-D799-15C60BAA7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837" y="269645"/>
            <a:ext cx="10793963" cy="1325563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Step 5: Response to Comments (RTC)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69B136-8F62-67BB-8454-E265E1F06B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9837" y="1595208"/>
            <a:ext cx="6363477" cy="45817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After the public comment period concludes, TCEQ will prepare and mail out the Response to Comments (RTC).</a:t>
            </a:r>
          </a:p>
          <a:p>
            <a:r>
              <a:rPr lang="en-US" dirty="0"/>
              <a:t>TCEQ will respond to each question/comment, often grouping similar questions/comments</a:t>
            </a:r>
          </a:p>
          <a:p>
            <a:r>
              <a:rPr lang="en-US" dirty="0"/>
              <a:t>TCEQ will explain any changes that were made to the draft permit</a:t>
            </a:r>
          </a:p>
          <a:p>
            <a:pPr marL="0" indent="0">
              <a:buNone/>
            </a:pPr>
            <a:r>
              <a:rPr lang="en-US" dirty="0"/>
              <a:t>Date on the RTC triggers a 30-day deadline to request a contested case hearing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DD54B91-C12B-0A9F-EF2B-3279F8B377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9999" y="1414232"/>
            <a:ext cx="3872204" cy="5174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1733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3A0735-7975-0D6B-C5FA-CF8C256FA7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5861" y="114882"/>
            <a:ext cx="11240278" cy="1107250"/>
          </a:xfrm>
        </p:spPr>
        <p:txBody>
          <a:bodyPr>
            <a:noAutofit/>
          </a:bodyPr>
          <a:lstStyle/>
          <a:p>
            <a:r>
              <a:rPr lang="en-US" sz="4400" b="1" dirty="0"/>
              <a:t>Special Notes for Broken Cedar Ranch WWTF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1627A0-4D3E-89BB-974E-3F52A412CB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1355" y="1382776"/>
            <a:ext cx="5414865" cy="485940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Texas Water Company Service Notice</a:t>
            </a:r>
          </a:p>
          <a:p>
            <a:r>
              <a:rPr lang="en-US" dirty="0"/>
              <a:t>“Given current conditions, we must temporarily pause new service commitments…”</a:t>
            </a:r>
          </a:p>
          <a:p>
            <a:r>
              <a:rPr lang="en-US" dirty="0"/>
              <a:t>Broken Cedar Ranch was named as one of the nine impacted developments </a:t>
            </a:r>
          </a:p>
          <a:p>
            <a:pPr marL="0" indent="0">
              <a:buNone/>
            </a:pPr>
            <a:r>
              <a:rPr lang="en-US" dirty="0"/>
              <a:t>TCEQ Wastewater Application is still listed as ACTIVE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CD74D76-2EB7-AE8E-D1A4-88AE4D0C95A3}"/>
              </a:ext>
            </a:extLst>
          </p:cNvPr>
          <p:cNvSpPr txBox="1"/>
          <p:nvPr/>
        </p:nvSpPr>
        <p:spPr>
          <a:xfrm>
            <a:off x="256789" y="6242179"/>
            <a:ext cx="59653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TCEQ Commissioners’ Integrated Database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19484EE-1309-2174-889F-B4AF02A9D7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025" y="1302495"/>
            <a:ext cx="5786897" cy="4939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9837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FCB711-4D73-5630-AEB4-9E6235CE7C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908" y="189278"/>
            <a:ext cx="11416183" cy="1325563"/>
          </a:xfrm>
        </p:spPr>
        <p:txBody>
          <a:bodyPr>
            <a:noAutofit/>
          </a:bodyPr>
          <a:lstStyle/>
          <a:p>
            <a:r>
              <a:rPr lang="en-US" sz="4400" b="1" dirty="0"/>
              <a:t>Step 6: Requesting Contested Case Hearing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9F21AB-1DB2-19A8-1440-FB14135877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2370" y="1514841"/>
            <a:ext cx="5477607" cy="466212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/>
              <a:t>Only individuals or groups who submitted comments </a:t>
            </a:r>
            <a:r>
              <a:rPr lang="en-US" u="sng" dirty="0"/>
              <a:t>before</a:t>
            </a:r>
            <a:r>
              <a:rPr lang="en-US" dirty="0"/>
              <a:t> the public comment deadline can request a contested case hearing</a:t>
            </a:r>
          </a:p>
          <a:p>
            <a:r>
              <a:rPr lang="en-US" dirty="0"/>
              <a:t>For groups, must have an identified individual(s) who submitted timely comments </a:t>
            </a:r>
          </a:p>
          <a:p>
            <a:pPr marL="0" indent="0">
              <a:buNone/>
            </a:pPr>
            <a:r>
              <a:rPr lang="en-US" dirty="0"/>
              <a:t>A request should include:</a:t>
            </a:r>
          </a:p>
          <a:p>
            <a:r>
              <a:rPr lang="en-US" dirty="0"/>
              <a:t>All issues of concern you raised in your comments that you may want to raise during a hearing, and </a:t>
            </a:r>
          </a:p>
          <a:p>
            <a:r>
              <a:rPr lang="en-US" dirty="0"/>
              <a:t>A description of how you would be adversely affected in a way </a:t>
            </a:r>
            <a:r>
              <a:rPr lang="en-US" u="sng" dirty="0"/>
              <a:t>not common to the general public</a:t>
            </a:r>
            <a:r>
              <a:rPr lang="en-US" dirty="0"/>
              <a:t> (affected party)</a:t>
            </a:r>
            <a:endParaRPr lang="en-US" u="sng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A23D381-DE8F-E991-D722-7FAEB71229CA}"/>
              </a:ext>
            </a:extLst>
          </p:cNvPr>
          <p:cNvSpPr txBox="1">
            <a:spLocks/>
          </p:cNvSpPr>
          <p:nvPr/>
        </p:nvSpPr>
        <p:spPr>
          <a:xfrm>
            <a:off x="6074439" y="1514841"/>
            <a:ext cx="5477607" cy="46621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If no requests for a contested case hearing, TCEQ will issue the permit to the applicant. </a:t>
            </a:r>
          </a:p>
          <a:p>
            <a:r>
              <a:rPr lang="en-US" dirty="0"/>
              <a:t>If there are hearing requests, then TCEQ Commissioners must consider whether to grant a hearing at a Commissioners hearing. </a:t>
            </a:r>
          </a:p>
          <a:p>
            <a:r>
              <a:rPr lang="en-US" dirty="0"/>
              <a:t>Could also file Request of Reconsideration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544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A9A86B-B4ED-5789-8C4D-BB21D8487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056" y="278039"/>
            <a:ext cx="11007634" cy="1325563"/>
          </a:xfrm>
        </p:spPr>
        <p:txBody>
          <a:bodyPr>
            <a:noAutofit/>
          </a:bodyPr>
          <a:lstStyle/>
          <a:p>
            <a:br>
              <a:rPr lang="en-US" sz="4400" dirty="0"/>
            </a:br>
            <a:r>
              <a:rPr lang="en-US" sz="3600" b="1" dirty="0"/>
              <a:t>Step 7: TCEQ Commissioners Consider Hearing Requests</a:t>
            </a:r>
            <a:br>
              <a:rPr lang="en-US" sz="4400" dirty="0"/>
            </a:br>
            <a:r>
              <a:rPr lang="en-US" sz="4400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BB413D-094C-1C1D-A22C-36BA7EF08E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53786" y="1371600"/>
            <a:ext cx="5909601" cy="484225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Before Commissioners Meeting: </a:t>
            </a:r>
          </a:p>
          <a:p>
            <a:r>
              <a:rPr lang="en-US" dirty="0"/>
              <a:t>a) Applicant, b) TCEQ Executive Director (ED), and c) TCEQ Office of Public Interest Council (OPIC) have the opportunity to file Responses to hearing requests</a:t>
            </a:r>
          </a:p>
          <a:p>
            <a:r>
              <a:rPr lang="en-US" dirty="0"/>
              <a:t>Requestors may file replies to the applicant, TCEQ ED, and TCEQ OPIC responses</a:t>
            </a:r>
          </a:p>
          <a:p>
            <a:pPr marL="0" indent="0">
              <a:buNone/>
            </a:pPr>
            <a:r>
              <a:rPr lang="en-US" dirty="0"/>
              <a:t>If Commissioners grant a hearing, they will issue a written order that names a) affected parties and b) lists the disputed issues to be considered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2D93A15-D8DC-E6AB-36D7-CFD24491C5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056" y="2320017"/>
            <a:ext cx="5237944" cy="2945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05242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E5D7E3-D683-9820-4465-C6457F899E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00" y="582840"/>
            <a:ext cx="10515600" cy="932452"/>
          </a:xfrm>
        </p:spPr>
        <p:txBody>
          <a:bodyPr>
            <a:normAutofit fontScale="90000"/>
          </a:bodyPr>
          <a:lstStyle/>
          <a:p>
            <a:r>
              <a:rPr lang="en-US" sz="4900" b="1" dirty="0"/>
              <a:t>Step 8: Preliminary Hearing</a:t>
            </a:r>
            <a:br>
              <a:rPr lang="en-US" dirty="0"/>
            </a:br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11C41D-A6A6-B01B-45C3-3ADDC6326D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6400" y="1336431"/>
            <a:ext cx="5890847" cy="468822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Contested Case Process is handled by the </a:t>
            </a:r>
            <a:r>
              <a:rPr lang="en-US" u="sng" dirty="0"/>
              <a:t>State Office of Administrative Hearings (SOAH)</a:t>
            </a:r>
            <a:r>
              <a:rPr lang="en-US" dirty="0"/>
              <a:t>. </a:t>
            </a:r>
          </a:p>
          <a:p>
            <a:r>
              <a:rPr lang="en-US" dirty="0"/>
              <a:t>Notice will go out to provide at least 30 days in advance of the Preliminary Hearing.</a:t>
            </a:r>
          </a:p>
          <a:p>
            <a:pPr marL="0" indent="0">
              <a:buNone/>
            </a:pPr>
            <a:r>
              <a:rPr lang="en-US" dirty="0"/>
              <a:t>An </a:t>
            </a:r>
            <a:r>
              <a:rPr lang="en-US" u="sng" dirty="0"/>
              <a:t>Administrative Law Judge (ALJ) </a:t>
            </a:r>
            <a:r>
              <a:rPr lang="en-US" dirty="0"/>
              <a:t>from SOAH will convene a preliminary hearing where they will confirm named parties and set a procedural schedule (based on input from parties).</a:t>
            </a:r>
          </a:p>
          <a:p>
            <a:r>
              <a:rPr lang="en-US" dirty="0"/>
              <a:t>Must attend preliminary hearing to confirm party status/participation in the hearing process. </a:t>
            </a:r>
          </a:p>
          <a:p>
            <a:endParaRPr lang="en-US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E9603E1B-3D31-D352-E275-AAE9E872F3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2251" y="1995854"/>
            <a:ext cx="4521074" cy="3011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3031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BC54E5-261C-378B-C093-F7872589A0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82" y="182245"/>
            <a:ext cx="10515600" cy="1325563"/>
          </a:xfrm>
        </p:spPr>
        <p:txBody>
          <a:bodyPr/>
          <a:lstStyle/>
          <a:p>
            <a:r>
              <a:rPr lang="en-US" sz="4400" b="1" dirty="0"/>
              <a:t>Step 9: Hearing on Merits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A16CA3-AA23-5C6A-73F9-4C121B4794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82" y="1790753"/>
            <a:ext cx="10837818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SOAH Hearing is similar to a civil bench trial, with expert and fact witnesses, discovery, and legal arguments.</a:t>
            </a:r>
          </a:p>
          <a:p>
            <a:r>
              <a:rPr lang="en-US" dirty="0"/>
              <a:t>3-4 months after the preliminary hearing, the hearing on the merits takes place with live testimony.</a:t>
            </a:r>
          </a:p>
          <a:p>
            <a:pPr marL="0" indent="0">
              <a:buNone/>
            </a:pPr>
            <a:r>
              <a:rPr lang="en-US" dirty="0"/>
              <a:t>After the hearing, parties may file “closing arguments.”</a:t>
            </a:r>
          </a:p>
          <a:p>
            <a:r>
              <a:rPr lang="en-US" dirty="0"/>
              <a:t>About 60 days after closing arguments, ALJ will issue a Proposal for Decision (PFD) that recommends a) denial of permit, b) granting of permit, or c) granting permit with conditions. </a:t>
            </a:r>
          </a:p>
        </p:txBody>
      </p:sp>
    </p:spTree>
    <p:extLst>
      <p:ext uri="{BB962C8B-B14F-4D97-AF65-F5344CB8AC3E}">
        <p14:creationId xmlns:p14="http://schemas.microsoft.com/office/powerpoint/2010/main" val="5933514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27A54A-F51A-AFEA-933F-1BDBDE87F1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766" y="339000"/>
            <a:ext cx="10779034" cy="1325563"/>
          </a:xfrm>
        </p:spPr>
        <p:txBody>
          <a:bodyPr>
            <a:normAutofit fontScale="90000"/>
          </a:bodyPr>
          <a:lstStyle/>
          <a:p>
            <a:r>
              <a:rPr lang="en-US" sz="4900" b="1" dirty="0"/>
              <a:t>Step 10: TCEQ Commissioners Consider PFD </a:t>
            </a:r>
            <a:br>
              <a:rPr lang="en-US" dirty="0"/>
            </a:br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DA1C4F-9C89-A9C6-208E-E572858D04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4917" y="1664563"/>
            <a:ext cx="10233800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Commissioners consider the SOAH PFD and may a) adopt, b) reject, or b) modify the PFD.</a:t>
            </a:r>
          </a:p>
          <a:p>
            <a:pPr marL="0" indent="0">
              <a:buNone/>
            </a:pPr>
            <a:r>
              <a:rPr lang="en-US" dirty="0"/>
              <a:t>TCEQ Commissioners will issue a written order expressing their final decision, which will be mailed to all parties. </a:t>
            </a:r>
          </a:p>
          <a:p>
            <a:r>
              <a:rPr lang="en-US" dirty="0"/>
              <a:t>Based on the decision, a party may file a “Motion for Rehearing.” </a:t>
            </a:r>
          </a:p>
          <a:p>
            <a:r>
              <a:rPr lang="en-US" dirty="0"/>
              <a:t>If denied, then a party can appeal to the district court. </a:t>
            </a:r>
          </a:p>
          <a:p>
            <a:r>
              <a:rPr lang="en-US" dirty="0"/>
              <a:t> </a:t>
            </a:r>
            <a:r>
              <a:rPr lang="en-US" u="sng" dirty="0"/>
              <a:t>The entire process can take more than 2 years (start to finish)</a:t>
            </a:r>
          </a:p>
        </p:txBody>
      </p:sp>
    </p:spTree>
    <p:extLst>
      <p:ext uri="{BB962C8B-B14F-4D97-AF65-F5344CB8AC3E}">
        <p14:creationId xmlns:p14="http://schemas.microsoft.com/office/powerpoint/2010/main" val="195466504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8F2F6E-61F2-E6B7-5EF8-1D34E3344C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4128" y="152854"/>
            <a:ext cx="11456378" cy="1325563"/>
          </a:xfrm>
        </p:spPr>
        <p:txBody>
          <a:bodyPr>
            <a:normAutofit/>
          </a:bodyPr>
          <a:lstStyle/>
          <a:p>
            <a:r>
              <a:rPr lang="en-US" sz="4400" b="1" dirty="0"/>
              <a:t>Next Steps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BD61D2-BD5C-5766-7EB1-FE4E760279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128" y="1387929"/>
            <a:ext cx="11456378" cy="4874078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3600" dirty="0"/>
              <a:t>Get organized as a community</a:t>
            </a:r>
          </a:p>
          <a:p>
            <a:pPr lvl="1"/>
            <a:r>
              <a:rPr lang="en-US" sz="2800" dirty="0"/>
              <a:t>GEAA can help facilitate a local community group and offer steps/pointers </a:t>
            </a:r>
          </a:p>
          <a:p>
            <a:pPr lvl="1"/>
            <a:r>
              <a:rPr lang="en-US" sz="2800" dirty="0"/>
              <a:t>Contact your state legislator</a:t>
            </a:r>
          </a:p>
          <a:p>
            <a:pPr lvl="1"/>
            <a:r>
              <a:rPr lang="en-US" sz="2800" dirty="0"/>
              <a:t>Determine community goals and objectives</a:t>
            </a:r>
          </a:p>
          <a:p>
            <a:pPr lvl="1"/>
            <a:r>
              <a:rPr lang="en-US" sz="2800" dirty="0"/>
              <a:t>Think about fundraising efforts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/>
              <a:t>Get comments submitted</a:t>
            </a:r>
          </a:p>
          <a:p>
            <a:pPr lvl="1"/>
            <a:r>
              <a:rPr lang="en-US" sz="2800" dirty="0"/>
              <a:t>Remember: BE SPECIFIC</a:t>
            </a:r>
          </a:p>
          <a:p>
            <a:pPr lvl="1"/>
            <a:r>
              <a:rPr lang="en-US" sz="2800" dirty="0"/>
              <a:t>Review the application </a:t>
            </a:r>
          </a:p>
          <a:p>
            <a:pPr lvl="1"/>
            <a:r>
              <a:rPr lang="en-US" sz="2800" dirty="0"/>
              <a:t>Request a Public Meeting, Mailing List add, and/or contested case hearing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/>
              <a:t>Be on the lookout for TCEQ notices for the next steps</a:t>
            </a:r>
          </a:p>
          <a:p>
            <a:pPr lvl="1"/>
            <a:r>
              <a:rPr lang="en-US" sz="2800" dirty="0"/>
              <a:t>Next Notice: NAPD Notice</a:t>
            </a:r>
          </a:p>
        </p:txBody>
      </p:sp>
    </p:spTree>
    <p:extLst>
      <p:ext uri="{BB962C8B-B14F-4D97-AF65-F5344CB8AC3E}">
        <p14:creationId xmlns:p14="http://schemas.microsoft.com/office/powerpoint/2010/main" val="34013889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E99649-FB75-EE9C-0B66-A87EBD1D0A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 Thanks!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EB3685E-58F8-BF8D-B67A-EC7D18D05642}"/>
              </a:ext>
            </a:extLst>
          </p:cNvPr>
          <p:cNvSpPr txBox="1">
            <a:spLocks/>
          </p:cNvSpPr>
          <p:nvPr/>
        </p:nvSpPr>
        <p:spPr>
          <a:xfrm>
            <a:off x="958361" y="1702941"/>
            <a:ext cx="46712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Nathan Glavy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Technical Director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Greater Edwards Aquifer Alliance (GEAA)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>
                <a:hlinkClick r:id="rId2"/>
              </a:rPr>
              <a:t>nathan@aquiferalliance.org</a:t>
            </a:r>
            <a:endParaRPr lang="en-US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210-320-0149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Special Thanks: Lauren Ice, Perales, Allmon and Ice, P.C.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5608B41-DBCD-026C-17CD-A5ABEA2E59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57677" y="5615684"/>
            <a:ext cx="2781474" cy="87719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643F5E1-2731-43B8-D654-34929F8428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1944749"/>
            <a:ext cx="5273771" cy="2968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0564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C92145-5B6E-A1F5-711C-FB9CC6302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8800" y="365125"/>
            <a:ext cx="10795000" cy="1325563"/>
          </a:xfrm>
        </p:spPr>
        <p:txBody>
          <a:bodyPr>
            <a:normAutofit/>
          </a:bodyPr>
          <a:lstStyle/>
          <a:p>
            <a:r>
              <a:rPr lang="en-US" b="1" dirty="0"/>
              <a:t>Why Should You Participate?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641659-83EE-85F6-2D10-2DB87D17D8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8800" y="1690688"/>
            <a:ext cx="4713533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Opportunity to ask questions and voice concerns associated with the impacts of the permit</a:t>
            </a:r>
          </a:p>
          <a:p>
            <a:r>
              <a:rPr lang="en-US" dirty="0"/>
              <a:t>Odors, reduced water quality, aesthetic impacts</a:t>
            </a:r>
          </a:p>
          <a:p>
            <a:pPr marL="0" indent="0">
              <a:buNone/>
            </a:pPr>
            <a:r>
              <a:rPr lang="en-US" dirty="0"/>
              <a:t>Have your voice </a:t>
            </a:r>
            <a:r>
              <a:rPr lang="en-US" b="1" dirty="0"/>
              <a:t>HEARD</a:t>
            </a:r>
            <a:r>
              <a:rPr lang="en-US" dirty="0"/>
              <a:t>; it's your right</a:t>
            </a:r>
          </a:p>
          <a:p>
            <a:pPr marL="0" indent="0">
              <a:buNone/>
            </a:pPr>
            <a:r>
              <a:rPr lang="en-US" dirty="0"/>
              <a:t>Makes the process work better</a:t>
            </a:r>
          </a:p>
          <a:p>
            <a:pPr marL="0" indent="0">
              <a:buNone/>
            </a:pPr>
            <a:r>
              <a:rPr lang="en-US" dirty="0"/>
              <a:t>Can help you win real improvements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EE25A76-3412-AAD5-F56C-3CDF34FAB5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180" y="1648700"/>
            <a:ext cx="5297044" cy="4210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13983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364B13-F0DA-4AAA-BCF0-690CAC7DCE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389" y="365125"/>
            <a:ext cx="11225348" cy="1325563"/>
          </a:xfrm>
        </p:spPr>
        <p:txBody>
          <a:bodyPr>
            <a:noAutofit/>
          </a:bodyPr>
          <a:lstStyle/>
          <a:p>
            <a:r>
              <a:rPr lang="en-US" sz="4400" b="1" dirty="0"/>
              <a:t>Overview of Wastewater Permitting Options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7AB9E8F3-2692-853B-3AE7-1B64B2AA1CD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81065170"/>
              </p:ext>
            </p:extLst>
          </p:nvPr>
        </p:nvGraphicFramePr>
        <p:xfrm>
          <a:off x="383177" y="1402080"/>
          <a:ext cx="11338560" cy="49900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436523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1D1273-B6C3-BA01-35EF-D897C5BD8B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Key Players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B29D43-7D00-E30C-EC9F-13496485F6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2285" y="1564367"/>
            <a:ext cx="10233800" cy="4351338"/>
          </a:xfrm>
        </p:spPr>
        <p:txBody>
          <a:bodyPr/>
          <a:lstStyle/>
          <a:p>
            <a:r>
              <a:rPr lang="en-US" dirty="0"/>
              <a:t>Applicant</a:t>
            </a:r>
          </a:p>
          <a:p>
            <a:r>
              <a:rPr lang="en-US" dirty="0"/>
              <a:t>Protestant(s)</a:t>
            </a:r>
          </a:p>
          <a:p>
            <a:r>
              <a:rPr lang="en-US" dirty="0"/>
              <a:t>Texas Commission on Environmental Quality (TCEQ)</a:t>
            </a:r>
          </a:p>
          <a:p>
            <a:pPr lvl="1"/>
            <a:r>
              <a:rPr lang="en-US" dirty="0"/>
              <a:t>TCEQ Commissioners*, Chief Clerk, Executive Director (Staff), Office of Public Interest Council (OPIC)</a:t>
            </a:r>
          </a:p>
          <a:p>
            <a:r>
              <a:rPr lang="en-US" dirty="0"/>
              <a:t>State Office of Administrative Hearings (SOAH)*</a:t>
            </a:r>
          </a:p>
          <a:p>
            <a:pPr lvl="1"/>
            <a:r>
              <a:rPr lang="en-US" dirty="0"/>
              <a:t>Administrative Law Judge(s) (ALJs)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*Parties get involved in </a:t>
            </a:r>
            <a:r>
              <a:rPr lang="en-US" u="sng" dirty="0"/>
              <a:t>contested</a:t>
            </a:r>
            <a:r>
              <a:rPr lang="en-US" dirty="0"/>
              <a:t> wastewater permits</a:t>
            </a:r>
          </a:p>
        </p:txBody>
      </p:sp>
    </p:spTree>
    <p:extLst>
      <p:ext uri="{BB962C8B-B14F-4D97-AF65-F5344CB8AC3E}">
        <p14:creationId xmlns:p14="http://schemas.microsoft.com/office/powerpoint/2010/main" val="13151290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591FB6-35DE-EE71-CB59-19379F6296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137" y="231185"/>
            <a:ext cx="11382103" cy="1325563"/>
          </a:xfrm>
        </p:spPr>
        <p:txBody>
          <a:bodyPr>
            <a:noAutofit/>
          </a:bodyPr>
          <a:lstStyle/>
          <a:p>
            <a:r>
              <a:rPr lang="en-US" sz="4000" b="1" dirty="0"/>
              <a:t>Overview: TCEQ Wastewater Permitting Process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0DB92382-FB27-D453-53C0-2DA108E2E99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88221254"/>
              </p:ext>
            </p:extLst>
          </p:nvPr>
        </p:nvGraphicFramePr>
        <p:xfrm>
          <a:off x="365760" y="1262152"/>
          <a:ext cx="11460480" cy="23861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8" name="Content Placeholder 6">
            <a:extLst>
              <a:ext uri="{FF2B5EF4-FFF2-40B4-BE49-F238E27FC236}">
                <a16:creationId xmlns:a16="http://schemas.microsoft.com/office/drawing/2014/main" id="{E2C0B590-04D2-4F10-CA0C-4E4AEE7F27B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6808631"/>
              </p:ext>
            </p:extLst>
          </p:nvPr>
        </p:nvGraphicFramePr>
        <p:xfrm>
          <a:off x="365760" y="3495377"/>
          <a:ext cx="11460480" cy="24841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6" name="TextBox 15">
            <a:extLst>
              <a:ext uri="{FF2B5EF4-FFF2-40B4-BE49-F238E27FC236}">
                <a16:creationId xmlns:a16="http://schemas.microsoft.com/office/drawing/2014/main" id="{ABBFB383-63FC-3C4E-036E-862722407D23}"/>
              </a:ext>
            </a:extLst>
          </p:cNvPr>
          <p:cNvSpPr txBox="1"/>
          <p:nvPr/>
        </p:nvSpPr>
        <p:spPr>
          <a:xfrm>
            <a:off x="6679474" y="1262152"/>
            <a:ext cx="9492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30 Days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2C74C76-7940-399C-557C-6BA7FB99EE5A}"/>
              </a:ext>
            </a:extLst>
          </p:cNvPr>
          <p:cNvSpPr txBox="1"/>
          <p:nvPr/>
        </p:nvSpPr>
        <p:spPr>
          <a:xfrm>
            <a:off x="9016637" y="1262002"/>
            <a:ext cx="12594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≥ 60  Days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E325B33-C4F5-BC65-23CD-D567BDE5448A}"/>
              </a:ext>
            </a:extLst>
          </p:cNvPr>
          <p:cNvSpPr txBox="1"/>
          <p:nvPr/>
        </p:nvSpPr>
        <p:spPr>
          <a:xfrm>
            <a:off x="6661840" y="3420128"/>
            <a:ext cx="12594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180 Days</a:t>
            </a:r>
          </a:p>
        </p:txBody>
      </p:sp>
      <p:pic>
        <p:nvPicPr>
          <p:cNvPr id="21" name="Graphic 20" descr="Checkmark">
            <a:extLst>
              <a:ext uri="{FF2B5EF4-FFF2-40B4-BE49-F238E27FC236}">
                <a16:creationId xmlns:a16="http://schemas.microsoft.com/office/drawing/2014/main" id="{B030025F-885D-5229-BA67-BD17E0407D2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04411" y="1581656"/>
            <a:ext cx="1888813" cy="1888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471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ACAFBA-B2F1-245E-811C-069AD82590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7606" y="365125"/>
            <a:ext cx="10916194" cy="1325563"/>
          </a:xfrm>
        </p:spPr>
        <p:txBody>
          <a:bodyPr/>
          <a:lstStyle/>
          <a:p>
            <a:r>
              <a:rPr lang="en-US" b="1" dirty="0"/>
              <a:t>Step 1: Application Received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A7EA39-91DD-929C-BE8E-7028CFBF4B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73485" y="1690688"/>
            <a:ext cx="6180909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Applicant submits an application to TCEQ</a:t>
            </a:r>
          </a:p>
          <a:p>
            <a:r>
              <a:rPr lang="en-US" dirty="0"/>
              <a:t>Administrative review commences </a:t>
            </a:r>
          </a:p>
          <a:p>
            <a:r>
              <a:rPr lang="en-US" dirty="0"/>
              <a:t>TCEQ staff determines whether all information has been included in the application and fees (if any) have been paid. </a:t>
            </a:r>
          </a:p>
          <a:p>
            <a:pPr marL="0" indent="0">
              <a:buNone/>
            </a:pPr>
            <a:r>
              <a:rPr lang="en-US" dirty="0"/>
              <a:t>Any issues with the initial application: TCEQ will send an applicant a “Notice of Deficiency” letter asking for additional information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67C7FAD-E453-B88B-4373-EFB3DF047B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539" y="1638663"/>
            <a:ext cx="4743146" cy="4854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4760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79A57A-760F-8186-BF9D-1802F1380A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470" y="365125"/>
            <a:ext cx="10770324" cy="1325563"/>
          </a:xfrm>
        </p:spPr>
        <p:txBody>
          <a:bodyPr/>
          <a:lstStyle/>
          <a:p>
            <a:r>
              <a:rPr lang="en-US" b="1" dirty="0"/>
              <a:t>Step 2: First Notice (NORI)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FA3753-A082-A226-BAE9-AE4331F059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470" y="1825625"/>
            <a:ext cx="6374673" cy="4351338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NORI: </a:t>
            </a:r>
            <a:r>
              <a:rPr lang="en-US" u="sng" dirty="0"/>
              <a:t>N</a:t>
            </a:r>
            <a:r>
              <a:rPr lang="en-US" dirty="0"/>
              <a:t>otice </a:t>
            </a:r>
            <a:r>
              <a:rPr lang="en-US" u="sng" dirty="0"/>
              <a:t>o</a:t>
            </a:r>
            <a:r>
              <a:rPr lang="en-US" dirty="0"/>
              <a:t>f </a:t>
            </a:r>
            <a:r>
              <a:rPr lang="en-US" u="sng" dirty="0"/>
              <a:t>R</a:t>
            </a:r>
            <a:r>
              <a:rPr lang="en-US" dirty="0"/>
              <a:t>eceipt of Application and </a:t>
            </a:r>
            <a:r>
              <a:rPr lang="en-US" u="sng" dirty="0"/>
              <a:t>I</a:t>
            </a:r>
            <a:r>
              <a:rPr lang="en-US" dirty="0"/>
              <a:t>ntent to Obtain Permit</a:t>
            </a:r>
          </a:p>
          <a:p>
            <a:pPr marL="0" indent="0">
              <a:buNone/>
            </a:pPr>
            <a:r>
              <a:rPr lang="en-US" dirty="0"/>
              <a:t>Applicant must publish notice in a newspaper in a) the county or b) city where the facility is to be located. </a:t>
            </a:r>
          </a:p>
          <a:p>
            <a:pPr marL="0" indent="0">
              <a:buNone/>
            </a:pPr>
            <a:r>
              <a:rPr lang="en-US" dirty="0"/>
              <a:t>TCEQ Chief Clerk office will mail notice directly to the adjacent landowners and those one mile downstream </a:t>
            </a:r>
          </a:p>
          <a:p>
            <a:pPr marL="0" indent="0">
              <a:buNone/>
            </a:pPr>
            <a:r>
              <a:rPr lang="en-US" dirty="0"/>
              <a:t>Application will be made available online or in person in the country where the facility is located</a:t>
            </a:r>
          </a:p>
          <a:p>
            <a:pPr marL="0" indent="0">
              <a:buNone/>
            </a:pPr>
            <a:r>
              <a:rPr lang="en-US" dirty="0"/>
              <a:t>Starts Public Comment Period and TCEQ Technical Review</a:t>
            </a:r>
          </a:p>
          <a:p>
            <a:r>
              <a:rPr lang="en-US" dirty="0"/>
              <a:t>Take note of the WQ#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A1CACE6-D55A-6C32-2F52-2C6DA0615B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8248" y="1666285"/>
            <a:ext cx="5247402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9769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DE1773-D2E0-74BC-6635-7B12E127B5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590" y="224563"/>
            <a:ext cx="11179627" cy="1325563"/>
          </a:xfrm>
        </p:spPr>
        <p:txBody>
          <a:bodyPr/>
          <a:lstStyle/>
          <a:p>
            <a:r>
              <a:rPr lang="en-US" b="1" dirty="0"/>
              <a:t>Public Information 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0CF897-B827-D99E-FCEE-1CAA96A585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1590" y="1393372"/>
            <a:ext cx="11904616" cy="50995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View TCEQ Wastewater Permits Online: </a:t>
            </a:r>
          </a:p>
          <a:p>
            <a:r>
              <a:rPr lang="en-US" dirty="0"/>
              <a:t>TPDES: </a:t>
            </a:r>
            <a:r>
              <a:rPr lang="en-US" sz="2000" dirty="0">
                <a:hlinkClick r:id="rId2"/>
              </a:rPr>
              <a:t>https://www.tceq.texas.gov/permitting/wastewater/pending-permits/tpdes-applications</a:t>
            </a:r>
            <a:endParaRPr lang="en-US" sz="2000" dirty="0"/>
          </a:p>
          <a:p>
            <a:r>
              <a:rPr lang="en-US" dirty="0"/>
              <a:t>TLAP: </a:t>
            </a:r>
            <a:r>
              <a:rPr lang="en-US" sz="2000" dirty="0">
                <a:hlinkClick r:id="rId3"/>
              </a:rPr>
              <a:t>https://www.tceq.texas.gov/permitting/wastewater/pending-permits/tlap-applications</a:t>
            </a:r>
            <a:endParaRPr lang="en-US" sz="2000" dirty="0"/>
          </a:p>
          <a:p>
            <a:pPr marL="0" indent="0">
              <a:buNone/>
            </a:pPr>
            <a:r>
              <a:rPr lang="en-US" dirty="0"/>
              <a:t>TCEQ Commissioners’ Integrated Database (CID) : </a:t>
            </a:r>
            <a:r>
              <a:rPr lang="en-US" sz="1600" dirty="0">
                <a:hlinkClick r:id="rId4"/>
              </a:rPr>
              <a:t>https://www14.tceq.texas.gov/epic/eCID/index.cfm</a:t>
            </a:r>
            <a:endParaRPr lang="en-US" sz="1600" dirty="0"/>
          </a:p>
          <a:p>
            <a:r>
              <a:rPr lang="en-US" dirty="0"/>
              <a:t>Can search and view data from the Chief Clerk about pending matters, view public comments, published notices, and other filings</a:t>
            </a:r>
          </a:p>
          <a:p>
            <a:pPr marL="0" indent="0">
              <a:buNone/>
            </a:pPr>
            <a:r>
              <a:rPr lang="en-US" dirty="0"/>
              <a:t>TCEQ Central Registry: </a:t>
            </a:r>
            <a:r>
              <a:rPr lang="en-US" sz="2000" dirty="0">
                <a:hlinkClick r:id="rId5"/>
              </a:rPr>
              <a:t>https://www15.tceq.texas.gov/crpub/</a:t>
            </a:r>
            <a:endParaRPr lang="en-US" sz="2000" dirty="0"/>
          </a:p>
          <a:p>
            <a:r>
              <a:rPr lang="en-US" dirty="0"/>
              <a:t>Can search for affiliated parties associated with the application, and view compliance history </a:t>
            </a:r>
          </a:p>
        </p:txBody>
      </p:sp>
    </p:spTree>
    <p:extLst>
      <p:ext uri="{BB962C8B-B14F-4D97-AF65-F5344CB8AC3E}">
        <p14:creationId xmlns:p14="http://schemas.microsoft.com/office/powerpoint/2010/main" val="3397473412"/>
      </p:ext>
    </p:extLst>
  </p:cSld>
  <p:clrMapOvr>
    <a:masterClrMapping/>
  </p:clrMapOvr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8007</TotalTime>
  <Words>2088</Words>
  <Application>Microsoft Office PowerPoint</Application>
  <PresentationFormat>Widescreen</PresentationFormat>
  <Paragraphs>201</Paragraphs>
  <Slides>26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0" baseType="lpstr">
      <vt:lpstr>Arial</vt:lpstr>
      <vt:lpstr>Calibri</vt:lpstr>
      <vt:lpstr>Corbel</vt:lpstr>
      <vt:lpstr>Depth</vt:lpstr>
      <vt:lpstr>Overview of  TCEQ Permitting: Wastewater Permits</vt:lpstr>
      <vt:lpstr>Special Notes for Broken Cedar Ranch WWTF</vt:lpstr>
      <vt:lpstr>Why Should You Participate? </vt:lpstr>
      <vt:lpstr>Overview of Wastewater Permitting Options</vt:lpstr>
      <vt:lpstr>Key Players</vt:lpstr>
      <vt:lpstr>Overview: TCEQ Wastewater Permitting Process</vt:lpstr>
      <vt:lpstr>Step 1: Application Received </vt:lpstr>
      <vt:lpstr>Step 2: First Notice (NORI)</vt:lpstr>
      <vt:lpstr>Public Information Sources</vt:lpstr>
      <vt:lpstr>TCEQ Pending TPDES Application Database</vt:lpstr>
      <vt:lpstr>TCEQ Commissioners’ Integrated Database</vt:lpstr>
      <vt:lpstr>TCEQ Commissioners’ Integrated Database</vt:lpstr>
      <vt:lpstr>Step 3:Second Notice (NAPD) </vt:lpstr>
      <vt:lpstr>Step 4: Public Comment Deadline</vt:lpstr>
      <vt:lpstr>Electronically Submitting Public Comments </vt:lpstr>
      <vt:lpstr>Electronically Submitting Public Comments </vt:lpstr>
      <vt:lpstr>What Should I Include In My Comments?</vt:lpstr>
      <vt:lpstr>Step 4a: Public Meeting</vt:lpstr>
      <vt:lpstr>Step 5: Response to Comments (RTC)</vt:lpstr>
      <vt:lpstr>Step 6: Requesting Contested Case Hearing</vt:lpstr>
      <vt:lpstr> Step 7: TCEQ Commissioners Consider Hearing Requests  </vt:lpstr>
      <vt:lpstr>Step 8: Preliminary Hearing  </vt:lpstr>
      <vt:lpstr>Step 9: Hearing on Merits</vt:lpstr>
      <vt:lpstr>Step 10: TCEQ Commissioners Consider PFD   </vt:lpstr>
      <vt:lpstr>Next Steps</vt:lpstr>
      <vt:lpstr>Questions? Thanks!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Greater Edwards  Aquifer Alliance</dc:title>
  <dc:creator>Nathan Glavy</dc:creator>
  <cp:lastModifiedBy>Nathan Glavy</cp:lastModifiedBy>
  <cp:revision>26</cp:revision>
  <dcterms:created xsi:type="dcterms:W3CDTF">2024-03-12T19:30:51Z</dcterms:created>
  <dcterms:modified xsi:type="dcterms:W3CDTF">2025-04-30T02:08:54Z</dcterms:modified>
</cp:coreProperties>
</file>